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7" r:id="rId4"/>
    <p:sldMasterId id="2147483672" r:id="rId5"/>
  </p:sldMasterIdLst>
  <p:notesMasterIdLst>
    <p:notesMasterId r:id="rId34"/>
  </p:notesMasterIdLst>
  <p:sldIdLst>
    <p:sldId id="296" r:id="rId6"/>
    <p:sldId id="273" r:id="rId7"/>
    <p:sldId id="274" r:id="rId8"/>
    <p:sldId id="275" r:id="rId9"/>
    <p:sldId id="257" r:id="rId10"/>
    <p:sldId id="258" r:id="rId11"/>
    <p:sldId id="259" r:id="rId12"/>
    <p:sldId id="279" r:id="rId13"/>
    <p:sldId id="263" r:id="rId14"/>
    <p:sldId id="264" r:id="rId15"/>
    <p:sldId id="315" r:id="rId16"/>
    <p:sldId id="316" r:id="rId17"/>
    <p:sldId id="262" r:id="rId18"/>
    <p:sldId id="2076136659" r:id="rId19"/>
    <p:sldId id="2076136662" r:id="rId20"/>
    <p:sldId id="2076136663" r:id="rId21"/>
    <p:sldId id="2076136664" r:id="rId22"/>
    <p:sldId id="317" r:id="rId23"/>
    <p:sldId id="2076136665" r:id="rId24"/>
    <p:sldId id="2076136666" r:id="rId25"/>
    <p:sldId id="2076136667" r:id="rId26"/>
    <p:sldId id="2076136660" r:id="rId27"/>
    <p:sldId id="2076136656" r:id="rId28"/>
    <p:sldId id="2076136657" r:id="rId29"/>
    <p:sldId id="2076136658" r:id="rId30"/>
    <p:sldId id="2076136661" r:id="rId31"/>
    <p:sldId id="2076136673" r:id="rId32"/>
    <p:sldId id="297" r:id="rId33"/>
  </p:sldIdLst>
  <p:sldSz cx="14630400" cy="8229600"/>
  <p:notesSz cx="8229600" cy="14630400"/>
  <p:embeddedFontLst>
    <p:embeddedFont>
      <p:font typeface="Barlow Bold" panose="020B0604020202020204" charset="0"/>
      <p:bold r:id="rId35"/>
    </p:embeddedFont>
    <p:embeddedFont>
      <p:font typeface="Montserrat" panose="00000500000000000000" pitchFamily="2" charset="0"/>
      <p:regular r:id="rId36"/>
      <p:bold r:id="rId37"/>
      <p:italic r:id="rId38"/>
      <p:boldItalic r:id="rId39"/>
    </p:embeddedFont>
    <p:embeddedFont>
      <p:font typeface="Nunito Sans" pitchFamily="2" charset="0"/>
      <p:regular r:id="rId40"/>
      <p:bold r:id="rId41"/>
      <p:italic r:id="rId42"/>
      <p:boldItalic r:id="rId43"/>
    </p:embeddedFont>
    <p:embeddedFont>
      <p:font typeface="Nunito Sans Bold" pitchFamily="2" charset="0"/>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BB0D99-B9A7-46B4-A28D-41C96563A82A}" v="37" dt="2026-03-11T05:39:52.1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9" d="100"/>
          <a:sy n="69" d="100"/>
        </p:scale>
        <p:origin x="67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5.fntdata"/><Relationship Id="rId21" Type="http://schemas.openxmlformats.org/officeDocument/2006/relationships/slide" Target="slides/slide16.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Putu" userId="d38ea09d-335d-4275-a9ec-4a30aa737478" providerId="ADAL" clId="{625A50CA-E70B-48BF-B11A-28B02EEABBE1}"/>
    <pc:docChg chg="undo custSel addSld delSld modSld sldOrd delMainMaster">
      <pc:chgData name="Linda Putu" userId="d38ea09d-335d-4275-a9ec-4a30aa737478" providerId="ADAL" clId="{625A50CA-E70B-48BF-B11A-28B02EEABBE1}" dt="2026-03-11T05:40:46.882" v="192" actId="208"/>
      <pc:docMkLst>
        <pc:docMk/>
      </pc:docMkLst>
      <pc:sldChg chg="modSp add mod">
        <pc:chgData name="Linda Putu" userId="d38ea09d-335d-4275-a9ec-4a30aa737478" providerId="ADAL" clId="{625A50CA-E70B-48BF-B11A-28B02EEABBE1}" dt="2026-03-11T04:59:56.760" v="166" actId="2711"/>
        <pc:sldMkLst>
          <pc:docMk/>
          <pc:sldMk cId="2623935751" sldId="261"/>
        </pc:sldMkLst>
        <pc:spChg chg="mod">
          <ac:chgData name="Linda Putu" userId="d38ea09d-335d-4275-a9ec-4a30aa737478" providerId="ADAL" clId="{625A50CA-E70B-48BF-B11A-28B02EEABBE1}" dt="2026-03-11T04:59:43.901" v="165" actId="1076"/>
          <ac:spMkLst>
            <pc:docMk/>
            <pc:sldMk cId="2623935751" sldId="261"/>
            <ac:spMk id="3" creationId="{DE20BE52-15CE-97BF-2633-591030705C99}"/>
          </ac:spMkLst>
        </pc:spChg>
        <pc:spChg chg="mod">
          <ac:chgData name="Linda Putu" userId="d38ea09d-335d-4275-a9ec-4a30aa737478" providerId="ADAL" clId="{625A50CA-E70B-48BF-B11A-28B02EEABBE1}" dt="2026-03-11T04:59:56.760" v="166" actId="2711"/>
          <ac:spMkLst>
            <pc:docMk/>
            <pc:sldMk cId="2623935751" sldId="261"/>
            <ac:spMk id="15" creationId="{5DB3625A-1170-21F0-0A96-E753E2EDD96E}"/>
          </ac:spMkLst>
        </pc:spChg>
        <pc:spChg chg="mod">
          <ac:chgData name="Linda Putu" userId="d38ea09d-335d-4275-a9ec-4a30aa737478" providerId="ADAL" clId="{625A50CA-E70B-48BF-B11A-28B02EEABBE1}" dt="2026-03-11T04:59:56.760" v="166" actId="2711"/>
          <ac:spMkLst>
            <pc:docMk/>
            <pc:sldMk cId="2623935751" sldId="261"/>
            <ac:spMk id="16" creationId="{8BC42D62-6F89-67BA-F28B-41586A7875A0}"/>
          </ac:spMkLst>
        </pc:spChg>
        <pc:spChg chg="mod">
          <ac:chgData name="Linda Putu" userId="d38ea09d-335d-4275-a9ec-4a30aa737478" providerId="ADAL" clId="{625A50CA-E70B-48BF-B11A-28B02EEABBE1}" dt="2026-03-11T04:59:56.760" v="166" actId="2711"/>
          <ac:spMkLst>
            <pc:docMk/>
            <pc:sldMk cId="2623935751" sldId="261"/>
            <ac:spMk id="17" creationId="{792DA28C-F530-99D7-7B7C-92A90A6A22E8}"/>
          </ac:spMkLst>
        </pc:spChg>
        <pc:spChg chg="mod">
          <ac:chgData name="Linda Putu" userId="d38ea09d-335d-4275-a9ec-4a30aa737478" providerId="ADAL" clId="{625A50CA-E70B-48BF-B11A-28B02EEABBE1}" dt="2026-03-11T04:59:56.760" v="166" actId="2711"/>
          <ac:spMkLst>
            <pc:docMk/>
            <pc:sldMk cId="2623935751" sldId="261"/>
            <ac:spMk id="18" creationId="{5759F29C-B883-1C9C-1766-9D1C989E5999}"/>
          </ac:spMkLst>
        </pc:spChg>
        <pc:spChg chg="mod">
          <ac:chgData name="Linda Putu" userId="d38ea09d-335d-4275-a9ec-4a30aa737478" providerId="ADAL" clId="{625A50CA-E70B-48BF-B11A-28B02EEABBE1}" dt="2026-03-11T04:59:56.760" v="166" actId="2711"/>
          <ac:spMkLst>
            <pc:docMk/>
            <pc:sldMk cId="2623935751" sldId="261"/>
            <ac:spMk id="19" creationId="{74D07411-9F00-30A3-2BD5-758F0EEBB217}"/>
          </ac:spMkLst>
        </pc:spChg>
        <pc:spChg chg="mod">
          <ac:chgData name="Linda Putu" userId="d38ea09d-335d-4275-a9ec-4a30aa737478" providerId="ADAL" clId="{625A50CA-E70B-48BF-B11A-28B02EEABBE1}" dt="2026-03-11T04:59:56.760" v="166" actId="2711"/>
          <ac:spMkLst>
            <pc:docMk/>
            <pc:sldMk cId="2623935751" sldId="261"/>
            <ac:spMk id="20" creationId="{A02672F4-7AEF-AC94-9787-0959BEBFB1F4}"/>
          </ac:spMkLst>
        </pc:spChg>
        <pc:spChg chg="mod">
          <ac:chgData name="Linda Putu" userId="d38ea09d-335d-4275-a9ec-4a30aa737478" providerId="ADAL" clId="{625A50CA-E70B-48BF-B11A-28B02EEABBE1}" dt="2026-03-11T04:59:56.760" v="166" actId="2711"/>
          <ac:spMkLst>
            <pc:docMk/>
            <pc:sldMk cId="2623935751" sldId="261"/>
            <ac:spMk id="21" creationId="{DF6AE62C-5A33-D40E-B71E-93819D0B96C6}"/>
          </ac:spMkLst>
        </pc:spChg>
        <pc:spChg chg="mod">
          <ac:chgData name="Linda Putu" userId="d38ea09d-335d-4275-a9ec-4a30aa737478" providerId="ADAL" clId="{625A50CA-E70B-48BF-B11A-28B02EEABBE1}" dt="2026-03-11T04:59:56.760" v="166" actId="2711"/>
          <ac:spMkLst>
            <pc:docMk/>
            <pc:sldMk cId="2623935751" sldId="261"/>
            <ac:spMk id="22" creationId="{56DDBFDC-1F8F-BD91-5EC3-C81B4EB279E9}"/>
          </ac:spMkLst>
        </pc:spChg>
      </pc:sldChg>
      <pc:sldChg chg="modSp add mod">
        <pc:chgData name="Linda Putu" userId="d38ea09d-335d-4275-a9ec-4a30aa737478" providerId="ADAL" clId="{625A50CA-E70B-48BF-B11A-28B02EEABBE1}" dt="2026-03-11T05:00:14.545" v="168" actId="2711"/>
        <pc:sldMkLst>
          <pc:docMk/>
          <pc:sldMk cId="0" sldId="271"/>
        </pc:sldMkLst>
        <pc:spChg chg="mod">
          <ac:chgData name="Linda Putu" userId="d38ea09d-335d-4275-a9ec-4a30aa737478" providerId="ADAL" clId="{625A50CA-E70B-48BF-B11A-28B02EEABBE1}" dt="2026-03-11T05:00:08.039" v="167" actId="2711"/>
          <ac:spMkLst>
            <pc:docMk/>
            <pc:sldMk cId="0" sldId="271"/>
            <ac:spMk id="3" creationId="{00000000-0000-0000-0000-000000000000}"/>
          </ac:spMkLst>
        </pc:spChg>
        <pc:spChg chg="mod">
          <ac:chgData name="Linda Putu" userId="d38ea09d-335d-4275-a9ec-4a30aa737478" providerId="ADAL" clId="{625A50CA-E70B-48BF-B11A-28B02EEABBE1}" dt="2026-03-11T05:00:08.039" v="167" actId="2711"/>
          <ac:spMkLst>
            <pc:docMk/>
            <pc:sldMk cId="0" sldId="271"/>
            <ac:spMk id="4" creationId="{00000000-0000-0000-0000-000000000000}"/>
          </ac:spMkLst>
        </pc:spChg>
        <pc:spChg chg="mod">
          <ac:chgData name="Linda Putu" userId="d38ea09d-335d-4275-a9ec-4a30aa737478" providerId="ADAL" clId="{625A50CA-E70B-48BF-B11A-28B02EEABBE1}" dt="2026-03-11T05:00:08.039" v="167" actId="2711"/>
          <ac:spMkLst>
            <pc:docMk/>
            <pc:sldMk cId="0" sldId="271"/>
            <ac:spMk id="6" creationId="{00000000-0000-0000-0000-000000000000}"/>
          </ac:spMkLst>
        </pc:spChg>
        <pc:spChg chg="mod">
          <ac:chgData name="Linda Putu" userId="d38ea09d-335d-4275-a9ec-4a30aa737478" providerId="ADAL" clId="{625A50CA-E70B-48BF-B11A-28B02EEABBE1}" dt="2026-03-11T05:00:08.039" v="167" actId="2711"/>
          <ac:spMkLst>
            <pc:docMk/>
            <pc:sldMk cId="0" sldId="271"/>
            <ac:spMk id="7" creationId="{00000000-0000-0000-0000-000000000000}"/>
          </ac:spMkLst>
        </pc:spChg>
        <pc:spChg chg="mod">
          <ac:chgData name="Linda Putu" userId="d38ea09d-335d-4275-a9ec-4a30aa737478" providerId="ADAL" clId="{625A50CA-E70B-48BF-B11A-28B02EEABBE1}" dt="2026-03-11T05:00:14.545" v="168" actId="2711"/>
          <ac:spMkLst>
            <pc:docMk/>
            <pc:sldMk cId="0" sldId="271"/>
            <ac:spMk id="9" creationId="{00000000-0000-0000-0000-000000000000}"/>
          </ac:spMkLst>
        </pc:spChg>
        <pc:spChg chg="mod">
          <ac:chgData name="Linda Putu" userId="d38ea09d-335d-4275-a9ec-4a30aa737478" providerId="ADAL" clId="{625A50CA-E70B-48BF-B11A-28B02EEABBE1}" dt="2026-03-11T05:00:14.545" v="168" actId="2711"/>
          <ac:spMkLst>
            <pc:docMk/>
            <pc:sldMk cId="0" sldId="271"/>
            <ac:spMk id="10" creationId="{00000000-0000-0000-0000-000000000000}"/>
          </ac:spMkLst>
        </pc:spChg>
        <pc:spChg chg="mod">
          <ac:chgData name="Linda Putu" userId="d38ea09d-335d-4275-a9ec-4a30aa737478" providerId="ADAL" clId="{625A50CA-E70B-48BF-B11A-28B02EEABBE1}" dt="2026-03-11T05:00:14.545" v="168" actId="2711"/>
          <ac:spMkLst>
            <pc:docMk/>
            <pc:sldMk cId="0" sldId="271"/>
            <ac:spMk id="11" creationId="{00000000-0000-0000-0000-000000000000}"/>
          </ac:spMkLst>
        </pc:spChg>
        <pc:spChg chg="mod">
          <ac:chgData name="Linda Putu" userId="d38ea09d-335d-4275-a9ec-4a30aa737478" providerId="ADAL" clId="{625A50CA-E70B-48BF-B11A-28B02EEABBE1}" dt="2026-03-11T05:00:14.545" v="168" actId="2711"/>
          <ac:spMkLst>
            <pc:docMk/>
            <pc:sldMk cId="0" sldId="271"/>
            <ac:spMk id="13" creationId="{00000000-0000-0000-0000-000000000000}"/>
          </ac:spMkLst>
        </pc:spChg>
        <pc:spChg chg="mod">
          <ac:chgData name="Linda Putu" userId="d38ea09d-335d-4275-a9ec-4a30aa737478" providerId="ADAL" clId="{625A50CA-E70B-48BF-B11A-28B02EEABBE1}" dt="2026-03-11T05:00:14.545" v="168" actId="2711"/>
          <ac:spMkLst>
            <pc:docMk/>
            <pc:sldMk cId="0" sldId="271"/>
            <ac:spMk id="16" creationId="{00000000-0000-0000-0000-000000000000}"/>
          </ac:spMkLst>
        </pc:spChg>
        <pc:spChg chg="mod">
          <ac:chgData name="Linda Putu" userId="d38ea09d-335d-4275-a9ec-4a30aa737478" providerId="ADAL" clId="{625A50CA-E70B-48BF-B11A-28B02EEABBE1}" dt="2026-03-11T05:00:14.545" v="168" actId="2711"/>
          <ac:spMkLst>
            <pc:docMk/>
            <pc:sldMk cId="0" sldId="271"/>
            <ac:spMk id="17" creationId="{00000000-0000-0000-0000-000000000000}"/>
          </ac:spMkLst>
        </pc:spChg>
        <pc:spChg chg="mod">
          <ac:chgData name="Linda Putu" userId="d38ea09d-335d-4275-a9ec-4a30aa737478" providerId="ADAL" clId="{625A50CA-E70B-48BF-B11A-28B02EEABBE1}" dt="2026-03-11T05:00:14.545" v="168" actId="2711"/>
          <ac:spMkLst>
            <pc:docMk/>
            <pc:sldMk cId="0" sldId="271"/>
            <ac:spMk id="18" creationId="{00000000-0000-0000-0000-000000000000}"/>
          </ac:spMkLst>
        </pc:spChg>
        <pc:spChg chg="mod">
          <ac:chgData name="Linda Putu" userId="d38ea09d-335d-4275-a9ec-4a30aa737478" providerId="ADAL" clId="{625A50CA-E70B-48BF-B11A-28B02EEABBE1}" dt="2026-03-11T05:00:14.545" v="168" actId="2711"/>
          <ac:spMkLst>
            <pc:docMk/>
            <pc:sldMk cId="0" sldId="271"/>
            <ac:spMk id="20" creationId="{00000000-0000-0000-0000-000000000000}"/>
          </ac:spMkLst>
        </pc:spChg>
        <pc:spChg chg="mod">
          <ac:chgData name="Linda Putu" userId="d38ea09d-335d-4275-a9ec-4a30aa737478" providerId="ADAL" clId="{625A50CA-E70B-48BF-B11A-28B02EEABBE1}" dt="2026-03-11T05:00:14.545" v="168" actId="2711"/>
          <ac:spMkLst>
            <pc:docMk/>
            <pc:sldMk cId="0" sldId="271"/>
            <ac:spMk id="21" creationId="{00000000-0000-0000-0000-000000000000}"/>
          </ac:spMkLst>
        </pc:spChg>
        <pc:spChg chg="mod">
          <ac:chgData name="Linda Putu" userId="d38ea09d-335d-4275-a9ec-4a30aa737478" providerId="ADAL" clId="{625A50CA-E70B-48BF-B11A-28B02EEABBE1}" dt="2026-03-11T05:00:14.545" v="168" actId="2711"/>
          <ac:spMkLst>
            <pc:docMk/>
            <pc:sldMk cId="0" sldId="271"/>
            <ac:spMk id="22" creationId="{00000000-0000-0000-0000-000000000000}"/>
          </ac:spMkLst>
        </pc:spChg>
      </pc:sldChg>
      <pc:sldChg chg="add">
        <pc:chgData name="Linda Putu" userId="d38ea09d-335d-4275-a9ec-4a30aa737478" providerId="ADAL" clId="{625A50CA-E70B-48BF-B11A-28B02EEABBE1}" dt="2026-03-11T04:36:39.489" v="38"/>
        <pc:sldMkLst>
          <pc:docMk/>
          <pc:sldMk cId="1145690661" sldId="272"/>
        </pc:sldMkLst>
      </pc:sldChg>
      <pc:sldChg chg="modSp mod">
        <pc:chgData name="Linda Putu" userId="d38ea09d-335d-4275-a9ec-4a30aa737478" providerId="ADAL" clId="{625A50CA-E70B-48BF-B11A-28B02EEABBE1}" dt="2026-03-11T04:40:41.469" v="76" actId="20577"/>
        <pc:sldMkLst>
          <pc:docMk/>
          <pc:sldMk cId="2139657369" sldId="274"/>
        </pc:sldMkLst>
        <pc:spChg chg="mod">
          <ac:chgData name="Linda Putu" userId="d38ea09d-335d-4275-a9ec-4a30aa737478" providerId="ADAL" clId="{625A50CA-E70B-48BF-B11A-28B02EEABBE1}" dt="2026-03-11T04:39:29.275" v="57" actId="20577"/>
          <ac:spMkLst>
            <pc:docMk/>
            <pc:sldMk cId="2139657369" sldId="274"/>
            <ac:spMk id="2" creationId="{58D1C371-2016-6DB2-19BF-77EBB4DAC732}"/>
          </ac:spMkLst>
        </pc:spChg>
        <pc:spChg chg="mod">
          <ac:chgData name="Linda Putu" userId="d38ea09d-335d-4275-a9ec-4a30aa737478" providerId="ADAL" clId="{625A50CA-E70B-48BF-B11A-28B02EEABBE1}" dt="2026-03-11T04:40:41.469" v="76" actId="20577"/>
          <ac:spMkLst>
            <pc:docMk/>
            <pc:sldMk cId="2139657369" sldId="274"/>
            <ac:spMk id="3" creationId="{504CB7D6-03FE-4D3C-5F42-704CB564413D}"/>
          </ac:spMkLst>
        </pc:spChg>
      </pc:sldChg>
      <pc:sldChg chg="modSp add mod ord">
        <pc:chgData name="Linda Putu" userId="d38ea09d-335d-4275-a9ec-4a30aa737478" providerId="ADAL" clId="{625A50CA-E70B-48BF-B11A-28B02EEABBE1}" dt="2026-03-10T15:33:49.231" v="6"/>
        <pc:sldMkLst>
          <pc:docMk/>
          <pc:sldMk cId="1721283985" sldId="279"/>
        </pc:sldMkLst>
        <pc:spChg chg="mod">
          <ac:chgData name="Linda Putu" userId="d38ea09d-335d-4275-a9ec-4a30aa737478" providerId="ADAL" clId="{625A50CA-E70B-48BF-B11A-28B02EEABBE1}" dt="2026-03-10T15:33:43.148" v="4" actId="20577"/>
          <ac:spMkLst>
            <pc:docMk/>
            <pc:sldMk cId="1721283985" sldId="279"/>
            <ac:spMk id="3" creationId="{1362AB2A-6559-1CAD-9E5A-8400E40E7790}"/>
          </ac:spMkLst>
        </pc:spChg>
      </pc:sldChg>
      <pc:sldChg chg="add">
        <pc:chgData name="Linda Putu" userId="d38ea09d-335d-4275-a9ec-4a30aa737478" providerId="ADAL" clId="{625A50CA-E70B-48BF-B11A-28B02EEABBE1}" dt="2026-03-11T04:58:26.889" v="161"/>
        <pc:sldMkLst>
          <pc:docMk/>
          <pc:sldMk cId="2974937599" sldId="297"/>
        </pc:sldMkLst>
      </pc:sldChg>
      <pc:sldChg chg="delSp modSp add mod">
        <pc:chgData name="Linda Putu" userId="d38ea09d-335d-4275-a9ec-4a30aa737478" providerId="ADAL" clId="{625A50CA-E70B-48BF-B11A-28B02EEABBE1}" dt="2026-03-11T05:40:46.882" v="192" actId="208"/>
        <pc:sldMkLst>
          <pc:docMk/>
          <pc:sldMk cId="4166137946" sldId="299"/>
        </pc:sldMkLst>
        <pc:spChg chg="mod">
          <ac:chgData name="Linda Putu" userId="d38ea09d-335d-4275-a9ec-4a30aa737478" providerId="ADAL" clId="{625A50CA-E70B-48BF-B11A-28B02EEABBE1}" dt="2026-03-11T05:40:19.037" v="186" actId="208"/>
          <ac:spMkLst>
            <pc:docMk/>
            <pc:sldMk cId="4166137946" sldId="299"/>
            <ac:spMk id="2" creationId="{DE053D08-D522-4972-9B8F-49FDAAC59C58}"/>
          </ac:spMkLst>
        </pc:spChg>
        <pc:spChg chg="mod">
          <ac:chgData name="Linda Putu" userId="d38ea09d-335d-4275-a9ec-4a30aa737478" providerId="ADAL" clId="{625A50CA-E70B-48BF-B11A-28B02EEABBE1}" dt="2026-03-11T05:40:46.882" v="192" actId="208"/>
          <ac:spMkLst>
            <pc:docMk/>
            <pc:sldMk cId="4166137946" sldId="299"/>
            <ac:spMk id="3" creationId="{86C34126-E874-3D3D-BCA8-F5973CA2C986}"/>
          </ac:spMkLst>
        </pc:spChg>
        <pc:spChg chg="mod">
          <ac:chgData name="Linda Putu" userId="d38ea09d-335d-4275-a9ec-4a30aa737478" providerId="ADAL" clId="{625A50CA-E70B-48BF-B11A-28B02EEABBE1}" dt="2026-03-11T05:40:27.452" v="187" actId="208"/>
          <ac:spMkLst>
            <pc:docMk/>
            <pc:sldMk cId="4166137946" sldId="299"/>
            <ac:spMk id="8" creationId="{FFE68549-3733-425B-B6C6-D1314AAC8CA9}"/>
          </ac:spMkLst>
        </pc:spChg>
        <pc:spChg chg="mod">
          <ac:chgData name="Linda Putu" userId="d38ea09d-335d-4275-a9ec-4a30aa737478" providerId="ADAL" clId="{625A50CA-E70B-48BF-B11A-28B02EEABBE1}" dt="2026-03-11T05:39:57.033" v="184" actId="1076"/>
          <ac:spMkLst>
            <pc:docMk/>
            <pc:sldMk cId="4166137946" sldId="299"/>
            <ac:spMk id="9" creationId="{A847AF14-5072-C041-ACD3-3BFEBDA558BE}"/>
          </ac:spMkLst>
        </pc:spChg>
        <pc:spChg chg="mod">
          <ac:chgData name="Linda Putu" userId="d38ea09d-335d-4275-a9ec-4a30aa737478" providerId="ADAL" clId="{625A50CA-E70B-48BF-B11A-28B02EEABBE1}" dt="2026-03-11T05:40:43.463" v="191" actId="208"/>
          <ac:spMkLst>
            <pc:docMk/>
            <pc:sldMk cId="4166137946" sldId="299"/>
            <ac:spMk id="12" creationId="{C6659A1E-83E5-103B-602A-0C98CBA06C2F}"/>
          </ac:spMkLst>
        </pc:spChg>
        <pc:spChg chg="mod">
          <ac:chgData name="Linda Putu" userId="d38ea09d-335d-4275-a9ec-4a30aa737478" providerId="ADAL" clId="{625A50CA-E70B-48BF-B11A-28B02EEABBE1}" dt="2026-03-11T05:40:32.231" v="188" actId="208"/>
          <ac:spMkLst>
            <pc:docMk/>
            <pc:sldMk cId="4166137946" sldId="299"/>
            <ac:spMk id="16" creationId="{F3F8378B-49C2-D53F-74A7-BEE06C62F108}"/>
          </ac:spMkLst>
        </pc:spChg>
        <pc:spChg chg="mod">
          <ac:chgData name="Linda Putu" userId="d38ea09d-335d-4275-a9ec-4a30aa737478" providerId="ADAL" clId="{625A50CA-E70B-48BF-B11A-28B02EEABBE1}" dt="2026-03-11T05:40:39.760" v="189" actId="208"/>
          <ac:spMkLst>
            <pc:docMk/>
            <pc:sldMk cId="4166137946" sldId="299"/>
            <ac:spMk id="18" creationId="{0A8E253A-0CAE-A8ED-AA6F-C8232A14CE2C}"/>
          </ac:spMkLst>
        </pc:spChg>
        <pc:picChg chg="del">
          <ac:chgData name="Linda Putu" userId="d38ea09d-335d-4275-a9ec-4a30aa737478" providerId="ADAL" clId="{625A50CA-E70B-48BF-B11A-28B02EEABBE1}" dt="2026-03-11T05:39:59.202" v="185" actId="478"/>
          <ac:picMkLst>
            <pc:docMk/>
            <pc:sldMk cId="4166137946" sldId="299"/>
            <ac:picMk id="22" creationId="{789BCE88-D6E5-B9EA-3E74-7959C63FF35F}"/>
          </ac:picMkLst>
        </pc:picChg>
      </pc:sldChg>
      <pc:sldChg chg="addSp delSp modSp add mod modClrScheme chgLayout">
        <pc:chgData name="Linda Putu" userId="d38ea09d-335d-4275-a9ec-4a30aa737478" providerId="ADAL" clId="{625A50CA-E70B-48BF-B11A-28B02EEABBE1}" dt="2026-03-10T15:41:09.933" v="10" actId="478"/>
        <pc:sldMkLst>
          <pc:docMk/>
          <pc:sldMk cId="2512534229" sldId="315"/>
        </pc:sldMkLst>
        <pc:spChg chg="del mod ord">
          <ac:chgData name="Linda Putu" userId="d38ea09d-335d-4275-a9ec-4a30aa737478" providerId="ADAL" clId="{625A50CA-E70B-48BF-B11A-28B02EEABBE1}" dt="2026-03-10T15:41:06.416" v="9" actId="700"/>
          <ac:spMkLst>
            <pc:docMk/>
            <pc:sldMk cId="2512534229" sldId="315"/>
            <ac:spMk id="2" creationId="{19080E99-0B94-6BDF-0742-53722B07F926}"/>
          </ac:spMkLst>
        </pc:spChg>
        <pc:spChg chg="add del mod ord">
          <ac:chgData name="Linda Putu" userId="d38ea09d-335d-4275-a9ec-4a30aa737478" providerId="ADAL" clId="{625A50CA-E70B-48BF-B11A-28B02EEABBE1}" dt="2026-03-10T15:41:09.933" v="10" actId="478"/>
          <ac:spMkLst>
            <pc:docMk/>
            <pc:sldMk cId="2512534229" sldId="315"/>
            <ac:spMk id="3" creationId="{A4661223-23B9-2D52-B0A9-E364F8C4502A}"/>
          </ac:spMkLst>
        </pc:spChg>
      </pc:sldChg>
      <pc:sldChg chg="addSp delSp modSp add mod modClrScheme chgLayout">
        <pc:chgData name="Linda Putu" userId="d38ea09d-335d-4275-a9ec-4a30aa737478" providerId="ADAL" clId="{625A50CA-E70B-48BF-B11A-28B02EEABBE1}" dt="2026-03-10T15:41:23.669" v="14" actId="478"/>
        <pc:sldMkLst>
          <pc:docMk/>
          <pc:sldMk cId="3026633801" sldId="316"/>
        </pc:sldMkLst>
        <pc:spChg chg="del mod">
          <ac:chgData name="Linda Putu" userId="d38ea09d-335d-4275-a9ec-4a30aa737478" providerId="ADAL" clId="{625A50CA-E70B-48BF-B11A-28B02EEABBE1}" dt="2026-03-10T15:41:16.811" v="12" actId="478"/>
          <ac:spMkLst>
            <pc:docMk/>
            <pc:sldMk cId="3026633801" sldId="316"/>
            <ac:spMk id="2" creationId="{73BBE24F-01E8-8F1B-3056-95E4C94184F6}"/>
          </ac:spMkLst>
        </pc:spChg>
        <pc:spChg chg="add del mod ord">
          <ac:chgData name="Linda Putu" userId="d38ea09d-335d-4275-a9ec-4a30aa737478" providerId="ADAL" clId="{625A50CA-E70B-48BF-B11A-28B02EEABBE1}" dt="2026-03-10T15:41:23.669" v="14" actId="478"/>
          <ac:spMkLst>
            <pc:docMk/>
            <pc:sldMk cId="3026633801" sldId="316"/>
            <ac:spMk id="9" creationId="{308EAB67-0940-4924-08AE-07DFD758B123}"/>
          </ac:spMkLst>
        </pc:spChg>
      </pc:sldChg>
      <pc:sldChg chg="modSp add mod">
        <pc:chgData name="Linda Putu" userId="d38ea09d-335d-4275-a9ec-4a30aa737478" providerId="ADAL" clId="{625A50CA-E70B-48BF-B11A-28B02EEABBE1}" dt="2026-03-10T15:42:57.202" v="37" actId="20577"/>
        <pc:sldMkLst>
          <pc:docMk/>
          <pc:sldMk cId="359538481" sldId="317"/>
        </pc:sldMkLst>
        <pc:spChg chg="mod">
          <ac:chgData name="Linda Putu" userId="d38ea09d-335d-4275-a9ec-4a30aa737478" providerId="ADAL" clId="{625A50CA-E70B-48BF-B11A-28B02EEABBE1}" dt="2026-03-10T15:42:57.202" v="37" actId="20577"/>
          <ac:spMkLst>
            <pc:docMk/>
            <pc:sldMk cId="359538481" sldId="317"/>
            <ac:spMk id="2" creationId="{86EDFBEB-189E-3E87-3E4B-22A9CA37DAA7}"/>
          </ac:spMkLst>
        </pc:spChg>
      </pc:sldChg>
      <pc:sldChg chg="add del">
        <pc:chgData name="Linda Putu" userId="d38ea09d-335d-4275-a9ec-4a30aa737478" providerId="ADAL" clId="{625A50CA-E70B-48BF-B11A-28B02EEABBE1}" dt="2026-03-10T15:42:36.417" v="16"/>
        <pc:sldMkLst>
          <pc:docMk/>
          <pc:sldMk cId="3385729213" sldId="317"/>
        </pc:sldMkLst>
      </pc:sldChg>
      <pc:sldChg chg="modSp add del mod modClrScheme chgLayout">
        <pc:chgData name="Linda Putu" userId="d38ea09d-335d-4275-a9ec-4a30aa737478" providerId="ADAL" clId="{625A50CA-E70B-48BF-B11A-28B02EEABBE1}" dt="2026-03-11T04:52:06.272" v="84" actId="2696"/>
        <pc:sldMkLst>
          <pc:docMk/>
          <pc:sldMk cId="885422865" sldId="2076136653"/>
        </pc:sldMkLst>
        <pc:spChg chg="mod ord">
          <ac:chgData name="Linda Putu" userId="d38ea09d-335d-4275-a9ec-4a30aa737478" providerId="ADAL" clId="{625A50CA-E70B-48BF-B11A-28B02EEABBE1}" dt="2026-03-11T04:52:01.051" v="83" actId="21"/>
          <ac:spMkLst>
            <pc:docMk/>
            <pc:sldMk cId="885422865" sldId="2076136653"/>
            <ac:spMk id="3" creationId="{00FD7F34-6207-7A93-BC57-9C7D16645D81}"/>
          </ac:spMkLst>
        </pc:spChg>
      </pc:sldChg>
      <pc:sldChg chg="add">
        <pc:chgData name="Linda Putu" userId="d38ea09d-335d-4275-a9ec-4a30aa737478" providerId="ADAL" clId="{625A50CA-E70B-48BF-B11A-28B02EEABBE1}" dt="2026-03-11T04:36:39.489" v="38"/>
        <pc:sldMkLst>
          <pc:docMk/>
          <pc:sldMk cId="4276659277" sldId="2076136654"/>
        </pc:sldMkLst>
      </pc:sldChg>
      <pc:sldChg chg="add">
        <pc:chgData name="Linda Putu" userId="d38ea09d-335d-4275-a9ec-4a30aa737478" providerId="ADAL" clId="{625A50CA-E70B-48BF-B11A-28B02EEABBE1}" dt="2026-03-11T04:36:39.489" v="38"/>
        <pc:sldMkLst>
          <pc:docMk/>
          <pc:sldMk cId="941519151" sldId="2076136655"/>
        </pc:sldMkLst>
      </pc:sldChg>
      <pc:sldChg chg="modSp add mod">
        <pc:chgData name="Linda Putu" userId="d38ea09d-335d-4275-a9ec-4a30aa737478" providerId="ADAL" clId="{625A50CA-E70B-48BF-B11A-28B02EEABBE1}" dt="2026-03-11T05:00:30.359" v="169" actId="2711"/>
        <pc:sldMkLst>
          <pc:docMk/>
          <pc:sldMk cId="0" sldId="2076136656"/>
        </pc:sldMkLst>
        <pc:spChg chg="mod">
          <ac:chgData name="Linda Putu" userId="d38ea09d-335d-4275-a9ec-4a30aa737478" providerId="ADAL" clId="{625A50CA-E70B-48BF-B11A-28B02EEABBE1}" dt="2026-03-11T05:00:30.359" v="169" actId="2711"/>
          <ac:spMkLst>
            <pc:docMk/>
            <pc:sldMk cId="0" sldId="2076136656"/>
            <ac:spMk id="5" creationId="{00000000-0000-0000-0000-000000000000}"/>
          </ac:spMkLst>
        </pc:spChg>
        <pc:spChg chg="mod">
          <ac:chgData name="Linda Putu" userId="d38ea09d-335d-4275-a9ec-4a30aa737478" providerId="ADAL" clId="{625A50CA-E70B-48BF-B11A-28B02EEABBE1}" dt="2026-03-11T05:00:30.359" v="169" actId="2711"/>
          <ac:spMkLst>
            <pc:docMk/>
            <pc:sldMk cId="0" sldId="2076136656"/>
            <ac:spMk id="6" creationId="{00000000-0000-0000-0000-000000000000}"/>
          </ac:spMkLst>
        </pc:spChg>
        <pc:spChg chg="mod">
          <ac:chgData name="Linda Putu" userId="d38ea09d-335d-4275-a9ec-4a30aa737478" providerId="ADAL" clId="{625A50CA-E70B-48BF-B11A-28B02EEABBE1}" dt="2026-03-11T05:00:30.359" v="169" actId="2711"/>
          <ac:spMkLst>
            <pc:docMk/>
            <pc:sldMk cId="0" sldId="2076136656"/>
            <ac:spMk id="7" creationId="{00000000-0000-0000-0000-000000000000}"/>
          </ac:spMkLst>
        </pc:spChg>
        <pc:spChg chg="mod">
          <ac:chgData name="Linda Putu" userId="d38ea09d-335d-4275-a9ec-4a30aa737478" providerId="ADAL" clId="{625A50CA-E70B-48BF-B11A-28B02EEABBE1}" dt="2026-03-11T05:00:30.359" v="169" actId="2711"/>
          <ac:spMkLst>
            <pc:docMk/>
            <pc:sldMk cId="0" sldId="2076136656"/>
            <ac:spMk id="8" creationId="{00000000-0000-0000-0000-000000000000}"/>
          </ac:spMkLst>
        </pc:spChg>
      </pc:sldChg>
      <pc:sldChg chg="addSp modSp add mod">
        <pc:chgData name="Linda Putu" userId="d38ea09d-335d-4275-a9ec-4a30aa737478" providerId="ADAL" clId="{625A50CA-E70B-48BF-B11A-28B02EEABBE1}" dt="2026-03-11T05:00:38.194" v="170" actId="2711"/>
        <pc:sldMkLst>
          <pc:docMk/>
          <pc:sldMk cId="0" sldId="2076136657"/>
        </pc:sldMkLst>
        <pc:spChg chg="mod">
          <ac:chgData name="Linda Putu" userId="d38ea09d-335d-4275-a9ec-4a30aa737478" providerId="ADAL" clId="{625A50CA-E70B-48BF-B11A-28B02EEABBE1}" dt="2026-03-11T04:50:39.503" v="79" actId="164"/>
          <ac:spMkLst>
            <pc:docMk/>
            <pc:sldMk cId="0" sldId="2076136657"/>
            <ac:spMk id="2" creationId="{00000000-0000-0000-0000-000000000000}"/>
          </ac:spMkLst>
        </pc:spChg>
        <pc:spChg chg="mod">
          <ac:chgData name="Linda Putu" userId="d38ea09d-335d-4275-a9ec-4a30aa737478" providerId="ADAL" clId="{625A50CA-E70B-48BF-B11A-28B02EEABBE1}" dt="2026-03-11T04:50:39.503" v="79" actId="164"/>
          <ac:spMkLst>
            <pc:docMk/>
            <pc:sldMk cId="0" sldId="2076136657"/>
            <ac:spMk id="3" creationId="{00000000-0000-0000-0000-000000000000}"/>
          </ac:spMkLst>
        </pc:spChg>
        <pc:spChg chg="mod">
          <ac:chgData name="Linda Putu" userId="d38ea09d-335d-4275-a9ec-4a30aa737478" providerId="ADAL" clId="{625A50CA-E70B-48BF-B11A-28B02EEABBE1}" dt="2026-03-11T05:00:38.194" v="170" actId="2711"/>
          <ac:spMkLst>
            <pc:docMk/>
            <pc:sldMk cId="0" sldId="2076136657"/>
            <ac:spMk id="5" creationId="{00000000-0000-0000-0000-000000000000}"/>
          </ac:spMkLst>
        </pc:spChg>
        <pc:spChg chg="mod">
          <ac:chgData name="Linda Putu" userId="d38ea09d-335d-4275-a9ec-4a30aa737478" providerId="ADAL" clId="{625A50CA-E70B-48BF-B11A-28B02EEABBE1}" dt="2026-03-11T05:00:38.194" v="170" actId="2711"/>
          <ac:spMkLst>
            <pc:docMk/>
            <pc:sldMk cId="0" sldId="2076136657"/>
            <ac:spMk id="6" creationId="{00000000-0000-0000-0000-000000000000}"/>
          </ac:spMkLst>
        </pc:spChg>
        <pc:spChg chg="mod">
          <ac:chgData name="Linda Putu" userId="d38ea09d-335d-4275-a9ec-4a30aa737478" providerId="ADAL" clId="{625A50CA-E70B-48BF-B11A-28B02EEABBE1}" dt="2026-03-11T05:00:38.194" v="170" actId="2711"/>
          <ac:spMkLst>
            <pc:docMk/>
            <pc:sldMk cId="0" sldId="2076136657"/>
            <ac:spMk id="9" creationId="{00000000-0000-0000-0000-000000000000}"/>
          </ac:spMkLst>
        </pc:spChg>
        <pc:spChg chg="mod">
          <ac:chgData name="Linda Putu" userId="d38ea09d-335d-4275-a9ec-4a30aa737478" providerId="ADAL" clId="{625A50CA-E70B-48BF-B11A-28B02EEABBE1}" dt="2026-03-11T05:00:38.194" v="170" actId="2711"/>
          <ac:spMkLst>
            <pc:docMk/>
            <pc:sldMk cId="0" sldId="2076136657"/>
            <ac:spMk id="10" creationId="{00000000-0000-0000-0000-000000000000}"/>
          </ac:spMkLst>
        </pc:spChg>
        <pc:spChg chg="mod">
          <ac:chgData name="Linda Putu" userId="d38ea09d-335d-4275-a9ec-4a30aa737478" providerId="ADAL" clId="{625A50CA-E70B-48BF-B11A-28B02EEABBE1}" dt="2026-03-11T05:00:38.194" v="170" actId="2711"/>
          <ac:spMkLst>
            <pc:docMk/>
            <pc:sldMk cId="0" sldId="2076136657"/>
            <ac:spMk id="14" creationId="{00000000-0000-0000-0000-000000000000}"/>
          </ac:spMkLst>
        </pc:spChg>
        <pc:spChg chg="mod">
          <ac:chgData name="Linda Putu" userId="d38ea09d-335d-4275-a9ec-4a30aa737478" providerId="ADAL" clId="{625A50CA-E70B-48BF-B11A-28B02EEABBE1}" dt="2026-03-11T05:00:38.194" v="170" actId="2711"/>
          <ac:spMkLst>
            <pc:docMk/>
            <pc:sldMk cId="0" sldId="2076136657"/>
            <ac:spMk id="16" creationId="{00000000-0000-0000-0000-000000000000}"/>
          </ac:spMkLst>
        </pc:spChg>
        <pc:spChg chg="mod">
          <ac:chgData name="Linda Putu" userId="d38ea09d-335d-4275-a9ec-4a30aa737478" providerId="ADAL" clId="{625A50CA-E70B-48BF-B11A-28B02EEABBE1}" dt="2026-03-11T05:00:38.194" v="170" actId="2711"/>
          <ac:spMkLst>
            <pc:docMk/>
            <pc:sldMk cId="0" sldId="2076136657"/>
            <ac:spMk id="20" creationId="{00000000-0000-0000-0000-000000000000}"/>
          </ac:spMkLst>
        </pc:spChg>
        <pc:spChg chg="mod">
          <ac:chgData name="Linda Putu" userId="d38ea09d-335d-4275-a9ec-4a30aa737478" providerId="ADAL" clId="{625A50CA-E70B-48BF-B11A-28B02EEABBE1}" dt="2026-03-11T05:00:38.194" v="170" actId="2711"/>
          <ac:spMkLst>
            <pc:docMk/>
            <pc:sldMk cId="0" sldId="2076136657"/>
            <ac:spMk id="21" creationId="{00000000-0000-0000-0000-000000000000}"/>
          </ac:spMkLst>
        </pc:spChg>
        <pc:spChg chg="mod">
          <ac:chgData name="Linda Putu" userId="d38ea09d-335d-4275-a9ec-4a30aa737478" providerId="ADAL" clId="{625A50CA-E70B-48BF-B11A-28B02EEABBE1}" dt="2026-03-11T05:00:38.194" v="170" actId="2711"/>
          <ac:spMkLst>
            <pc:docMk/>
            <pc:sldMk cId="0" sldId="2076136657"/>
            <ac:spMk id="25" creationId="{00000000-0000-0000-0000-000000000000}"/>
          </ac:spMkLst>
        </pc:spChg>
        <pc:spChg chg="mod">
          <ac:chgData name="Linda Putu" userId="d38ea09d-335d-4275-a9ec-4a30aa737478" providerId="ADAL" clId="{625A50CA-E70B-48BF-B11A-28B02EEABBE1}" dt="2026-03-11T05:00:38.194" v="170" actId="2711"/>
          <ac:spMkLst>
            <pc:docMk/>
            <pc:sldMk cId="0" sldId="2076136657"/>
            <ac:spMk id="28" creationId="{00000000-0000-0000-0000-000000000000}"/>
          </ac:spMkLst>
        </pc:spChg>
        <pc:grpChg chg="add mod">
          <ac:chgData name="Linda Putu" userId="d38ea09d-335d-4275-a9ec-4a30aa737478" providerId="ADAL" clId="{625A50CA-E70B-48BF-B11A-28B02EEABBE1}" dt="2026-03-11T04:50:42.327" v="80" actId="1076"/>
          <ac:grpSpMkLst>
            <pc:docMk/>
            <pc:sldMk cId="0" sldId="2076136657"/>
            <ac:grpSpMk id="4" creationId="{967F347F-743A-47C5-E5FA-DD9FA0F2845F}"/>
          </ac:grpSpMkLst>
        </pc:grpChg>
      </pc:sldChg>
      <pc:sldChg chg="addSp delSp modSp add mod">
        <pc:chgData name="Linda Putu" userId="d38ea09d-335d-4275-a9ec-4a30aa737478" providerId="ADAL" clId="{625A50CA-E70B-48BF-B11A-28B02EEABBE1}" dt="2026-03-11T05:00:48.831" v="171" actId="2711"/>
        <pc:sldMkLst>
          <pc:docMk/>
          <pc:sldMk cId="0" sldId="2076136658"/>
        </pc:sldMkLst>
        <pc:spChg chg="mod">
          <ac:chgData name="Linda Putu" userId="d38ea09d-335d-4275-a9ec-4a30aa737478" providerId="ADAL" clId="{625A50CA-E70B-48BF-B11A-28B02EEABBE1}" dt="2026-03-11T05:00:48.831" v="171" actId="2711"/>
          <ac:spMkLst>
            <pc:docMk/>
            <pc:sldMk cId="0" sldId="2076136658"/>
            <ac:spMk id="4" creationId="{00000000-0000-0000-0000-000000000000}"/>
          </ac:spMkLst>
        </pc:spChg>
        <pc:spChg chg="mod">
          <ac:chgData name="Linda Putu" userId="d38ea09d-335d-4275-a9ec-4a30aa737478" providerId="ADAL" clId="{625A50CA-E70B-48BF-B11A-28B02EEABBE1}" dt="2026-03-11T05:00:48.831" v="171" actId="2711"/>
          <ac:spMkLst>
            <pc:docMk/>
            <pc:sldMk cId="0" sldId="2076136658"/>
            <ac:spMk id="5" creationId="{00000000-0000-0000-0000-000000000000}"/>
          </ac:spMkLst>
        </pc:spChg>
        <pc:spChg chg="mod">
          <ac:chgData name="Linda Putu" userId="d38ea09d-335d-4275-a9ec-4a30aa737478" providerId="ADAL" clId="{625A50CA-E70B-48BF-B11A-28B02EEABBE1}" dt="2026-03-11T05:00:48.831" v="171" actId="2711"/>
          <ac:spMkLst>
            <pc:docMk/>
            <pc:sldMk cId="0" sldId="2076136658"/>
            <ac:spMk id="7" creationId="{00000000-0000-0000-0000-000000000000}"/>
          </ac:spMkLst>
        </pc:spChg>
        <pc:spChg chg="mod">
          <ac:chgData name="Linda Putu" userId="d38ea09d-335d-4275-a9ec-4a30aa737478" providerId="ADAL" clId="{625A50CA-E70B-48BF-B11A-28B02EEABBE1}" dt="2026-03-11T05:00:48.831" v="171" actId="2711"/>
          <ac:spMkLst>
            <pc:docMk/>
            <pc:sldMk cId="0" sldId="2076136658"/>
            <ac:spMk id="8" creationId="{00000000-0000-0000-0000-000000000000}"/>
          </ac:spMkLst>
        </pc:spChg>
        <pc:spChg chg="mod">
          <ac:chgData name="Linda Putu" userId="d38ea09d-335d-4275-a9ec-4a30aa737478" providerId="ADAL" clId="{625A50CA-E70B-48BF-B11A-28B02EEABBE1}" dt="2026-03-11T05:00:48.831" v="171" actId="2711"/>
          <ac:spMkLst>
            <pc:docMk/>
            <pc:sldMk cId="0" sldId="2076136658"/>
            <ac:spMk id="10" creationId="{00000000-0000-0000-0000-000000000000}"/>
          </ac:spMkLst>
        </pc:spChg>
        <pc:spChg chg="mod">
          <ac:chgData name="Linda Putu" userId="d38ea09d-335d-4275-a9ec-4a30aa737478" providerId="ADAL" clId="{625A50CA-E70B-48BF-B11A-28B02EEABBE1}" dt="2026-03-11T05:00:48.831" v="171" actId="2711"/>
          <ac:spMkLst>
            <pc:docMk/>
            <pc:sldMk cId="0" sldId="2076136658"/>
            <ac:spMk id="11" creationId="{00000000-0000-0000-0000-000000000000}"/>
          </ac:spMkLst>
        </pc:spChg>
        <pc:spChg chg="mod">
          <ac:chgData name="Linda Putu" userId="d38ea09d-335d-4275-a9ec-4a30aa737478" providerId="ADAL" clId="{625A50CA-E70B-48BF-B11A-28B02EEABBE1}" dt="2026-03-11T05:00:48.831" v="171" actId="2711"/>
          <ac:spMkLst>
            <pc:docMk/>
            <pc:sldMk cId="0" sldId="2076136658"/>
            <ac:spMk id="13" creationId="{00000000-0000-0000-0000-000000000000}"/>
          </ac:spMkLst>
        </pc:spChg>
        <pc:spChg chg="mod">
          <ac:chgData name="Linda Putu" userId="d38ea09d-335d-4275-a9ec-4a30aa737478" providerId="ADAL" clId="{625A50CA-E70B-48BF-B11A-28B02EEABBE1}" dt="2026-03-11T05:00:48.831" v="171" actId="2711"/>
          <ac:spMkLst>
            <pc:docMk/>
            <pc:sldMk cId="0" sldId="2076136658"/>
            <ac:spMk id="14" creationId="{00000000-0000-0000-0000-000000000000}"/>
          </ac:spMkLst>
        </pc:spChg>
        <pc:spChg chg="add del">
          <ac:chgData name="Linda Putu" userId="d38ea09d-335d-4275-a9ec-4a30aa737478" providerId="ADAL" clId="{625A50CA-E70B-48BF-B11A-28B02EEABBE1}" dt="2026-03-11T04:56:20.028" v="112" actId="22"/>
          <ac:spMkLst>
            <pc:docMk/>
            <pc:sldMk cId="0" sldId="2076136658"/>
            <ac:spMk id="16" creationId="{C5FCF8EB-24D4-6D61-608F-0C33A37E825F}"/>
          </ac:spMkLst>
        </pc:spChg>
      </pc:sldChg>
      <pc:sldChg chg="addSp delSp modSp new mod modClrScheme chgLayout">
        <pc:chgData name="Linda Putu" userId="d38ea09d-335d-4275-a9ec-4a30aa737478" providerId="ADAL" clId="{625A50CA-E70B-48BF-B11A-28B02EEABBE1}" dt="2026-03-11T04:52:21.169" v="87"/>
        <pc:sldMkLst>
          <pc:docMk/>
          <pc:sldMk cId="3172029463" sldId="2076136659"/>
        </pc:sldMkLst>
        <pc:spChg chg="del mod ord">
          <ac:chgData name="Linda Putu" userId="d38ea09d-335d-4275-a9ec-4a30aa737478" providerId="ADAL" clId="{625A50CA-E70B-48BF-B11A-28B02EEABBE1}" dt="2026-03-11T04:52:18.576" v="86" actId="700"/>
          <ac:spMkLst>
            <pc:docMk/>
            <pc:sldMk cId="3172029463" sldId="2076136659"/>
            <ac:spMk id="2" creationId="{68890DF1-BA8B-2BDD-AE66-A5B64F6416A4}"/>
          </ac:spMkLst>
        </pc:spChg>
        <pc:spChg chg="add mod ord">
          <ac:chgData name="Linda Putu" userId="d38ea09d-335d-4275-a9ec-4a30aa737478" providerId="ADAL" clId="{625A50CA-E70B-48BF-B11A-28B02EEABBE1}" dt="2026-03-11T04:52:21.169" v="87"/>
          <ac:spMkLst>
            <pc:docMk/>
            <pc:sldMk cId="3172029463" sldId="2076136659"/>
            <ac:spMk id="3" creationId="{6FC20327-528D-6459-9628-A2D4CED7A8B6}"/>
          </ac:spMkLst>
        </pc:spChg>
      </pc:sldChg>
      <pc:sldChg chg="addSp delSp modSp new mod modAnim">
        <pc:chgData name="Linda Putu" userId="d38ea09d-335d-4275-a9ec-4a30aa737478" providerId="ADAL" clId="{625A50CA-E70B-48BF-B11A-28B02EEABBE1}" dt="2026-03-11T05:36:15.280" v="177"/>
        <pc:sldMkLst>
          <pc:docMk/>
          <pc:sldMk cId="3634404419" sldId="2076136660"/>
        </pc:sldMkLst>
        <pc:spChg chg="mod">
          <ac:chgData name="Linda Putu" userId="d38ea09d-335d-4275-a9ec-4a30aa737478" providerId="ADAL" clId="{625A50CA-E70B-48BF-B11A-28B02EEABBE1}" dt="2026-03-11T04:56:01.854" v="110"/>
          <ac:spMkLst>
            <pc:docMk/>
            <pc:sldMk cId="3634404419" sldId="2076136660"/>
            <ac:spMk id="2" creationId="{C239352F-CBC8-9C7F-40AD-256E434697F0}"/>
          </ac:spMkLst>
        </pc:spChg>
        <pc:picChg chg="add mod">
          <ac:chgData name="Linda Putu" userId="d38ea09d-335d-4275-a9ec-4a30aa737478" providerId="ADAL" clId="{625A50CA-E70B-48BF-B11A-28B02EEABBE1}" dt="2026-03-11T04:53:39.709" v="90" actId="1076"/>
          <ac:picMkLst>
            <pc:docMk/>
            <pc:sldMk cId="3634404419" sldId="2076136660"/>
            <ac:picMk id="3" creationId="{7F038EB3-BE00-1E6F-A484-FCF82A78EA4C}"/>
          </ac:picMkLst>
        </pc:picChg>
        <pc:picChg chg="add mod">
          <ac:chgData name="Linda Putu" userId="d38ea09d-335d-4275-a9ec-4a30aa737478" providerId="ADAL" clId="{625A50CA-E70B-48BF-B11A-28B02EEABBE1}" dt="2026-03-11T04:55:44.962" v="109" actId="1076"/>
          <ac:picMkLst>
            <pc:docMk/>
            <pc:sldMk cId="3634404419" sldId="2076136660"/>
            <ac:picMk id="4" creationId="{63C2780C-B92C-5E36-7555-649CA03A7E4D}"/>
          </ac:picMkLst>
        </pc:picChg>
        <pc:picChg chg="add mod">
          <ac:chgData name="Linda Putu" userId="d38ea09d-335d-4275-a9ec-4a30aa737478" providerId="ADAL" clId="{625A50CA-E70B-48BF-B11A-28B02EEABBE1}" dt="2026-03-11T04:55:42.614" v="108" actId="1076"/>
          <ac:picMkLst>
            <pc:docMk/>
            <pc:sldMk cId="3634404419" sldId="2076136660"/>
            <ac:picMk id="5" creationId="{C91439A1-9E1E-AD5A-9B12-20AA5A08F107}"/>
          </ac:picMkLst>
        </pc:picChg>
        <pc:picChg chg="add mod">
          <ac:chgData name="Linda Putu" userId="d38ea09d-335d-4275-a9ec-4a30aa737478" providerId="ADAL" clId="{625A50CA-E70B-48BF-B11A-28B02EEABBE1}" dt="2026-03-11T04:55:40.980" v="107" actId="1076"/>
          <ac:picMkLst>
            <pc:docMk/>
            <pc:sldMk cId="3634404419" sldId="2076136660"/>
            <ac:picMk id="6" creationId="{1DDFE537-FDFB-9E5D-FA87-84573C5D5672}"/>
          </ac:picMkLst>
        </pc:picChg>
        <pc:picChg chg="add del mod">
          <ac:chgData name="Linda Putu" userId="d38ea09d-335d-4275-a9ec-4a30aa737478" providerId="ADAL" clId="{625A50CA-E70B-48BF-B11A-28B02EEABBE1}" dt="2026-03-11T04:55:38.076" v="106" actId="478"/>
          <ac:picMkLst>
            <pc:docMk/>
            <pc:sldMk cId="3634404419" sldId="2076136660"/>
            <ac:picMk id="7" creationId="{0D90E559-7E07-7068-9FB2-A069E7AD2795}"/>
          </ac:picMkLst>
        </pc:picChg>
        <pc:picChg chg="add del mod">
          <ac:chgData name="Linda Putu" userId="d38ea09d-335d-4275-a9ec-4a30aa737478" providerId="ADAL" clId="{625A50CA-E70B-48BF-B11A-28B02EEABBE1}" dt="2026-03-11T04:55:36.513" v="105" actId="478"/>
          <ac:picMkLst>
            <pc:docMk/>
            <pc:sldMk cId="3634404419" sldId="2076136660"/>
            <ac:picMk id="8" creationId="{FE796F03-E943-CC30-2345-9E3D3B075675}"/>
          </ac:picMkLst>
        </pc:picChg>
        <pc:picChg chg="add mod">
          <ac:chgData name="Linda Putu" userId="d38ea09d-335d-4275-a9ec-4a30aa737478" providerId="ADAL" clId="{625A50CA-E70B-48BF-B11A-28B02EEABBE1}" dt="2026-03-11T04:56:39.818" v="115" actId="1076"/>
          <ac:picMkLst>
            <pc:docMk/>
            <pc:sldMk cId="3634404419" sldId="2076136660"/>
            <ac:picMk id="9" creationId="{E12EAC66-1BA8-DE8B-6D71-6BF48C4B4CDD}"/>
          </ac:picMkLst>
        </pc:picChg>
      </pc:sldChg>
      <pc:sldChg chg="addSp delSp modSp new mod modAnim">
        <pc:chgData name="Linda Putu" userId="d38ea09d-335d-4275-a9ec-4a30aa737478" providerId="ADAL" clId="{625A50CA-E70B-48BF-B11A-28B02EEABBE1}" dt="2026-03-11T05:36:59.339" v="182"/>
        <pc:sldMkLst>
          <pc:docMk/>
          <pc:sldMk cId="1124526240" sldId="2076136661"/>
        </pc:sldMkLst>
        <pc:spChg chg="mod">
          <ac:chgData name="Linda Putu" userId="d38ea09d-335d-4275-a9ec-4a30aa737478" providerId="ADAL" clId="{625A50CA-E70B-48BF-B11A-28B02EEABBE1}" dt="2026-03-11T04:58:07.318" v="160" actId="20577"/>
          <ac:spMkLst>
            <pc:docMk/>
            <pc:sldMk cId="1124526240" sldId="2076136661"/>
            <ac:spMk id="2" creationId="{8300A6C9-9F37-EEDA-C278-A12A950CDCC2}"/>
          </ac:spMkLst>
        </pc:spChg>
        <pc:picChg chg="add mod">
          <ac:chgData name="Linda Putu" userId="d38ea09d-335d-4275-a9ec-4a30aa737478" providerId="ADAL" clId="{625A50CA-E70B-48BF-B11A-28B02EEABBE1}" dt="2026-03-11T04:56:57.466" v="117" actId="1076"/>
          <ac:picMkLst>
            <pc:docMk/>
            <pc:sldMk cId="1124526240" sldId="2076136661"/>
            <ac:picMk id="3" creationId="{97AD45A3-149E-B280-E00B-746BBAF063FF}"/>
          </ac:picMkLst>
        </pc:picChg>
        <pc:picChg chg="add del mod">
          <ac:chgData name="Linda Putu" userId="d38ea09d-335d-4275-a9ec-4a30aa737478" providerId="ADAL" clId="{625A50CA-E70B-48BF-B11A-28B02EEABBE1}" dt="2026-03-11T04:57:12.427" v="119" actId="478"/>
          <ac:picMkLst>
            <pc:docMk/>
            <pc:sldMk cId="1124526240" sldId="2076136661"/>
            <ac:picMk id="4" creationId="{4307CDD9-54F5-FF1F-DEB5-C158A161EE6A}"/>
          </ac:picMkLst>
        </pc:picChg>
        <pc:picChg chg="add mod">
          <ac:chgData name="Linda Putu" userId="d38ea09d-335d-4275-a9ec-4a30aa737478" providerId="ADAL" clId="{625A50CA-E70B-48BF-B11A-28B02EEABBE1}" dt="2026-03-11T04:57:27.252" v="121" actId="1076"/>
          <ac:picMkLst>
            <pc:docMk/>
            <pc:sldMk cId="1124526240" sldId="2076136661"/>
            <ac:picMk id="5" creationId="{B362C032-AC77-6770-A4BA-CD3D60F31B6D}"/>
          </ac:picMkLst>
        </pc:picChg>
        <pc:picChg chg="add mod">
          <ac:chgData name="Linda Putu" userId="d38ea09d-335d-4275-a9ec-4a30aa737478" providerId="ADAL" clId="{625A50CA-E70B-48BF-B11A-28B02EEABBE1}" dt="2026-03-11T04:57:37.995" v="123" actId="1076"/>
          <ac:picMkLst>
            <pc:docMk/>
            <pc:sldMk cId="1124526240" sldId="2076136661"/>
            <ac:picMk id="6" creationId="{FBFA8B99-3D3C-6E73-37FF-DEFA86B534C1}"/>
          </ac:picMkLst>
        </pc:picChg>
        <pc:picChg chg="add mod">
          <ac:chgData name="Linda Putu" userId="d38ea09d-335d-4275-a9ec-4a30aa737478" providerId="ADAL" clId="{625A50CA-E70B-48BF-B11A-28B02EEABBE1}" dt="2026-03-11T04:57:48.062" v="125" actId="1076"/>
          <ac:picMkLst>
            <pc:docMk/>
            <pc:sldMk cId="1124526240" sldId="2076136661"/>
            <ac:picMk id="7" creationId="{61940E32-674F-7AA6-6324-09A8694A4505}"/>
          </ac:picMkLst>
        </pc:picChg>
        <pc:picChg chg="add mod">
          <ac:chgData name="Linda Putu" userId="d38ea09d-335d-4275-a9ec-4a30aa737478" providerId="ADAL" clId="{625A50CA-E70B-48BF-B11A-28B02EEABBE1}" dt="2026-03-11T04:57:54.672" v="127" actId="1076"/>
          <ac:picMkLst>
            <pc:docMk/>
            <pc:sldMk cId="1124526240" sldId="2076136661"/>
            <ac:picMk id="8" creationId="{61A861B7-03BD-7AB4-DDD2-1B2CDC677753}"/>
          </ac:picMkLst>
        </pc:picChg>
      </pc:sldChg>
      <pc:sldMasterChg chg="del delSldLayout">
        <pc:chgData name="Linda Putu" userId="d38ea09d-335d-4275-a9ec-4a30aa737478" providerId="ADAL" clId="{625A50CA-E70B-48BF-B11A-28B02EEABBE1}" dt="2026-03-10T15:41:21.442" v="13" actId="700"/>
        <pc:sldMasterMkLst>
          <pc:docMk/>
          <pc:sldMasterMk cId="1702114778" sldId="2147483689"/>
        </pc:sldMasterMkLst>
        <pc:sldLayoutChg chg="del">
          <pc:chgData name="Linda Putu" userId="d38ea09d-335d-4275-a9ec-4a30aa737478" providerId="ADAL" clId="{625A50CA-E70B-48BF-B11A-28B02EEABBE1}" dt="2026-03-10T15:41:21.442" v="13" actId="700"/>
          <pc:sldLayoutMkLst>
            <pc:docMk/>
            <pc:sldMasterMk cId="1702114778" sldId="2147483689"/>
            <pc:sldLayoutMk cId="1397224116" sldId="2147483690"/>
          </pc:sldLayoutMkLst>
        </pc:sldLayoutChg>
        <pc:sldLayoutChg chg="del">
          <pc:chgData name="Linda Putu" userId="d38ea09d-335d-4275-a9ec-4a30aa737478" providerId="ADAL" clId="{625A50CA-E70B-48BF-B11A-28B02EEABBE1}" dt="2026-03-10T15:41:21.442" v="13" actId="700"/>
          <pc:sldLayoutMkLst>
            <pc:docMk/>
            <pc:sldMasterMk cId="1702114778" sldId="2147483689"/>
            <pc:sldLayoutMk cId="493769221" sldId="2147483691"/>
          </pc:sldLayoutMkLst>
        </pc:sldLayoutChg>
        <pc:sldLayoutChg chg="del">
          <pc:chgData name="Linda Putu" userId="d38ea09d-335d-4275-a9ec-4a30aa737478" providerId="ADAL" clId="{625A50CA-E70B-48BF-B11A-28B02EEABBE1}" dt="2026-03-10T15:41:21.442" v="13" actId="700"/>
          <pc:sldLayoutMkLst>
            <pc:docMk/>
            <pc:sldMasterMk cId="1702114778" sldId="2147483689"/>
            <pc:sldLayoutMk cId="3866018375" sldId="2147483692"/>
          </pc:sldLayoutMkLst>
        </pc:sldLayoutChg>
        <pc:sldLayoutChg chg="del">
          <pc:chgData name="Linda Putu" userId="d38ea09d-335d-4275-a9ec-4a30aa737478" providerId="ADAL" clId="{625A50CA-E70B-48BF-B11A-28B02EEABBE1}" dt="2026-03-10T15:41:21.442" v="13" actId="700"/>
          <pc:sldLayoutMkLst>
            <pc:docMk/>
            <pc:sldMasterMk cId="1702114778" sldId="2147483689"/>
            <pc:sldLayoutMk cId="2028219785" sldId="2147483693"/>
          </pc:sldLayoutMkLst>
        </pc:sldLayoutChg>
        <pc:sldLayoutChg chg="del">
          <pc:chgData name="Linda Putu" userId="d38ea09d-335d-4275-a9ec-4a30aa737478" providerId="ADAL" clId="{625A50CA-E70B-48BF-B11A-28B02EEABBE1}" dt="2026-03-10T15:41:21.442" v="13" actId="700"/>
          <pc:sldLayoutMkLst>
            <pc:docMk/>
            <pc:sldMasterMk cId="1702114778" sldId="2147483689"/>
            <pc:sldLayoutMk cId="3702256776" sldId="2147483694"/>
          </pc:sldLayoutMkLst>
        </pc:sldLayoutChg>
        <pc:sldLayoutChg chg="del">
          <pc:chgData name="Linda Putu" userId="d38ea09d-335d-4275-a9ec-4a30aa737478" providerId="ADAL" clId="{625A50CA-E70B-48BF-B11A-28B02EEABBE1}" dt="2026-03-10T15:41:21.442" v="13" actId="700"/>
          <pc:sldLayoutMkLst>
            <pc:docMk/>
            <pc:sldMasterMk cId="1702114778" sldId="2147483689"/>
            <pc:sldLayoutMk cId="2042191267" sldId="2147483695"/>
          </pc:sldLayoutMkLst>
        </pc:sldLayoutChg>
        <pc:sldLayoutChg chg="del">
          <pc:chgData name="Linda Putu" userId="d38ea09d-335d-4275-a9ec-4a30aa737478" providerId="ADAL" clId="{625A50CA-E70B-48BF-B11A-28B02EEABBE1}" dt="2026-03-10T15:41:21.442" v="13" actId="700"/>
          <pc:sldLayoutMkLst>
            <pc:docMk/>
            <pc:sldMasterMk cId="1702114778" sldId="2147483689"/>
            <pc:sldLayoutMk cId="417218064" sldId="2147483696"/>
          </pc:sldLayoutMkLst>
        </pc:sldLayoutChg>
        <pc:sldLayoutChg chg="del">
          <pc:chgData name="Linda Putu" userId="d38ea09d-335d-4275-a9ec-4a30aa737478" providerId="ADAL" clId="{625A50CA-E70B-48BF-B11A-28B02EEABBE1}" dt="2026-03-10T15:41:21.442" v="13" actId="700"/>
          <pc:sldLayoutMkLst>
            <pc:docMk/>
            <pc:sldMasterMk cId="1702114778" sldId="2147483689"/>
            <pc:sldLayoutMk cId="3456276652" sldId="2147483697"/>
          </pc:sldLayoutMkLst>
        </pc:sldLayoutChg>
        <pc:sldLayoutChg chg="del">
          <pc:chgData name="Linda Putu" userId="d38ea09d-335d-4275-a9ec-4a30aa737478" providerId="ADAL" clId="{625A50CA-E70B-48BF-B11A-28B02EEABBE1}" dt="2026-03-10T15:41:21.442" v="13" actId="700"/>
          <pc:sldLayoutMkLst>
            <pc:docMk/>
            <pc:sldMasterMk cId="1702114778" sldId="2147483689"/>
            <pc:sldLayoutMk cId="2167170416" sldId="2147483698"/>
          </pc:sldLayoutMkLst>
        </pc:sldLayoutChg>
        <pc:sldLayoutChg chg="del">
          <pc:chgData name="Linda Putu" userId="d38ea09d-335d-4275-a9ec-4a30aa737478" providerId="ADAL" clId="{625A50CA-E70B-48BF-B11A-28B02EEABBE1}" dt="2026-03-10T15:41:21.442" v="13" actId="700"/>
          <pc:sldLayoutMkLst>
            <pc:docMk/>
            <pc:sldMasterMk cId="1702114778" sldId="2147483689"/>
            <pc:sldLayoutMk cId="3728602805" sldId="2147483699"/>
          </pc:sldLayoutMkLst>
        </pc:sldLayoutChg>
        <pc:sldLayoutChg chg="del">
          <pc:chgData name="Linda Putu" userId="d38ea09d-335d-4275-a9ec-4a30aa737478" providerId="ADAL" clId="{625A50CA-E70B-48BF-B11A-28B02EEABBE1}" dt="2026-03-10T15:41:21.442" v="13" actId="700"/>
          <pc:sldLayoutMkLst>
            <pc:docMk/>
            <pc:sldMasterMk cId="1702114778" sldId="2147483689"/>
            <pc:sldLayoutMk cId="2119313077" sldId="2147483700"/>
          </pc:sldLayoutMkLst>
        </pc:sldLayoutChg>
        <pc:sldLayoutChg chg="del">
          <pc:chgData name="Linda Putu" userId="d38ea09d-335d-4275-a9ec-4a30aa737478" providerId="ADAL" clId="{625A50CA-E70B-48BF-B11A-28B02EEABBE1}" dt="2026-03-10T15:41:21.442" v="13" actId="700"/>
          <pc:sldLayoutMkLst>
            <pc:docMk/>
            <pc:sldMasterMk cId="1702114778" sldId="2147483689"/>
            <pc:sldLayoutMk cId="142366571" sldId="2147483701"/>
          </pc:sldLayoutMkLst>
        </pc:sldLayoutChg>
        <pc:sldLayoutChg chg="del">
          <pc:chgData name="Linda Putu" userId="d38ea09d-335d-4275-a9ec-4a30aa737478" providerId="ADAL" clId="{625A50CA-E70B-48BF-B11A-28B02EEABBE1}" dt="2026-03-10T15:41:21.442" v="13" actId="700"/>
          <pc:sldLayoutMkLst>
            <pc:docMk/>
            <pc:sldMasterMk cId="1702114778" sldId="2147483689"/>
            <pc:sldLayoutMk cId="1802348764" sldId="2147483702"/>
          </pc:sldLayoutMkLst>
        </pc:sldLayoutChg>
        <pc:sldLayoutChg chg="del">
          <pc:chgData name="Linda Putu" userId="d38ea09d-335d-4275-a9ec-4a30aa737478" providerId="ADAL" clId="{625A50CA-E70B-48BF-B11A-28B02EEABBE1}" dt="2026-03-10T15:41:21.442" v="13" actId="700"/>
          <pc:sldLayoutMkLst>
            <pc:docMk/>
            <pc:sldMasterMk cId="1702114778" sldId="2147483689"/>
            <pc:sldLayoutMk cId="740729962" sldId="2147483703"/>
          </pc:sldLayoutMkLst>
        </pc:sldLayoutChg>
        <pc:sldLayoutChg chg="del">
          <pc:chgData name="Linda Putu" userId="d38ea09d-335d-4275-a9ec-4a30aa737478" providerId="ADAL" clId="{625A50CA-E70B-48BF-B11A-28B02EEABBE1}" dt="2026-03-10T15:41:21.442" v="13" actId="700"/>
          <pc:sldLayoutMkLst>
            <pc:docMk/>
            <pc:sldMasterMk cId="1702114778" sldId="2147483689"/>
            <pc:sldLayoutMk cId="2120992474" sldId="2147483704"/>
          </pc:sldLayoutMkLst>
        </pc:sldLayoutChg>
        <pc:sldLayoutChg chg="del">
          <pc:chgData name="Linda Putu" userId="d38ea09d-335d-4275-a9ec-4a30aa737478" providerId="ADAL" clId="{625A50CA-E70B-48BF-B11A-28B02EEABBE1}" dt="2026-03-10T15:41:21.442" v="13" actId="700"/>
          <pc:sldLayoutMkLst>
            <pc:docMk/>
            <pc:sldMasterMk cId="1702114778" sldId="2147483689"/>
            <pc:sldLayoutMk cId="688444278" sldId="2147483705"/>
          </pc:sldLayoutMkLst>
        </pc:sldLayoutChg>
        <pc:sldLayoutChg chg="del">
          <pc:chgData name="Linda Putu" userId="d38ea09d-335d-4275-a9ec-4a30aa737478" providerId="ADAL" clId="{625A50CA-E70B-48BF-B11A-28B02EEABBE1}" dt="2026-03-10T15:41:21.442" v="13" actId="700"/>
          <pc:sldLayoutMkLst>
            <pc:docMk/>
            <pc:sldMasterMk cId="1702114778" sldId="2147483689"/>
            <pc:sldLayoutMk cId="18942358" sldId="2147483706"/>
          </pc:sldLayoutMkLst>
        </pc:sldLayoutChg>
        <pc:sldLayoutChg chg="del">
          <pc:chgData name="Linda Putu" userId="d38ea09d-335d-4275-a9ec-4a30aa737478" providerId="ADAL" clId="{625A50CA-E70B-48BF-B11A-28B02EEABBE1}" dt="2026-03-10T15:41:21.442" v="13" actId="700"/>
          <pc:sldLayoutMkLst>
            <pc:docMk/>
            <pc:sldMasterMk cId="1702114778" sldId="2147483689"/>
            <pc:sldLayoutMk cId="3879706940" sldId="2147483707"/>
          </pc:sldLayoutMkLst>
        </pc:sldLayoutChg>
        <pc:sldLayoutChg chg="del">
          <pc:chgData name="Linda Putu" userId="d38ea09d-335d-4275-a9ec-4a30aa737478" providerId="ADAL" clId="{625A50CA-E70B-48BF-B11A-28B02EEABBE1}" dt="2026-03-10T15:41:21.442" v="13" actId="700"/>
          <pc:sldLayoutMkLst>
            <pc:docMk/>
            <pc:sldMasterMk cId="1702114778" sldId="2147483689"/>
            <pc:sldLayoutMk cId="3361276367" sldId="2147483708"/>
          </pc:sldLayoutMkLst>
        </pc:sldLayoutChg>
        <pc:sldLayoutChg chg="del">
          <pc:chgData name="Linda Putu" userId="d38ea09d-335d-4275-a9ec-4a30aa737478" providerId="ADAL" clId="{625A50CA-E70B-48BF-B11A-28B02EEABBE1}" dt="2026-03-10T15:41:21.442" v="13" actId="700"/>
          <pc:sldLayoutMkLst>
            <pc:docMk/>
            <pc:sldMasterMk cId="1702114778" sldId="2147483689"/>
            <pc:sldLayoutMk cId="4219158916" sldId="2147483709"/>
          </pc:sldLayoutMkLst>
        </pc:sldLayoutChg>
        <pc:sldLayoutChg chg="del">
          <pc:chgData name="Linda Putu" userId="d38ea09d-335d-4275-a9ec-4a30aa737478" providerId="ADAL" clId="{625A50CA-E70B-48BF-B11A-28B02EEABBE1}" dt="2026-03-10T15:41:21.442" v="13" actId="700"/>
          <pc:sldLayoutMkLst>
            <pc:docMk/>
            <pc:sldMasterMk cId="1702114778" sldId="2147483689"/>
            <pc:sldLayoutMk cId="2785023070" sldId="214748371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242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12D76-AB2C-6ADA-F3DD-FD18508904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01CDA-2660-6D06-CF93-417E978598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69034F-41E5-DB0E-91CC-33C2BB9D80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55F535-0009-DD59-7702-2975E421E498}"/>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958176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05881-0FB4-6BFB-9CFE-D5C09D40B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BC67A-BE07-D08A-7E96-6C8B8AB421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C7E51-BD42-7262-7696-FE67188D7E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4F6B24-19FD-0F3B-DC08-9C0AB0F3BA54}"/>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551194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4BB96-57DE-B7D7-E1C5-7EC4C34919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22A3E4-DDB5-8565-CB31-87F9B79CD8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0AE2E4-1E20-85AF-D2BC-82A31EB0FB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B334C8-6382-1546-C0F2-CDA5F9C7A742}"/>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262369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EB110-437E-4806-AD16-ACFB97A7EC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D031C7-2237-9555-0343-75A71F4AE4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AAAE02-8758-CC48-97F9-7AAAC2BCC0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CABA09-9D61-BE97-5570-8A05CC99BFEC}"/>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3465619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96F98-4E86-5FF4-F6FC-F80F29C36A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89A60-DCD8-ED06-4490-4A0CAE66C3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67B0B9-76F0-3D8A-DAAC-CD56033D20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57A3FC-C130-46BF-D24C-84FC0D0B0C8F}"/>
              </a:ext>
            </a:extLst>
          </p:cNvPr>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3116725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15E33-8EA6-F4F8-B7B1-DD3F9EE1C3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2765A0-DADB-F616-8E7A-ADC5D96256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8278B-79A3-AE69-0648-8DB6DDE281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9C9046-7E59-6D13-D288-8CED3905EA6A}"/>
              </a:ext>
            </a:extLst>
          </p:cNvPr>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296110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89AF9-8242-AB4E-BF72-33C723BBC0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303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89AF9-8242-AB4E-BF72-33C723BBC0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320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72CBE-6471-90C9-168E-96B32D4D2B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800BD3-0B99-236F-A9CB-10CF74409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63D1F9-D5F3-444B-DBA3-52FF367A57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6DC583-55DD-5DBB-0F02-93F9C0546A87}"/>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31443365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8.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Slide_06">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9C48E-4220-D2FE-BFB4-5BB14857E033}"/>
              </a:ext>
            </a:extLst>
          </p:cNvPr>
          <p:cNvPicPr>
            <a:picLocks noChangeAspect="1"/>
          </p:cNvPicPr>
          <p:nvPr userDrawn="1"/>
        </p:nvPicPr>
        <p:blipFill>
          <a:blip r:embed="rId2"/>
          <a:srcRect/>
          <a:stretch/>
        </p:blipFill>
        <p:spPr>
          <a:xfrm>
            <a:off x="-4255" y="3"/>
            <a:ext cx="14638910" cy="6983611"/>
          </a:xfrm>
          <a:prstGeom prst="rect">
            <a:avLst/>
          </a:prstGeom>
        </p:spPr>
      </p:pic>
      <p:pic>
        <p:nvPicPr>
          <p:cNvPr id="5" name="Graphic 4">
            <a:extLst>
              <a:ext uri="{FF2B5EF4-FFF2-40B4-BE49-F238E27FC236}">
                <a16:creationId xmlns:a16="http://schemas.microsoft.com/office/drawing/2014/main" id="{3FBF12A6-2E78-8416-9A89-B681064AF9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593433" y="663978"/>
            <a:ext cx="373064" cy="452587"/>
          </a:xfrm>
          <a:prstGeom prst="rect">
            <a:avLst/>
          </a:prstGeom>
        </p:spPr>
      </p:pic>
      <p:pic>
        <p:nvPicPr>
          <p:cNvPr id="6" name="Graphic 5">
            <a:extLst>
              <a:ext uri="{FF2B5EF4-FFF2-40B4-BE49-F238E27FC236}">
                <a16:creationId xmlns:a16="http://schemas.microsoft.com/office/drawing/2014/main" id="{B87ACFA8-1A95-DFB1-31EC-BC33AF6B802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5142" y="663978"/>
            <a:ext cx="453006" cy="452587"/>
          </a:xfrm>
          <a:prstGeom prst="rect">
            <a:avLst/>
          </a:prstGeom>
        </p:spPr>
      </p:pic>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1317852" y="1273901"/>
            <a:ext cx="5539451" cy="5709713"/>
          </a:xfrm>
          <a:prstGeom prst="rect">
            <a:avLst/>
          </a:prstGeom>
        </p:spPr>
        <p:txBody>
          <a:bodyPr/>
          <a:lstStyle>
            <a:lvl1pPr algn="l">
              <a:lnSpc>
                <a:spcPct val="100000"/>
              </a:lnSpc>
              <a:defRPr sz="3836">
                <a:solidFill>
                  <a:schemeClr val="bg1"/>
                </a:solidFill>
              </a:defRPr>
            </a:lvl1pPr>
          </a:lstStyle>
          <a:p>
            <a:r>
              <a:rPr lang="en-GB"/>
              <a:t>Section Title</a:t>
            </a:r>
          </a:p>
        </p:txBody>
      </p:sp>
      <p:pic>
        <p:nvPicPr>
          <p:cNvPr id="2" name="Picture 1" descr="A black and white logo&#10;&#10;AI-generated content may be incorrect.">
            <a:extLst>
              <a:ext uri="{FF2B5EF4-FFF2-40B4-BE49-F238E27FC236}">
                <a16:creationId xmlns:a16="http://schemas.microsoft.com/office/drawing/2014/main" id="{7DDF353A-4D03-2403-6ACE-40C25B541B56}"/>
              </a:ext>
            </a:extLst>
          </p:cNvPr>
          <p:cNvPicPr>
            <a:picLocks noChangeAspect="1"/>
          </p:cNvPicPr>
          <p:nvPr userDrawn="1"/>
        </p:nvPicPr>
        <p:blipFill>
          <a:blip r:embed="rId7"/>
          <a:stretch>
            <a:fillRect/>
          </a:stretch>
        </p:blipFill>
        <p:spPr>
          <a:xfrm>
            <a:off x="1111954" y="663978"/>
            <a:ext cx="2166386" cy="452587"/>
          </a:xfrm>
          <a:prstGeom prst="rect">
            <a:avLst/>
          </a:prstGeom>
        </p:spPr>
      </p:pic>
    </p:spTree>
    <p:extLst>
      <p:ext uri="{BB962C8B-B14F-4D97-AF65-F5344CB8AC3E}">
        <p14:creationId xmlns:p14="http://schemas.microsoft.com/office/powerpoint/2010/main" val="373835718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_09">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485142" y="2637218"/>
            <a:ext cx="9515925" cy="3765173"/>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10566401" y="2042811"/>
            <a:ext cx="3571240" cy="4940804"/>
          </a:xfrm>
          <a:prstGeom prst="rect">
            <a:avLst/>
          </a:prstGeom>
          <a:solidFill>
            <a:schemeClr val="tx1">
              <a:lumMod val="20000"/>
              <a:lumOff val="80000"/>
            </a:schemeClr>
          </a:solidFill>
        </p:spPr>
        <p:txBody>
          <a:bodyPr vert="horz" anchor="ctr"/>
          <a:lstStyle>
            <a:lvl1pPr marL="0" indent="0" algn="ctr">
              <a:buNone/>
              <a:defRPr sz="3197">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8FFA3A3A-0451-D259-B28D-A1C5A952CF2F}"/>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65475632"/>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09700D5-7B94-ED9D-5DF8-1BAF59B0A6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2815" y="2763972"/>
            <a:ext cx="3104771" cy="2701655"/>
          </a:xfrm>
          <a:prstGeom prst="rect">
            <a:avLst/>
          </a:prstGeom>
        </p:spPr>
      </p:pic>
    </p:spTree>
    <p:extLst>
      <p:ext uri="{BB962C8B-B14F-4D97-AF65-F5344CB8AC3E}">
        <p14:creationId xmlns:p14="http://schemas.microsoft.com/office/powerpoint/2010/main" val="1388037987"/>
      </p:ext>
    </p:extLst>
  </p:cSld>
  <p:clrMapOvr>
    <a:masterClrMapping/>
  </p:clrMapOvr>
  <p:extLst>
    <p:ext uri="{DCECCB84-F9BA-43D5-87BE-67443E8EF086}">
      <p15:sldGuideLst xmlns:p15="http://schemas.microsoft.com/office/powerpoint/2012/main">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592090206"/>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1"/>
            <a:ext cx="14630400" cy="8229600"/>
          </a:xfrm>
          <a:prstGeom prst="rect">
            <a:avLst/>
          </a:prstGeom>
          <a:solidFill>
            <a:srgbClr val="DEEEFF"/>
          </a:solidFill>
          <a:ln/>
        </p:spPr>
        <p:txBody>
          <a:bodyPr/>
          <a:lstStyle/>
          <a:p>
            <a:endParaRPr lang="en-ZA" sz="1798" dirty="0"/>
          </a:p>
        </p:txBody>
      </p:sp>
      <p:sp>
        <p:nvSpPr>
          <p:cNvPr id="3" name="Shape 1"/>
          <p:cNvSpPr/>
          <p:nvPr/>
        </p:nvSpPr>
        <p:spPr>
          <a:xfrm>
            <a:off x="0" y="1"/>
            <a:ext cx="14630400" cy="8229600"/>
          </a:xfrm>
          <a:prstGeom prst="rect">
            <a:avLst/>
          </a:prstGeom>
          <a:solidFill>
            <a:srgbClr val="FFFFFF"/>
          </a:solidFill>
          <a:ln/>
        </p:spPr>
        <p:txBody>
          <a:bodyPr/>
          <a:lstStyle/>
          <a:p>
            <a:endParaRPr lang="en-ZA" sz="1798" dirty="0"/>
          </a:p>
        </p:txBody>
      </p:sp>
    </p:spTree>
    <p:extLst>
      <p:ext uri="{BB962C8B-B14F-4D97-AF65-F5344CB8AC3E}">
        <p14:creationId xmlns:p14="http://schemas.microsoft.com/office/powerpoint/2010/main" val="3428919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1"/>
            <a:ext cx="14630400" cy="8229600"/>
          </a:xfrm>
          <a:prstGeom prst="rect">
            <a:avLst/>
          </a:prstGeom>
          <a:solidFill>
            <a:srgbClr val="DEEEFF"/>
          </a:solidFill>
          <a:ln/>
        </p:spPr>
        <p:txBody>
          <a:bodyPr/>
          <a:lstStyle/>
          <a:p>
            <a:endParaRPr lang="en-ZA" sz="1798" dirty="0"/>
          </a:p>
        </p:txBody>
      </p:sp>
      <p:sp>
        <p:nvSpPr>
          <p:cNvPr id="3" name="Shape 1"/>
          <p:cNvSpPr/>
          <p:nvPr/>
        </p:nvSpPr>
        <p:spPr>
          <a:xfrm>
            <a:off x="0" y="1"/>
            <a:ext cx="14630400" cy="8229600"/>
          </a:xfrm>
          <a:prstGeom prst="rect">
            <a:avLst/>
          </a:prstGeom>
          <a:solidFill>
            <a:srgbClr val="FFFFFF"/>
          </a:solidFill>
          <a:ln/>
        </p:spPr>
        <p:txBody>
          <a:bodyPr/>
          <a:lstStyle/>
          <a:p>
            <a:endParaRPr lang="en-ZA" sz="1798" dirty="0"/>
          </a:p>
        </p:txBody>
      </p:sp>
    </p:spTree>
    <p:extLst>
      <p:ext uri="{BB962C8B-B14F-4D97-AF65-F5344CB8AC3E}">
        <p14:creationId xmlns:p14="http://schemas.microsoft.com/office/powerpoint/2010/main" val="3074622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_06">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C0C47C-6473-D450-1728-52532DE35D77}"/>
              </a:ext>
            </a:extLst>
          </p:cNvPr>
          <p:cNvPicPr>
            <a:picLocks noChangeAspect="1"/>
          </p:cNvPicPr>
          <p:nvPr userDrawn="1"/>
        </p:nvPicPr>
        <p:blipFill>
          <a:blip r:embed="rId2"/>
          <a:srcRect/>
          <a:stretch/>
        </p:blipFill>
        <p:spPr>
          <a:xfrm>
            <a:off x="0" y="4060"/>
            <a:ext cx="14630400" cy="6979553"/>
          </a:xfrm>
          <a:prstGeom prst="rect">
            <a:avLst/>
          </a:prstGeom>
        </p:spPr>
      </p:pic>
      <p:sp>
        <p:nvSpPr>
          <p:cNvPr id="2" name="Title 23">
            <a:extLst>
              <a:ext uri="{FF2B5EF4-FFF2-40B4-BE49-F238E27FC236}">
                <a16:creationId xmlns:a16="http://schemas.microsoft.com/office/drawing/2014/main" id="{6CF2B15E-1034-986B-D311-E40F8255F859}"/>
              </a:ext>
            </a:extLst>
          </p:cNvPr>
          <p:cNvSpPr>
            <a:spLocks noGrp="1"/>
          </p:cNvSpPr>
          <p:nvPr>
            <p:ph type="title" hasCustomPrompt="1"/>
          </p:nvPr>
        </p:nvSpPr>
        <p:spPr>
          <a:xfrm>
            <a:off x="5014878" y="3153424"/>
            <a:ext cx="9122760" cy="2270435"/>
          </a:xfrm>
          <a:prstGeom prst="rect">
            <a:avLst/>
          </a:prstGeom>
        </p:spPr>
        <p:txBody>
          <a:bodyPr lIns="0" tIns="0" rIns="0" bIns="0" anchor="b"/>
          <a:lstStyle>
            <a:lvl1pPr>
              <a:lnSpc>
                <a:spcPts val="7769"/>
              </a:lnSpc>
              <a:defRPr sz="7673">
                <a:solidFill>
                  <a:schemeClr val="bg1"/>
                </a:solidFill>
              </a:defRPr>
            </a:lvl1pPr>
          </a:lstStyle>
          <a:p>
            <a:r>
              <a:rPr lang="en-GB"/>
              <a:t>Presentation Title</a:t>
            </a:r>
            <a:br>
              <a:rPr lang="en-GB"/>
            </a:br>
            <a:r>
              <a:rPr lang="en-GB"/>
              <a:t>Presentation Title</a:t>
            </a:r>
          </a:p>
        </p:txBody>
      </p:sp>
      <p:sp>
        <p:nvSpPr>
          <p:cNvPr id="3" name="Text Placeholder 28">
            <a:extLst>
              <a:ext uri="{FF2B5EF4-FFF2-40B4-BE49-F238E27FC236}">
                <a16:creationId xmlns:a16="http://schemas.microsoft.com/office/drawing/2014/main" id="{A92E237E-F759-C8AB-9004-79FF6F4DBBC9}"/>
              </a:ext>
            </a:extLst>
          </p:cNvPr>
          <p:cNvSpPr>
            <a:spLocks noGrp="1"/>
          </p:cNvSpPr>
          <p:nvPr>
            <p:ph type="body" sz="quarter" idx="11" hasCustomPrompt="1"/>
          </p:nvPr>
        </p:nvSpPr>
        <p:spPr>
          <a:xfrm>
            <a:off x="5014878" y="5608744"/>
            <a:ext cx="9122760" cy="594061"/>
          </a:xfrm>
          <a:prstGeom prst="rect">
            <a:avLst/>
          </a:prstGeom>
        </p:spPr>
        <p:txBody>
          <a:bodyPr lIns="0" tIns="0" rIns="0" bIns="0">
            <a:noAutofit/>
          </a:bodyPr>
          <a:lstStyle>
            <a:lvl1pPr>
              <a:lnSpc>
                <a:spcPts val="3613"/>
              </a:lnSpc>
              <a:spcBef>
                <a:spcPts val="0"/>
              </a:spcBef>
              <a:defRPr sz="2877">
                <a:solidFill>
                  <a:schemeClr val="bg1"/>
                </a:solidFill>
              </a:defRPr>
            </a:lvl1pPr>
            <a:lvl2pPr>
              <a:defRPr sz="2877"/>
            </a:lvl2pPr>
            <a:lvl3pPr>
              <a:defRPr sz="2877"/>
            </a:lvl3pPr>
            <a:lvl4pPr>
              <a:defRPr sz="2877"/>
            </a:lvl4pPr>
            <a:lvl5pPr>
              <a:defRPr sz="2877"/>
            </a:lvl5pPr>
          </a:lstStyle>
          <a:p>
            <a:pPr lvl="0"/>
            <a:r>
              <a:rPr lang="en-GB"/>
              <a:t>Presentation Sub-Title</a:t>
            </a:r>
          </a:p>
        </p:txBody>
      </p:sp>
      <p:pic>
        <p:nvPicPr>
          <p:cNvPr id="6" name="Graphic 5">
            <a:extLst>
              <a:ext uri="{FF2B5EF4-FFF2-40B4-BE49-F238E27FC236}">
                <a16:creationId xmlns:a16="http://schemas.microsoft.com/office/drawing/2014/main" id="{C2C70574-F6FA-712B-F440-4F83018D02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487421" y="491544"/>
            <a:ext cx="1650221" cy="1071649"/>
          </a:xfrm>
          <a:prstGeom prst="rect">
            <a:avLst/>
          </a:prstGeom>
        </p:spPr>
      </p:pic>
      <p:grpSp>
        <p:nvGrpSpPr>
          <p:cNvPr id="4" name="Group 3">
            <a:extLst>
              <a:ext uri="{FF2B5EF4-FFF2-40B4-BE49-F238E27FC236}">
                <a16:creationId xmlns:a16="http://schemas.microsoft.com/office/drawing/2014/main" id="{80B04C9B-DE7F-0B80-6EA1-10AE94B57EC4}"/>
              </a:ext>
            </a:extLst>
          </p:cNvPr>
          <p:cNvGrpSpPr/>
          <p:nvPr userDrawn="1"/>
        </p:nvGrpSpPr>
        <p:grpSpPr>
          <a:xfrm>
            <a:off x="485140" y="594231"/>
            <a:ext cx="4734472" cy="842541"/>
            <a:chOff x="303213" y="398341"/>
            <a:chExt cx="1707190" cy="304091"/>
          </a:xfrm>
        </p:grpSpPr>
        <p:pic>
          <p:nvPicPr>
            <p:cNvPr id="8" name="Graphic 7">
              <a:extLst>
                <a:ext uri="{FF2B5EF4-FFF2-40B4-BE49-F238E27FC236}">
                  <a16:creationId xmlns:a16="http://schemas.microsoft.com/office/drawing/2014/main" id="{BA74FDDC-985F-B6B5-3139-A05026F3A3E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19303"/>
              <a:ext cx="283129" cy="283129"/>
            </a:xfrm>
            <a:prstGeom prst="rect">
              <a:avLst/>
            </a:prstGeom>
          </p:spPr>
        </p:pic>
        <p:pic>
          <p:nvPicPr>
            <p:cNvPr id="10" name="Picture 9" descr="A black and white logo&#10;&#10;AI-generated content may be incorrect.">
              <a:extLst>
                <a:ext uri="{FF2B5EF4-FFF2-40B4-BE49-F238E27FC236}">
                  <a16:creationId xmlns:a16="http://schemas.microsoft.com/office/drawing/2014/main" id="{CC7927EE-FFF1-476B-1881-9A1303CF550E}"/>
                </a:ext>
              </a:extLst>
            </p:cNvPr>
            <p:cNvPicPr>
              <a:picLocks noChangeAspect="1"/>
            </p:cNvPicPr>
            <p:nvPr userDrawn="1"/>
          </p:nvPicPr>
          <p:blipFill>
            <a:blip r:embed="rId7"/>
            <a:stretch>
              <a:fillRect/>
            </a:stretch>
          </p:blipFill>
          <p:spPr>
            <a:xfrm>
              <a:off x="656412" y="398341"/>
              <a:ext cx="1353991" cy="283129"/>
            </a:xfrm>
            <a:prstGeom prst="rect">
              <a:avLst/>
            </a:prstGeom>
          </p:spPr>
        </p:pic>
      </p:grpSp>
    </p:spTree>
    <p:extLst>
      <p:ext uri="{BB962C8B-B14F-4D97-AF65-F5344CB8AC3E}">
        <p14:creationId xmlns:p14="http://schemas.microsoft.com/office/powerpoint/2010/main" val="213024219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dex Slide_10">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035E93B-2326-E1D1-CAB4-D4E0E58CBE84}"/>
              </a:ext>
            </a:extLst>
          </p:cNvPr>
          <p:cNvSpPr>
            <a:spLocks noGrp="1"/>
          </p:cNvSpPr>
          <p:nvPr>
            <p:ph type="pic" sz="quarter" idx="12"/>
          </p:nvPr>
        </p:nvSpPr>
        <p:spPr>
          <a:xfrm>
            <a:off x="0" y="0"/>
            <a:ext cx="14630400" cy="6983613"/>
          </a:xfrm>
          <a:prstGeom prst="rect">
            <a:avLst/>
          </a:prstGeom>
          <a:solidFill>
            <a:schemeClr val="tx1">
              <a:lumMod val="40000"/>
              <a:lumOff val="60000"/>
            </a:schemeClr>
          </a:solidFill>
        </p:spPr>
        <p:txBody>
          <a:bodyPr anchor="ctr"/>
          <a:lstStyle>
            <a:lvl1pPr algn="ctr">
              <a:defRPr/>
            </a:lvl1pPr>
          </a:lstStyle>
          <a:p>
            <a:endParaRPr lang="en-GB" dirty="0"/>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593433" y="663978"/>
            <a:ext cx="373064" cy="452587"/>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5718142" y="1829899"/>
            <a:ext cx="7875291" cy="459771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Add Index</a:t>
            </a:r>
          </a:p>
        </p:txBody>
      </p:sp>
      <p:sp>
        <p:nvSpPr>
          <p:cNvPr id="7" name="Title 23">
            <a:extLst>
              <a:ext uri="{FF2B5EF4-FFF2-40B4-BE49-F238E27FC236}">
                <a16:creationId xmlns:a16="http://schemas.microsoft.com/office/drawing/2014/main" id="{16461038-85FE-D623-314B-5CC1ABD679DB}"/>
              </a:ext>
            </a:extLst>
          </p:cNvPr>
          <p:cNvSpPr>
            <a:spLocks noGrp="1"/>
          </p:cNvSpPr>
          <p:nvPr>
            <p:ph type="title" hasCustomPrompt="1"/>
          </p:nvPr>
        </p:nvSpPr>
        <p:spPr>
          <a:xfrm>
            <a:off x="904629" y="1829899"/>
            <a:ext cx="4383651" cy="4597717"/>
          </a:xfrm>
          <a:prstGeom prst="rect">
            <a:avLst/>
          </a:prstGeom>
        </p:spPr>
        <p:txBody>
          <a:bodyPr lIns="0" tIns="0" rIns="0" bIns="0" anchor="ctr"/>
          <a:lstStyle>
            <a:lvl1pPr>
              <a:lnSpc>
                <a:spcPts val="7769"/>
              </a:lnSpc>
              <a:defRPr sz="7673">
                <a:solidFill>
                  <a:schemeClr val="bg1"/>
                </a:solidFill>
              </a:defRPr>
            </a:lvl1pPr>
          </a:lstStyle>
          <a:p>
            <a:r>
              <a:rPr lang="en-GB"/>
              <a:t>Table of Contents</a:t>
            </a:r>
          </a:p>
        </p:txBody>
      </p:sp>
    </p:spTree>
    <p:extLst>
      <p:ext uri="{BB962C8B-B14F-4D97-AF65-F5344CB8AC3E}">
        <p14:creationId xmlns:p14="http://schemas.microsoft.com/office/powerpoint/2010/main" val="337310411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dex Slide_06">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1381FA-18BE-6562-0BC5-8C5F284BB14B}"/>
              </a:ext>
            </a:extLst>
          </p:cNvPr>
          <p:cNvPicPr>
            <a:picLocks noChangeAspect="1"/>
          </p:cNvPicPr>
          <p:nvPr userDrawn="1"/>
        </p:nvPicPr>
        <p:blipFill>
          <a:blip r:embed="rId2"/>
          <a:srcRect/>
          <a:stretch/>
        </p:blipFill>
        <p:spPr>
          <a:xfrm>
            <a:off x="-8509" y="3"/>
            <a:ext cx="14638910" cy="6983611"/>
          </a:xfrm>
          <a:prstGeom prst="rect">
            <a:avLst/>
          </a:prstGeom>
        </p:spPr>
      </p:pic>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593433" y="663978"/>
            <a:ext cx="373064" cy="452587"/>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5718142" y="1829899"/>
            <a:ext cx="7875291" cy="459771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Add Index</a:t>
            </a:r>
          </a:p>
        </p:txBody>
      </p:sp>
      <p:sp>
        <p:nvSpPr>
          <p:cNvPr id="4" name="Title 23">
            <a:extLst>
              <a:ext uri="{FF2B5EF4-FFF2-40B4-BE49-F238E27FC236}">
                <a16:creationId xmlns:a16="http://schemas.microsoft.com/office/drawing/2014/main" id="{8B7FF179-2B5C-5FBB-1CC3-D87C29124990}"/>
              </a:ext>
            </a:extLst>
          </p:cNvPr>
          <p:cNvSpPr>
            <a:spLocks noGrp="1"/>
          </p:cNvSpPr>
          <p:nvPr>
            <p:ph type="title" hasCustomPrompt="1"/>
          </p:nvPr>
        </p:nvSpPr>
        <p:spPr>
          <a:xfrm>
            <a:off x="904629" y="1829899"/>
            <a:ext cx="4383651" cy="4597717"/>
          </a:xfrm>
          <a:prstGeom prst="rect">
            <a:avLst/>
          </a:prstGeom>
        </p:spPr>
        <p:txBody>
          <a:bodyPr lIns="0" tIns="0" rIns="0" bIns="0" anchor="ctr"/>
          <a:lstStyle>
            <a:lvl1pPr>
              <a:lnSpc>
                <a:spcPts val="7769"/>
              </a:lnSpc>
              <a:defRPr sz="7673">
                <a:solidFill>
                  <a:schemeClr val="bg1"/>
                </a:solidFill>
              </a:defRPr>
            </a:lvl1pPr>
          </a:lstStyle>
          <a:p>
            <a:r>
              <a:rPr lang="en-GB"/>
              <a:t>Table of Contents</a:t>
            </a:r>
          </a:p>
        </p:txBody>
      </p:sp>
      <p:grpSp>
        <p:nvGrpSpPr>
          <p:cNvPr id="6" name="Group 5">
            <a:extLst>
              <a:ext uri="{FF2B5EF4-FFF2-40B4-BE49-F238E27FC236}">
                <a16:creationId xmlns:a16="http://schemas.microsoft.com/office/drawing/2014/main" id="{223B90E1-B399-4B7D-6488-DE7E1C1076D3}"/>
              </a:ext>
            </a:extLst>
          </p:cNvPr>
          <p:cNvGrpSpPr/>
          <p:nvPr userDrawn="1"/>
        </p:nvGrpSpPr>
        <p:grpSpPr>
          <a:xfrm>
            <a:off x="485141" y="636757"/>
            <a:ext cx="2731504" cy="486095"/>
            <a:chOff x="303213" y="398341"/>
            <a:chExt cx="1707190" cy="304091"/>
          </a:xfrm>
        </p:grpSpPr>
        <p:pic>
          <p:nvPicPr>
            <p:cNvPr id="9" name="Graphic 8">
              <a:extLst>
                <a:ext uri="{FF2B5EF4-FFF2-40B4-BE49-F238E27FC236}">
                  <a16:creationId xmlns:a16="http://schemas.microsoft.com/office/drawing/2014/main" id="{FBCBEC58-C919-EF94-672C-89E22CB3BC3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19303"/>
              <a:ext cx="283129" cy="283129"/>
            </a:xfrm>
            <a:prstGeom prst="rect">
              <a:avLst/>
            </a:prstGeom>
          </p:spPr>
        </p:pic>
        <p:pic>
          <p:nvPicPr>
            <p:cNvPr id="3" name="Picture 2" descr="A black and white logo&#10;&#10;AI-generated content may be incorrect.">
              <a:extLst>
                <a:ext uri="{FF2B5EF4-FFF2-40B4-BE49-F238E27FC236}">
                  <a16:creationId xmlns:a16="http://schemas.microsoft.com/office/drawing/2014/main" id="{39BEF6A1-CCC3-1E3B-DDD7-839408AAD0C5}"/>
                </a:ext>
              </a:extLst>
            </p:cNvPr>
            <p:cNvPicPr>
              <a:picLocks noChangeAspect="1"/>
            </p:cNvPicPr>
            <p:nvPr userDrawn="1"/>
          </p:nvPicPr>
          <p:blipFill>
            <a:blip r:embed="rId7"/>
            <a:stretch>
              <a:fillRect/>
            </a:stretch>
          </p:blipFill>
          <p:spPr>
            <a:xfrm>
              <a:off x="656412" y="398341"/>
              <a:ext cx="1353991" cy="283129"/>
            </a:xfrm>
            <a:prstGeom prst="rect">
              <a:avLst/>
            </a:prstGeom>
          </p:spPr>
        </p:pic>
      </p:grpSp>
    </p:spTree>
    <p:extLst>
      <p:ext uri="{BB962C8B-B14F-4D97-AF65-F5344CB8AC3E}">
        <p14:creationId xmlns:p14="http://schemas.microsoft.com/office/powerpoint/2010/main" val="151264945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Slide_06">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9C48E-4220-D2FE-BFB4-5BB14857E033}"/>
              </a:ext>
            </a:extLst>
          </p:cNvPr>
          <p:cNvPicPr>
            <a:picLocks noChangeAspect="1"/>
          </p:cNvPicPr>
          <p:nvPr userDrawn="1"/>
        </p:nvPicPr>
        <p:blipFill>
          <a:blip r:embed="rId2"/>
          <a:srcRect/>
          <a:stretch/>
        </p:blipFill>
        <p:spPr>
          <a:xfrm>
            <a:off x="-4255" y="3"/>
            <a:ext cx="14638910" cy="6983611"/>
          </a:xfrm>
          <a:prstGeom prst="rect">
            <a:avLst/>
          </a:prstGeom>
        </p:spPr>
      </p:pic>
      <p:pic>
        <p:nvPicPr>
          <p:cNvPr id="5" name="Graphic 4">
            <a:extLst>
              <a:ext uri="{FF2B5EF4-FFF2-40B4-BE49-F238E27FC236}">
                <a16:creationId xmlns:a16="http://schemas.microsoft.com/office/drawing/2014/main" id="{3FBF12A6-2E78-8416-9A89-B681064AF9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593433" y="663978"/>
            <a:ext cx="373064" cy="452587"/>
          </a:xfrm>
          <a:prstGeom prst="rect">
            <a:avLst/>
          </a:prstGeom>
        </p:spPr>
      </p:pic>
      <p:pic>
        <p:nvPicPr>
          <p:cNvPr id="6" name="Graphic 5">
            <a:extLst>
              <a:ext uri="{FF2B5EF4-FFF2-40B4-BE49-F238E27FC236}">
                <a16:creationId xmlns:a16="http://schemas.microsoft.com/office/drawing/2014/main" id="{B87ACFA8-1A95-DFB1-31EC-BC33AF6B802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5142" y="663978"/>
            <a:ext cx="453006" cy="452587"/>
          </a:xfrm>
          <a:prstGeom prst="rect">
            <a:avLst/>
          </a:prstGeom>
        </p:spPr>
      </p:pic>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1317852" y="1273901"/>
            <a:ext cx="5539451" cy="5709713"/>
          </a:xfrm>
          <a:prstGeom prst="rect">
            <a:avLst/>
          </a:prstGeom>
        </p:spPr>
        <p:txBody>
          <a:bodyPr/>
          <a:lstStyle>
            <a:lvl1pPr algn="l">
              <a:lnSpc>
                <a:spcPct val="100000"/>
              </a:lnSpc>
              <a:defRPr sz="3836">
                <a:solidFill>
                  <a:schemeClr val="bg1"/>
                </a:solidFill>
              </a:defRPr>
            </a:lvl1pPr>
          </a:lstStyle>
          <a:p>
            <a:r>
              <a:rPr lang="en-GB" dirty="0"/>
              <a:t>Section Title</a:t>
            </a:r>
          </a:p>
        </p:txBody>
      </p:sp>
      <p:pic>
        <p:nvPicPr>
          <p:cNvPr id="2" name="Picture 1" descr="A black and white logo&#10;&#10;AI-generated content may be incorrect.">
            <a:extLst>
              <a:ext uri="{FF2B5EF4-FFF2-40B4-BE49-F238E27FC236}">
                <a16:creationId xmlns:a16="http://schemas.microsoft.com/office/drawing/2014/main" id="{7DDF353A-4D03-2403-6ACE-40C25B541B56}"/>
              </a:ext>
            </a:extLst>
          </p:cNvPr>
          <p:cNvPicPr>
            <a:picLocks noChangeAspect="1"/>
          </p:cNvPicPr>
          <p:nvPr userDrawn="1"/>
        </p:nvPicPr>
        <p:blipFill>
          <a:blip r:embed="rId7"/>
          <a:stretch>
            <a:fillRect/>
          </a:stretch>
        </p:blipFill>
        <p:spPr>
          <a:xfrm>
            <a:off x="1111954" y="663978"/>
            <a:ext cx="2166386" cy="452587"/>
          </a:xfrm>
          <a:prstGeom prst="rect">
            <a:avLst/>
          </a:prstGeom>
        </p:spPr>
      </p:pic>
    </p:spTree>
    <p:extLst>
      <p:ext uri="{BB962C8B-B14F-4D97-AF65-F5344CB8AC3E}">
        <p14:creationId xmlns:p14="http://schemas.microsoft.com/office/powerpoint/2010/main" val="213834326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_0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1283348782"/>
      </p:ext>
    </p:extLst>
  </p:cSld>
  <p:clrMapOvr>
    <a:masterClrMapping/>
  </p:clrMapOvr>
  <p:extLst>
    <p:ext uri="{DCECCB84-F9BA-43D5-87BE-67443E8EF086}">
      <p15:sldGuideLst xmlns:p15="http://schemas.microsoft.com/office/powerpoint/2012/main">
        <p15:guide id="4" orient="horz" pos="80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_0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3909618581"/>
      </p:ext>
    </p:extLst>
  </p:cSld>
  <p:clrMapOvr>
    <a:masterClrMapping/>
  </p:clrMapOvr>
  <p:extLst>
    <p:ext uri="{DCECCB84-F9BA-43D5-87BE-67443E8EF086}">
      <p15:sldGuideLst xmlns:p15="http://schemas.microsoft.com/office/powerpoint/2012/main">
        <p15:guide id="4" orient="horz" pos="80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_02">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485141" y="2783976"/>
            <a:ext cx="13652499" cy="4199637"/>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438499D-5718-4159-DD63-C0A68A643964}"/>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7" name="Title 1">
            <a:extLst>
              <a:ext uri="{FF2B5EF4-FFF2-40B4-BE49-F238E27FC236}">
                <a16:creationId xmlns:a16="http://schemas.microsoft.com/office/drawing/2014/main" id="{CA66B78B-085E-A6EB-0608-D2B29EB86D5B}"/>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447414520"/>
      </p:ext>
    </p:extLst>
  </p:cSld>
  <p:clrMapOvr>
    <a:masterClrMapping/>
  </p:clrMapOvr>
  <p:extLst>
    <p:ext uri="{DCECCB84-F9BA-43D5-87BE-67443E8EF086}">
      <p15:sldGuideLst xmlns:p15="http://schemas.microsoft.com/office/powerpoint/2012/main">
        <p15:guide id="4" orient="horz" pos="80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_03">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485142" y="2783976"/>
            <a:ext cx="6537960" cy="4199637"/>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7607303" y="2783976"/>
            <a:ext cx="6537960" cy="4199637"/>
          </a:xfrm>
          <a:prstGeom prst="rect">
            <a:avLst/>
          </a:prstGeom>
        </p:spPr>
        <p:txBody>
          <a:bodyPr/>
          <a:lstStyle/>
          <a:p>
            <a:pPr lvl="0"/>
            <a:r>
              <a:rPr lang="en-GB" dirty="0"/>
              <a:t>Click to Add Content</a:t>
            </a:r>
          </a:p>
        </p:txBody>
      </p:sp>
      <p:sp>
        <p:nvSpPr>
          <p:cNvPr id="5" name="TextBox 4">
            <a:extLst>
              <a:ext uri="{FF2B5EF4-FFF2-40B4-BE49-F238E27FC236}">
                <a16:creationId xmlns:a16="http://schemas.microsoft.com/office/drawing/2014/main" id="{BA2A4CAA-1CFB-A72B-F869-43AEE64E19EC}"/>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6" name="Title 1">
            <a:extLst>
              <a:ext uri="{FF2B5EF4-FFF2-40B4-BE49-F238E27FC236}">
                <a16:creationId xmlns:a16="http://schemas.microsoft.com/office/drawing/2014/main" id="{ACD606A7-3A7C-CB38-062D-596D16EFBCA1}"/>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795896526"/>
      </p:ext>
    </p:extLst>
  </p:cSld>
  <p:clrMapOvr>
    <a:masterClrMapping/>
  </p:clrMapOvr>
  <p:extLst>
    <p:ext uri="{DCECCB84-F9BA-43D5-87BE-67443E8EF086}">
      <p15:sldGuideLst xmlns:p15="http://schemas.microsoft.com/office/powerpoint/2012/main">
        <p15:guide id="4" orient="horz" pos="805">
          <p15:clr>
            <a:srgbClr val="FBAE40"/>
          </p15:clr>
        </p15:guide>
        <p15:guide id="9" pos="2765">
          <p15:clr>
            <a:srgbClr val="FBAE40"/>
          </p15:clr>
        </p15:guide>
        <p15:guide id="10" pos="299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_04">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485143" y="2783976"/>
            <a:ext cx="4152899" cy="4199637"/>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5212081" y="2783976"/>
            <a:ext cx="4163061" cy="4199637"/>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9974580" y="2783976"/>
            <a:ext cx="4163061" cy="4199637"/>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1DC37D6-7D48-569D-4B98-9CB8CE9E2A5E}"/>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8" name="Title 1">
            <a:extLst>
              <a:ext uri="{FF2B5EF4-FFF2-40B4-BE49-F238E27FC236}">
                <a16:creationId xmlns:a16="http://schemas.microsoft.com/office/drawing/2014/main" id="{CC475998-2F26-E7C1-96E8-028BD4203618}"/>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440265739"/>
      </p:ext>
    </p:extLst>
  </p:cSld>
  <p:clrMapOvr>
    <a:masterClrMapping/>
  </p:clrMapOvr>
  <p:extLst>
    <p:ext uri="{DCECCB84-F9BA-43D5-87BE-67443E8EF086}">
      <p15:sldGuideLst xmlns:p15="http://schemas.microsoft.com/office/powerpoint/2012/main">
        <p15:guide id="4" orient="horz" pos="805">
          <p15:clr>
            <a:srgbClr val="FBAE40"/>
          </p15:clr>
        </p15:guide>
        <p15:guide id="11" pos="1826">
          <p15:clr>
            <a:srgbClr val="FBAE40"/>
          </p15:clr>
        </p15:guide>
        <p15:guide id="12" pos="2052">
          <p15:clr>
            <a:srgbClr val="FBAE40"/>
          </p15:clr>
        </p15:guide>
        <p15:guide id="13" pos="3691">
          <p15:clr>
            <a:srgbClr val="FBAE40"/>
          </p15:clr>
        </p15:guide>
        <p15:guide id="14" pos="392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_05">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485143" y="2783976"/>
            <a:ext cx="2971798" cy="4199637"/>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4041142" y="2783976"/>
            <a:ext cx="2959096" cy="4199637"/>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7607302" y="2783976"/>
            <a:ext cx="2959098" cy="4199637"/>
          </a:xfrm>
          <a:prstGeom prst="rect">
            <a:avLst/>
          </a:prstGeom>
        </p:spPr>
        <p:txBody>
          <a:bodyPr/>
          <a:lstStyle/>
          <a:p>
            <a:pPr lvl="0"/>
            <a:r>
              <a:rPr lang="en-GB" dirty="0"/>
              <a:t>Click to Add Content</a:t>
            </a:r>
          </a:p>
        </p:txBody>
      </p:sp>
      <p:sp>
        <p:nvSpPr>
          <p:cNvPr id="8" name="Content Placeholder 3">
            <a:extLst>
              <a:ext uri="{FF2B5EF4-FFF2-40B4-BE49-F238E27FC236}">
                <a16:creationId xmlns:a16="http://schemas.microsoft.com/office/drawing/2014/main" id="{B53A7BC6-EC36-926F-E788-74B288263199}"/>
              </a:ext>
            </a:extLst>
          </p:cNvPr>
          <p:cNvSpPr>
            <a:spLocks noGrp="1"/>
          </p:cNvSpPr>
          <p:nvPr>
            <p:ph sz="quarter" idx="13" hasCustomPrompt="1"/>
          </p:nvPr>
        </p:nvSpPr>
        <p:spPr>
          <a:xfrm>
            <a:off x="11173465" y="2783976"/>
            <a:ext cx="2959098" cy="4199637"/>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9" name="Title 1">
            <a:extLst>
              <a:ext uri="{FF2B5EF4-FFF2-40B4-BE49-F238E27FC236}">
                <a16:creationId xmlns:a16="http://schemas.microsoft.com/office/drawing/2014/main" id="{F7E015B9-F2C3-31B3-E753-6667BDFBCF9A}"/>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656263006"/>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_06">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485141" y="2637219"/>
            <a:ext cx="13652498" cy="1885275"/>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485141" y="5116903"/>
            <a:ext cx="13652498" cy="1866710"/>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5" name="Title 1">
            <a:extLst>
              <a:ext uri="{FF2B5EF4-FFF2-40B4-BE49-F238E27FC236}">
                <a16:creationId xmlns:a16="http://schemas.microsoft.com/office/drawing/2014/main" id="{8AB98FEA-A9D2-E0AF-6803-020C79CAAD6A}"/>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4157872747"/>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_07">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485142" y="2637219"/>
            <a:ext cx="6537960" cy="1885275"/>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485142" y="5116903"/>
            <a:ext cx="6537960" cy="1866710"/>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4" name="Content Placeholder 5">
            <a:extLst>
              <a:ext uri="{FF2B5EF4-FFF2-40B4-BE49-F238E27FC236}">
                <a16:creationId xmlns:a16="http://schemas.microsoft.com/office/drawing/2014/main" id="{596FBC1E-3C5C-5E65-C630-954E2D14A86A}"/>
              </a:ext>
            </a:extLst>
          </p:cNvPr>
          <p:cNvSpPr>
            <a:spLocks noGrp="1"/>
          </p:cNvSpPr>
          <p:nvPr>
            <p:ph sz="quarter" idx="18" hasCustomPrompt="1"/>
          </p:nvPr>
        </p:nvSpPr>
        <p:spPr>
          <a:xfrm>
            <a:off x="7597142" y="2637219"/>
            <a:ext cx="6537960" cy="1885275"/>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5" name="Content Placeholder 5">
            <a:extLst>
              <a:ext uri="{FF2B5EF4-FFF2-40B4-BE49-F238E27FC236}">
                <a16:creationId xmlns:a16="http://schemas.microsoft.com/office/drawing/2014/main" id="{98A2E827-DAB5-3E92-E626-C4DDCECC2FE7}"/>
              </a:ext>
            </a:extLst>
          </p:cNvPr>
          <p:cNvSpPr>
            <a:spLocks noGrp="1"/>
          </p:cNvSpPr>
          <p:nvPr>
            <p:ph sz="quarter" idx="19" hasCustomPrompt="1"/>
          </p:nvPr>
        </p:nvSpPr>
        <p:spPr>
          <a:xfrm>
            <a:off x="7597142" y="5116903"/>
            <a:ext cx="6537960" cy="1866710"/>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3" name="Title 1">
            <a:extLst>
              <a:ext uri="{FF2B5EF4-FFF2-40B4-BE49-F238E27FC236}">
                <a16:creationId xmlns:a16="http://schemas.microsoft.com/office/drawing/2014/main" id="{AF99843B-522C-BCBA-F40B-AD78E6A215F5}"/>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1329044"/>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_08">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4621714" y="2637218"/>
            <a:ext cx="9515925" cy="3765173"/>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485143" y="2042811"/>
            <a:ext cx="3555998" cy="4940804"/>
          </a:xfrm>
          <a:prstGeom prst="rect">
            <a:avLst/>
          </a:prstGeom>
          <a:solidFill>
            <a:schemeClr val="tx1">
              <a:lumMod val="20000"/>
              <a:lumOff val="80000"/>
            </a:schemeClr>
          </a:solidFill>
        </p:spPr>
        <p:txBody>
          <a:bodyPr vert="horz" anchor="ctr"/>
          <a:lstStyle>
            <a:lvl1pPr marL="0" indent="0" algn="ctr">
              <a:buNone/>
              <a:defRPr sz="3197">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AD530D00-6278-2EC6-12A4-66FC31C9378C}"/>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220245462"/>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_09">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485142" y="2637218"/>
            <a:ext cx="9515925" cy="3765173"/>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10566401" y="2042811"/>
            <a:ext cx="3571240" cy="4940804"/>
          </a:xfrm>
          <a:prstGeom prst="rect">
            <a:avLst/>
          </a:prstGeom>
          <a:solidFill>
            <a:schemeClr val="tx1">
              <a:lumMod val="20000"/>
              <a:lumOff val="80000"/>
            </a:schemeClr>
          </a:solidFill>
        </p:spPr>
        <p:txBody>
          <a:bodyPr vert="horz" anchor="ctr"/>
          <a:lstStyle>
            <a:lvl1pPr marL="0" indent="0" algn="ctr">
              <a:buNone/>
              <a:defRPr sz="3197">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8FFA3A3A-0451-D259-B28D-A1C5A952CF2F}"/>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46954491"/>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09700D5-7B94-ED9D-5DF8-1BAF59B0A6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2815" y="2763972"/>
            <a:ext cx="3104771" cy="2701655"/>
          </a:xfrm>
          <a:prstGeom prst="rect">
            <a:avLst/>
          </a:prstGeom>
        </p:spPr>
      </p:pic>
    </p:spTree>
    <p:extLst>
      <p:ext uri="{BB962C8B-B14F-4D97-AF65-F5344CB8AC3E}">
        <p14:creationId xmlns:p14="http://schemas.microsoft.com/office/powerpoint/2010/main" val="1725199159"/>
      </p:ext>
    </p:extLst>
  </p:cSld>
  <p:clrMapOvr>
    <a:masterClrMapping/>
  </p:clrMapOvr>
  <p:extLst>
    <p:ext uri="{DCECCB84-F9BA-43D5-87BE-67443E8EF086}">
      <p15:sldGuideLst xmlns:p15="http://schemas.microsoft.com/office/powerpoint/2012/main">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1"/>
            <a:ext cx="14630400" cy="8229600"/>
          </a:xfrm>
          <a:prstGeom prst="rect">
            <a:avLst/>
          </a:prstGeom>
          <a:solidFill>
            <a:srgbClr val="DEEEFF"/>
          </a:solidFill>
          <a:ln/>
        </p:spPr>
        <p:txBody>
          <a:bodyPr/>
          <a:lstStyle/>
          <a:p>
            <a:endParaRPr lang="en-ZA" sz="1798" dirty="0"/>
          </a:p>
        </p:txBody>
      </p:sp>
      <p:sp>
        <p:nvSpPr>
          <p:cNvPr id="3" name="Shape 1"/>
          <p:cNvSpPr/>
          <p:nvPr/>
        </p:nvSpPr>
        <p:spPr>
          <a:xfrm>
            <a:off x="0" y="1"/>
            <a:ext cx="14630400" cy="8229600"/>
          </a:xfrm>
          <a:prstGeom prst="rect">
            <a:avLst/>
          </a:prstGeom>
          <a:solidFill>
            <a:srgbClr val="FFFFFF"/>
          </a:solidFill>
          <a:ln/>
        </p:spPr>
        <p:txBody>
          <a:bodyPr/>
          <a:lstStyle/>
          <a:p>
            <a:endParaRPr lang="en-ZA" sz="1798" dirty="0"/>
          </a:p>
        </p:txBody>
      </p:sp>
    </p:spTree>
    <p:extLst>
      <p:ext uri="{BB962C8B-B14F-4D97-AF65-F5344CB8AC3E}">
        <p14:creationId xmlns:p14="http://schemas.microsoft.com/office/powerpoint/2010/main" val="3196217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_02">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485141" y="2783976"/>
            <a:ext cx="13652499" cy="4199637"/>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438499D-5718-4159-DD63-C0A68A643964}"/>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7" name="Title 1">
            <a:extLst>
              <a:ext uri="{FF2B5EF4-FFF2-40B4-BE49-F238E27FC236}">
                <a16:creationId xmlns:a16="http://schemas.microsoft.com/office/drawing/2014/main" id="{CA66B78B-085E-A6EB-0608-D2B29EB86D5B}"/>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4008338970"/>
      </p:ext>
    </p:extLst>
  </p:cSld>
  <p:clrMapOvr>
    <a:masterClrMapping/>
  </p:clrMapOvr>
  <p:extLst>
    <p:ext uri="{DCECCB84-F9BA-43D5-87BE-67443E8EF086}">
      <p15:sldGuideLst xmlns:p15="http://schemas.microsoft.com/office/powerpoint/2012/main">
        <p15:guide id="4" orient="horz" pos="80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1"/>
            <a:ext cx="14630400" cy="8229600"/>
          </a:xfrm>
          <a:prstGeom prst="rect">
            <a:avLst/>
          </a:prstGeom>
          <a:solidFill>
            <a:srgbClr val="DEEEFF"/>
          </a:solidFill>
          <a:ln/>
        </p:spPr>
        <p:txBody>
          <a:bodyPr/>
          <a:lstStyle/>
          <a:p>
            <a:endParaRPr lang="en-ZA" sz="1798" dirty="0"/>
          </a:p>
        </p:txBody>
      </p:sp>
      <p:sp>
        <p:nvSpPr>
          <p:cNvPr id="3" name="Shape 1"/>
          <p:cNvSpPr/>
          <p:nvPr/>
        </p:nvSpPr>
        <p:spPr>
          <a:xfrm>
            <a:off x="0" y="1"/>
            <a:ext cx="14630400" cy="8229600"/>
          </a:xfrm>
          <a:prstGeom prst="rect">
            <a:avLst/>
          </a:prstGeom>
          <a:solidFill>
            <a:srgbClr val="FFFFFF"/>
          </a:solidFill>
          <a:ln/>
        </p:spPr>
        <p:txBody>
          <a:bodyPr/>
          <a:lstStyle/>
          <a:p>
            <a:endParaRPr lang="en-ZA" sz="1798" dirty="0"/>
          </a:p>
        </p:txBody>
      </p:sp>
    </p:spTree>
    <p:extLst>
      <p:ext uri="{BB962C8B-B14F-4D97-AF65-F5344CB8AC3E}">
        <p14:creationId xmlns:p14="http://schemas.microsoft.com/office/powerpoint/2010/main" val="1592589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_03">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485142" y="2783976"/>
            <a:ext cx="6537960" cy="4199637"/>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7607303" y="2783976"/>
            <a:ext cx="6537960" cy="4199637"/>
          </a:xfrm>
          <a:prstGeom prst="rect">
            <a:avLst/>
          </a:prstGeom>
        </p:spPr>
        <p:txBody>
          <a:bodyPr/>
          <a:lstStyle/>
          <a:p>
            <a:pPr lvl="0"/>
            <a:r>
              <a:rPr lang="en-GB" dirty="0"/>
              <a:t>Click to Add Content</a:t>
            </a:r>
          </a:p>
        </p:txBody>
      </p:sp>
      <p:sp>
        <p:nvSpPr>
          <p:cNvPr id="5" name="TextBox 4">
            <a:extLst>
              <a:ext uri="{FF2B5EF4-FFF2-40B4-BE49-F238E27FC236}">
                <a16:creationId xmlns:a16="http://schemas.microsoft.com/office/drawing/2014/main" id="{BA2A4CAA-1CFB-A72B-F869-43AEE64E19EC}"/>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6" name="Title 1">
            <a:extLst>
              <a:ext uri="{FF2B5EF4-FFF2-40B4-BE49-F238E27FC236}">
                <a16:creationId xmlns:a16="http://schemas.microsoft.com/office/drawing/2014/main" id="{ACD606A7-3A7C-CB38-062D-596D16EFBCA1}"/>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74898244"/>
      </p:ext>
    </p:extLst>
  </p:cSld>
  <p:clrMapOvr>
    <a:masterClrMapping/>
  </p:clrMapOvr>
  <p:extLst>
    <p:ext uri="{DCECCB84-F9BA-43D5-87BE-67443E8EF086}">
      <p15:sldGuideLst xmlns:p15="http://schemas.microsoft.com/office/powerpoint/2012/main">
        <p15:guide id="4" orient="horz" pos="805">
          <p15:clr>
            <a:srgbClr val="FBAE40"/>
          </p15:clr>
        </p15:guide>
        <p15:guide id="9" pos="2765">
          <p15:clr>
            <a:srgbClr val="FBAE40"/>
          </p15:clr>
        </p15:guide>
        <p15:guide id="10" pos="299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_04">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485143" y="2783976"/>
            <a:ext cx="4152899" cy="4199637"/>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5212081" y="2783976"/>
            <a:ext cx="4163061" cy="4199637"/>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9974580" y="2783976"/>
            <a:ext cx="4163061" cy="4199637"/>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1DC37D6-7D48-569D-4B98-9CB8CE9E2A5E}"/>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8" name="Title 1">
            <a:extLst>
              <a:ext uri="{FF2B5EF4-FFF2-40B4-BE49-F238E27FC236}">
                <a16:creationId xmlns:a16="http://schemas.microsoft.com/office/drawing/2014/main" id="{CC475998-2F26-E7C1-96E8-028BD4203618}"/>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4289654429"/>
      </p:ext>
    </p:extLst>
  </p:cSld>
  <p:clrMapOvr>
    <a:masterClrMapping/>
  </p:clrMapOvr>
  <p:extLst>
    <p:ext uri="{DCECCB84-F9BA-43D5-87BE-67443E8EF086}">
      <p15:sldGuideLst xmlns:p15="http://schemas.microsoft.com/office/powerpoint/2012/main">
        <p15:guide id="4" orient="horz" pos="805">
          <p15:clr>
            <a:srgbClr val="FBAE40"/>
          </p15:clr>
        </p15:guide>
        <p15:guide id="11" pos="1826">
          <p15:clr>
            <a:srgbClr val="FBAE40"/>
          </p15:clr>
        </p15:guide>
        <p15:guide id="12" pos="2052">
          <p15:clr>
            <a:srgbClr val="FBAE40"/>
          </p15:clr>
        </p15:guide>
        <p15:guide id="13" pos="3691">
          <p15:clr>
            <a:srgbClr val="FBAE40"/>
          </p15:clr>
        </p15:guide>
        <p15:guide id="14" pos="392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_05">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485143" y="2783976"/>
            <a:ext cx="2971798" cy="4199637"/>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4041142" y="2783976"/>
            <a:ext cx="2959096" cy="4199637"/>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7607302" y="2783976"/>
            <a:ext cx="2959098" cy="4199637"/>
          </a:xfrm>
          <a:prstGeom prst="rect">
            <a:avLst/>
          </a:prstGeom>
        </p:spPr>
        <p:txBody>
          <a:bodyPr/>
          <a:lstStyle/>
          <a:p>
            <a:pPr lvl="0"/>
            <a:r>
              <a:rPr lang="en-GB" dirty="0"/>
              <a:t>Click to Add Content</a:t>
            </a:r>
          </a:p>
        </p:txBody>
      </p:sp>
      <p:sp>
        <p:nvSpPr>
          <p:cNvPr id="8" name="Content Placeholder 3">
            <a:extLst>
              <a:ext uri="{FF2B5EF4-FFF2-40B4-BE49-F238E27FC236}">
                <a16:creationId xmlns:a16="http://schemas.microsoft.com/office/drawing/2014/main" id="{B53A7BC6-EC36-926F-E788-74B288263199}"/>
              </a:ext>
            </a:extLst>
          </p:cNvPr>
          <p:cNvSpPr>
            <a:spLocks noGrp="1"/>
          </p:cNvSpPr>
          <p:nvPr>
            <p:ph sz="quarter" idx="13" hasCustomPrompt="1"/>
          </p:nvPr>
        </p:nvSpPr>
        <p:spPr>
          <a:xfrm>
            <a:off x="11173465" y="2783976"/>
            <a:ext cx="2959098" cy="4199637"/>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9" name="Title 1">
            <a:extLst>
              <a:ext uri="{FF2B5EF4-FFF2-40B4-BE49-F238E27FC236}">
                <a16:creationId xmlns:a16="http://schemas.microsoft.com/office/drawing/2014/main" id="{F7E015B9-F2C3-31B3-E753-6667BDFBCF9A}"/>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989614564"/>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_06">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485141" y="2637219"/>
            <a:ext cx="13652498" cy="1885275"/>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485141" y="5116903"/>
            <a:ext cx="13652498" cy="1866710"/>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5" name="Title 1">
            <a:extLst>
              <a:ext uri="{FF2B5EF4-FFF2-40B4-BE49-F238E27FC236}">
                <a16:creationId xmlns:a16="http://schemas.microsoft.com/office/drawing/2014/main" id="{8AB98FEA-A9D2-E0AF-6803-020C79CAAD6A}"/>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4280341204"/>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_07">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485142" y="2637219"/>
            <a:ext cx="6537960" cy="1885275"/>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485142" y="5116903"/>
            <a:ext cx="6537960" cy="1866710"/>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4" name="Content Placeholder 5">
            <a:extLst>
              <a:ext uri="{FF2B5EF4-FFF2-40B4-BE49-F238E27FC236}">
                <a16:creationId xmlns:a16="http://schemas.microsoft.com/office/drawing/2014/main" id="{596FBC1E-3C5C-5E65-C630-954E2D14A86A}"/>
              </a:ext>
            </a:extLst>
          </p:cNvPr>
          <p:cNvSpPr>
            <a:spLocks noGrp="1"/>
          </p:cNvSpPr>
          <p:nvPr>
            <p:ph sz="quarter" idx="18" hasCustomPrompt="1"/>
          </p:nvPr>
        </p:nvSpPr>
        <p:spPr>
          <a:xfrm>
            <a:off x="7597142" y="2637219"/>
            <a:ext cx="6537960" cy="1885275"/>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5" name="Content Placeholder 5">
            <a:extLst>
              <a:ext uri="{FF2B5EF4-FFF2-40B4-BE49-F238E27FC236}">
                <a16:creationId xmlns:a16="http://schemas.microsoft.com/office/drawing/2014/main" id="{98A2E827-DAB5-3E92-E626-C4DDCECC2FE7}"/>
              </a:ext>
            </a:extLst>
          </p:cNvPr>
          <p:cNvSpPr>
            <a:spLocks noGrp="1"/>
          </p:cNvSpPr>
          <p:nvPr>
            <p:ph sz="quarter" idx="19" hasCustomPrompt="1"/>
          </p:nvPr>
        </p:nvSpPr>
        <p:spPr>
          <a:xfrm>
            <a:off x="7597142" y="5116903"/>
            <a:ext cx="6537960" cy="1866710"/>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3" name="Title 1">
            <a:extLst>
              <a:ext uri="{FF2B5EF4-FFF2-40B4-BE49-F238E27FC236}">
                <a16:creationId xmlns:a16="http://schemas.microsoft.com/office/drawing/2014/main" id="{AF99843B-522C-BCBA-F40B-AD78E6A215F5}"/>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892530275"/>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_08">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4621714" y="2637218"/>
            <a:ext cx="9515925" cy="3765173"/>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485143" y="2042811"/>
            <a:ext cx="3555998" cy="4940804"/>
          </a:xfrm>
          <a:prstGeom prst="rect">
            <a:avLst/>
          </a:prstGeom>
          <a:solidFill>
            <a:schemeClr val="tx1">
              <a:lumMod val="20000"/>
              <a:lumOff val="80000"/>
            </a:schemeClr>
          </a:solidFill>
        </p:spPr>
        <p:txBody>
          <a:bodyPr vert="horz" anchor="ctr"/>
          <a:lstStyle>
            <a:lvl1pPr marL="0" indent="0" algn="ctr">
              <a:buNone/>
              <a:defRPr sz="3197">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AD530D00-6278-2EC6-12A4-66FC31C9378C}"/>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24729271"/>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7.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4.svg"/><Relationship Id="rId3" Type="http://schemas.openxmlformats.org/officeDocument/2006/relationships/slideLayout" Target="../slideLayouts/slideLayout20.xml"/><Relationship Id="rId21" Type="http://schemas.openxmlformats.org/officeDocument/2006/relationships/image" Target="../media/image7.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3.png"/><Relationship Id="rId2" Type="http://schemas.openxmlformats.org/officeDocument/2006/relationships/slideLayout" Target="../slideLayouts/slideLayout19.xml"/><Relationship Id="rId16" Type="http://schemas.openxmlformats.org/officeDocument/2006/relationships/image" Target="../media/image2.svg"/><Relationship Id="rId20" Type="http://schemas.openxmlformats.org/officeDocument/2006/relationships/image" Target="../media/image6.sv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png"/><Relationship Id="rId10" Type="http://schemas.openxmlformats.org/officeDocument/2006/relationships/slideLayout" Target="../slideLayouts/slideLayout27.xml"/><Relationship Id="rId19" Type="http://schemas.openxmlformats.org/officeDocument/2006/relationships/image" Target="../media/image5.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141" y="1462084"/>
            <a:ext cx="13652499" cy="1058992"/>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485141" y="2737173"/>
            <a:ext cx="13652499" cy="4246442"/>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485141" y="7638757"/>
            <a:ext cx="13651200" cy="108293"/>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485141" y="6983613"/>
            <a:ext cx="5048966" cy="676004"/>
          </a:xfrm>
          <a:prstGeom prst="rect">
            <a:avLst/>
          </a:prstGeom>
          <a:noFill/>
        </p:spPr>
        <p:txBody>
          <a:bodyPr wrap="none" lIns="0" tIns="0" rIns="0" bIns="0" rtlCol="0" anchor="ctr">
            <a:noAutofit/>
          </a:bodyPr>
          <a:lstStyle/>
          <a:p>
            <a:pPr marL="0" marR="0" lvl="0" indent="0" algn="l" defTabSz="730834" rtl="0" eaLnBrk="1" fontAlgn="auto" latinLnBrk="0" hangingPunct="1">
              <a:lnSpc>
                <a:spcPct val="100000"/>
              </a:lnSpc>
              <a:spcBef>
                <a:spcPts val="0"/>
              </a:spcBef>
              <a:spcAft>
                <a:spcPts val="0"/>
              </a:spcAft>
              <a:buClrTx/>
              <a:buSzTx/>
              <a:buFontTx/>
              <a:buNone/>
              <a:tabLst/>
              <a:defRPr/>
            </a:pPr>
            <a:r>
              <a:rPr lang="en-US" sz="959" dirty="0">
                <a:solidFill>
                  <a:schemeClr val="accent6"/>
                </a:solidFill>
                <a:latin typeface="+mn-lt"/>
                <a:cs typeface="Calibri Light" panose="020F0302020204030204" pitchFamily="34" charset="0"/>
              </a:rPr>
              <a:t>© Copyright Adapt IT Holdings Proprietary Limited (www.adaptit.com). All rights reserved.</a:t>
            </a:r>
            <a:endParaRPr lang="en-ZA" sz="959"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13593433" y="663978"/>
            <a:ext cx="373064" cy="452587"/>
          </a:xfrm>
          <a:prstGeom prst="rect">
            <a:avLst/>
          </a:prstGeom>
        </p:spPr>
      </p:pic>
      <p:pic>
        <p:nvPicPr>
          <p:cNvPr id="10" name="Graphic 9">
            <a:extLst>
              <a:ext uri="{FF2B5EF4-FFF2-40B4-BE49-F238E27FC236}">
                <a16:creationId xmlns:a16="http://schemas.microsoft.com/office/drawing/2014/main" id="{C5E65212-D60E-D70B-5F67-EF52F0F68AC0}"/>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485142" y="658487"/>
            <a:ext cx="458501" cy="458077"/>
          </a:xfrm>
          <a:prstGeom prst="rect">
            <a:avLst/>
          </a:prstGeom>
        </p:spPr>
      </p:pic>
      <p:pic>
        <p:nvPicPr>
          <p:cNvPr id="6" name="Picture 5">
            <a:extLst>
              <a:ext uri="{FF2B5EF4-FFF2-40B4-BE49-F238E27FC236}">
                <a16:creationId xmlns:a16="http://schemas.microsoft.com/office/drawing/2014/main" id="{F9A86F74-682D-6FAD-F635-C7F15B361A48}"/>
              </a:ext>
            </a:extLst>
          </p:cNvPr>
          <p:cNvPicPr>
            <a:picLocks noChangeAspect="1"/>
          </p:cNvPicPr>
          <p:nvPr userDrawn="1"/>
        </p:nvPicPr>
        <p:blipFill>
          <a:blip r:embed="rId25"/>
          <a:srcRect/>
          <a:stretch/>
        </p:blipFill>
        <p:spPr>
          <a:xfrm>
            <a:off x="1111954" y="663977"/>
            <a:ext cx="2166386" cy="452586"/>
          </a:xfrm>
          <a:prstGeom prst="rect">
            <a:avLst/>
          </a:prstGeom>
        </p:spPr>
      </p:pic>
    </p:spTree>
    <p:extLst>
      <p:ext uri="{BB962C8B-B14F-4D97-AF65-F5344CB8AC3E}">
        <p14:creationId xmlns:p14="http://schemas.microsoft.com/office/powerpoint/2010/main" val="117158753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86" r:id="rId15"/>
    <p:sldLayoutId id="2147483687" r:id="rId16"/>
    <p:sldLayoutId id="2147483688" r:id="rId17"/>
  </p:sldLayoutIdLst>
  <p:txStyles>
    <p:titleStyle>
      <a:lvl1pPr algn="l" defTabSz="1096251" rtl="0" eaLnBrk="1" latinLnBrk="0" hangingPunct="1">
        <a:lnSpc>
          <a:spcPts val="3613"/>
        </a:lnSpc>
        <a:spcBef>
          <a:spcPct val="0"/>
        </a:spcBef>
        <a:buNone/>
        <a:defRPr sz="2877" b="1" kern="1200">
          <a:solidFill>
            <a:schemeClr val="tx2"/>
          </a:solidFill>
          <a:latin typeface="+mj-lt"/>
          <a:ea typeface="+mj-ea"/>
          <a:cs typeface="+mj-cs"/>
        </a:defRPr>
      </a:lvl1pPr>
    </p:titleStyle>
    <p:bodyStyle>
      <a:lvl1pPr marL="0" indent="0" algn="l" defTabSz="1096251" rtl="0" eaLnBrk="1" latinLnBrk="0" hangingPunct="1">
        <a:lnSpc>
          <a:spcPts val="2302"/>
        </a:lnSpc>
        <a:spcBef>
          <a:spcPts val="0"/>
        </a:spcBef>
        <a:buFont typeface="Arial" panose="020B0604020202020204" pitchFamily="34" charset="0"/>
        <a:buNone/>
        <a:defRPr sz="1918" kern="1200">
          <a:solidFill>
            <a:schemeClr val="tx1"/>
          </a:solidFill>
          <a:latin typeface="+mn-lt"/>
          <a:ea typeface="+mn-ea"/>
          <a:cs typeface="+mn-cs"/>
        </a:defRPr>
      </a:lvl1pPr>
      <a:lvl2pPr marL="548126"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2pPr>
      <a:lvl3pPr marL="1096251"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3pPr>
      <a:lvl4pPr marL="1644377"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4pPr>
      <a:lvl5pPr marL="2192503"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5pPr>
      <a:lvl6pPr marL="3014691"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6pPr>
      <a:lvl7pPr marL="3562817"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7pPr>
      <a:lvl8pPr marL="4110942"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8pPr>
      <a:lvl9pPr marL="4659068"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9pPr>
    </p:bodyStyle>
    <p:otherStyle>
      <a:defPPr>
        <a:defRPr lang="en-US"/>
      </a:defPPr>
      <a:lvl1pPr marL="0" algn="l" defTabSz="1096251" rtl="0" eaLnBrk="1" latinLnBrk="0" hangingPunct="1">
        <a:defRPr sz="2158" kern="1200">
          <a:solidFill>
            <a:schemeClr val="tx1"/>
          </a:solidFill>
          <a:latin typeface="+mn-lt"/>
          <a:ea typeface="+mn-ea"/>
          <a:cs typeface="+mn-cs"/>
        </a:defRPr>
      </a:lvl1pPr>
      <a:lvl2pPr marL="548126" algn="l" defTabSz="1096251" rtl="0" eaLnBrk="1" latinLnBrk="0" hangingPunct="1">
        <a:defRPr sz="2158" kern="1200">
          <a:solidFill>
            <a:schemeClr val="tx1"/>
          </a:solidFill>
          <a:latin typeface="+mn-lt"/>
          <a:ea typeface="+mn-ea"/>
          <a:cs typeface="+mn-cs"/>
        </a:defRPr>
      </a:lvl2pPr>
      <a:lvl3pPr marL="1096251" algn="l" defTabSz="1096251" rtl="0" eaLnBrk="1" latinLnBrk="0" hangingPunct="1">
        <a:defRPr sz="2158" kern="1200">
          <a:solidFill>
            <a:schemeClr val="tx1"/>
          </a:solidFill>
          <a:latin typeface="+mn-lt"/>
          <a:ea typeface="+mn-ea"/>
          <a:cs typeface="+mn-cs"/>
        </a:defRPr>
      </a:lvl3pPr>
      <a:lvl4pPr marL="1644377" algn="l" defTabSz="1096251" rtl="0" eaLnBrk="1" latinLnBrk="0" hangingPunct="1">
        <a:defRPr sz="2158" kern="1200">
          <a:solidFill>
            <a:schemeClr val="tx1"/>
          </a:solidFill>
          <a:latin typeface="+mn-lt"/>
          <a:ea typeface="+mn-ea"/>
          <a:cs typeface="+mn-cs"/>
        </a:defRPr>
      </a:lvl4pPr>
      <a:lvl5pPr marL="2192503" algn="l" defTabSz="1096251" rtl="0" eaLnBrk="1" latinLnBrk="0" hangingPunct="1">
        <a:defRPr sz="2158" kern="1200">
          <a:solidFill>
            <a:schemeClr val="tx1"/>
          </a:solidFill>
          <a:latin typeface="+mn-lt"/>
          <a:ea typeface="+mn-ea"/>
          <a:cs typeface="+mn-cs"/>
        </a:defRPr>
      </a:lvl5pPr>
      <a:lvl6pPr marL="2740628" algn="l" defTabSz="1096251" rtl="0" eaLnBrk="1" latinLnBrk="0" hangingPunct="1">
        <a:defRPr sz="2158" kern="1200">
          <a:solidFill>
            <a:schemeClr val="tx1"/>
          </a:solidFill>
          <a:latin typeface="+mn-lt"/>
          <a:ea typeface="+mn-ea"/>
          <a:cs typeface="+mn-cs"/>
        </a:defRPr>
      </a:lvl6pPr>
      <a:lvl7pPr marL="3288754" algn="l" defTabSz="1096251" rtl="0" eaLnBrk="1" latinLnBrk="0" hangingPunct="1">
        <a:defRPr sz="2158" kern="1200">
          <a:solidFill>
            <a:schemeClr val="tx1"/>
          </a:solidFill>
          <a:latin typeface="+mn-lt"/>
          <a:ea typeface="+mn-ea"/>
          <a:cs typeface="+mn-cs"/>
        </a:defRPr>
      </a:lvl7pPr>
      <a:lvl8pPr marL="3836880" algn="l" defTabSz="1096251" rtl="0" eaLnBrk="1" latinLnBrk="0" hangingPunct="1">
        <a:defRPr sz="2158" kern="1200">
          <a:solidFill>
            <a:schemeClr val="tx1"/>
          </a:solidFill>
          <a:latin typeface="+mn-lt"/>
          <a:ea typeface="+mn-ea"/>
          <a:cs typeface="+mn-cs"/>
        </a:defRPr>
      </a:lvl8pPr>
      <a:lvl9pPr marL="4385005" algn="l" defTabSz="1096251" rtl="0" eaLnBrk="1" latinLnBrk="0" hangingPunct="1">
        <a:defRPr sz="2158"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p15:clr>
            <a:srgbClr val="F26B43"/>
          </p15:clr>
        </p15:guide>
        <p15:guide id="3" pos="5566">
          <p15:clr>
            <a:srgbClr val="F26B43"/>
          </p15:clr>
        </p15:guide>
        <p15:guide id="6" orient="horz" pos="3049">
          <p15:clr>
            <a:srgbClr val="F26B43"/>
          </p15:clr>
        </p15:guide>
        <p15:guide id="7" orient="horz" pos="2752">
          <p15:clr>
            <a:srgbClr val="F26B43"/>
          </p15:clr>
        </p15:guide>
        <p15:guide id="8" orient="horz" pos="196">
          <p15:clr>
            <a:srgbClr val="F26B43"/>
          </p15:clr>
        </p15:guide>
        <p15:guide id="9" orient="horz" pos="50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141" y="1462084"/>
            <a:ext cx="13652499" cy="1058992"/>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485141" y="2737173"/>
            <a:ext cx="13652499" cy="4246442"/>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85141" y="7638757"/>
            <a:ext cx="13651200" cy="108293"/>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485141" y="6983613"/>
            <a:ext cx="5048966" cy="676004"/>
          </a:xfrm>
          <a:prstGeom prst="rect">
            <a:avLst/>
          </a:prstGeom>
          <a:noFill/>
        </p:spPr>
        <p:txBody>
          <a:bodyPr wrap="none" lIns="0" tIns="0" rIns="0" bIns="0" rtlCol="0" anchor="ctr">
            <a:noAutofit/>
          </a:bodyPr>
          <a:lstStyle/>
          <a:p>
            <a:pPr marL="0" marR="0" lvl="0" indent="0" algn="l" defTabSz="730834" rtl="0" eaLnBrk="1" fontAlgn="auto" latinLnBrk="0" hangingPunct="1">
              <a:lnSpc>
                <a:spcPct val="100000"/>
              </a:lnSpc>
              <a:spcBef>
                <a:spcPts val="0"/>
              </a:spcBef>
              <a:spcAft>
                <a:spcPts val="0"/>
              </a:spcAft>
              <a:buClrTx/>
              <a:buSzTx/>
              <a:buFontTx/>
              <a:buNone/>
              <a:tabLst/>
              <a:defRPr/>
            </a:pPr>
            <a:r>
              <a:rPr lang="en-US" sz="959" dirty="0">
                <a:solidFill>
                  <a:schemeClr val="accent6"/>
                </a:solidFill>
                <a:latin typeface="+mn-lt"/>
                <a:cs typeface="Calibri Light" panose="020F0302020204030204" pitchFamily="34" charset="0"/>
              </a:rPr>
              <a:t>© Copyright Adapt IT Holdings Proprietary Limited (www.adaptit.com). All rights reserved.</a:t>
            </a:r>
            <a:endParaRPr lang="en-ZA" sz="959"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3593433" y="663978"/>
            <a:ext cx="373064" cy="452587"/>
          </a:xfrm>
          <a:prstGeom prst="rect">
            <a:avLst/>
          </a:prstGeom>
        </p:spPr>
      </p:pic>
      <p:pic>
        <p:nvPicPr>
          <p:cNvPr id="10" name="Graphic 9">
            <a:extLst>
              <a:ext uri="{FF2B5EF4-FFF2-40B4-BE49-F238E27FC236}">
                <a16:creationId xmlns:a16="http://schemas.microsoft.com/office/drawing/2014/main" id="{C5E65212-D60E-D70B-5F67-EF52F0F68AC0}"/>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485142" y="658487"/>
            <a:ext cx="458501" cy="458077"/>
          </a:xfrm>
          <a:prstGeom prst="rect">
            <a:avLst/>
          </a:prstGeom>
        </p:spPr>
      </p:pic>
      <p:pic>
        <p:nvPicPr>
          <p:cNvPr id="6" name="Picture 5">
            <a:extLst>
              <a:ext uri="{FF2B5EF4-FFF2-40B4-BE49-F238E27FC236}">
                <a16:creationId xmlns:a16="http://schemas.microsoft.com/office/drawing/2014/main" id="{F9A86F74-682D-6FAD-F635-C7F15B361A48}"/>
              </a:ext>
            </a:extLst>
          </p:cNvPr>
          <p:cNvPicPr>
            <a:picLocks noChangeAspect="1"/>
          </p:cNvPicPr>
          <p:nvPr userDrawn="1"/>
        </p:nvPicPr>
        <p:blipFill>
          <a:blip r:embed="rId21"/>
          <a:srcRect/>
          <a:stretch/>
        </p:blipFill>
        <p:spPr>
          <a:xfrm>
            <a:off x="1111954" y="663977"/>
            <a:ext cx="2166386" cy="452586"/>
          </a:xfrm>
          <a:prstGeom prst="rect">
            <a:avLst/>
          </a:prstGeom>
        </p:spPr>
      </p:pic>
    </p:spTree>
    <p:extLst>
      <p:ext uri="{BB962C8B-B14F-4D97-AF65-F5344CB8AC3E}">
        <p14:creationId xmlns:p14="http://schemas.microsoft.com/office/powerpoint/2010/main" val="33783150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1096251" rtl="0" eaLnBrk="1" latinLnBrk="0" hangingPunct="1">
        <a:lnSpc>
          <a:spcPts val="3613"/>
        </a:lnSpc>
        <a:spcBef>
          <a:spcPct val="0"/>
        </a:spcBef>
        <a:buNone/>
        <a:defRPr sz="2877" b="1" kern="1200">
          <a:solidFill>
            <a:schemeClr val="tx2"/>
          </a:solidFill>
          <a:latin typeface="+mj-lt"/>
          <a:ea typeface="+mj-ea"/>
          <a:cs typeface="+mj-cs"/>
        </a:defRPr>
      </a:lvl1pPr>
    </p:titleStyle>
    <p:bodyStyle>
      <a:lvl1pPr marL="0" indent="0" algn="l" defTabSz="1096251" rtl="0" eaLnBrk="1" latinLnBrk="0" hangingPunct="1">
        <a:lnSpc>
          <a:spcPts val="2302"/>
        </a:lnSpc>
        <a:spcBef>
          <a:spcPts val="0"/>
        </a:spcBef>
        <a:buFont typeface="Arial" panose="020B0604020202020204" pitchFamily="34" charset="0"/>
        <a:buNone/>
        <a:defRPr sz="1918" kern="1200">
          <a:solidFill>
            <a:schemeClr val="tx1"/>
          </a:solidFill>
          <a:latin typeface="+mn-lt"/>
          <a:ea typeface="+mn-ea"/>
          <a:cs typeface="+mn-cs"/>
        </a:defRPr>
      </a:lvl1pPr>
      <a:lvl2pPr marL="548126"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2pPr>
      <a:lvl3pPr marL="1096251"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3pPr>
      <a:lvl4pPr marL="1644377"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4pPr>
      <a:lvl5pPr marL="2192503"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5pPr>
      <a:lvl6pPr marL="3014691"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6pPr>
      <a:lvl7pPr marL="3562817"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7pPr>
      <a:lvl8pPr marL="4110942"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8pPr>
      <a:lvl9pPr marL="4659068"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9pPr>
    </p:bodyStyle>
    <p:otherStyle>
      <a:defPPr>
        <a:defRPr lang="en-US"/>
      </a:defPPr>
      <a:lvl1pPr marL="0" algn="l" defTabSz="1096251" rtl="0" eaLnBrk="1" latinLnBrk="0" hangingPunct="1">
        <a:defRPr sz="2158" kern="1200">
          <a:solidFill>
            <a:schemeClr val="tx1"/>
          </a:solidFill>
          <a:latin typeface="+mn-lt"/>
          <a:ea typeface="+mn-ea"/>
          <a:cs typeface="+mn-cs"/>
        </a:defRPr>
      </a:lvl1pPr>
      <a:lvl2pPr marL="548126" algn="l" defTabSz="1096251" rtl="0" eaLnBrk="1" latinLnBrk="0" hangingPunct="1">
        <a:defRPr sz="2158" kern="1200">
          <a:solidFill>
            <a:schemeClr val="tx1"/>
          </a:solidFill>
          <a:latin typeface="+mn-lt"/>
          <a:ea typeface="+mn-ea"/>
          <a:cs typeface="+mn-cs"/>
        </a:defRPr>
      </a:lvl2pPr>
      <a:lvl3pPr marL="1096251" algn="l" defTabSz="1096251" rtl="0" eaLnBrk="1" latinLnBrk="0" hangingPunct="1">
        <a:defRPr sz="2158" kern="1200">
          <a:solidFill>
            <a:schemeClr val="tx1"/>
          </a:solidFill>
          <a:latin typeface="+mn-lt"/>
          <a:ea typeface="+mn-ea"/>
          <a:cs typeface="+mn-cs"/>
        </a:defRPr>
      </a:lvl3pPr>
      <a:lvl4pPr marL="1644377" algn="l" defTabSz="1096251" rtl="0" eaLnBrk="1" latinLnBrk="0" hangingPunct="1">
        <a:defRPr sz="2158" kern="1200">
          <a:solidFill>
            <a:schemeClr val="tx1"/>
          </a:solidFill>
          <a:latin typeface="+mn-lt"/>
          <a:ea typeface="+mn-ea"/>
          <a:cs typeface="+mn-cs"/>
        </a:defRPr>
      </a:lvl4pPr>
      <a:lvl5pPr marL="2192503" algn="l" defTabSz="1096251" rtl="0" eaLnBrk="1" latinLnBrk="0" hangingPunct="1">
        <a:defRPr sz="2158" kern="1200">
          <a:solidFill>
            <a:schemeClr val="tx1"/>
          </a:solidFill>
          <a:latin typeface="+mn-lt"/>
          <a:ea typeface="+mn-ea"/>
          <a:cs typeface="+mn-cs"/>
        </a:defRPr>
      </a:lvl5pPr>
      <a:lvl6pPr marL="2740628" algn="l" defTabSz="1096251" rtl="0" eaLnBrk="1" latinLnBrk="0" hangingPunct="1">
        <a:defRPr sz="2158" kern="1200">
          <a:solidFill>
            <a:schemeClr val="tx1"/>
          </a:solidFill>
          <a:latin typeface="+mn-lt"/>
          <a:ea typeface="+mn-ea"/>
          <a:cs typeface="+mn-cs"/>
        </a:defRPr>
      </a:lvl6pPr>
      <a:lvl7pPr marL="3288754" algn="l" defTabSz="1096251" rtl="0" eaLnBrk="1" latinLnBrk="0" hangingPunct="1">
        <a:defRPr sz="2158" kern="1200">
          <a:solidFill>
            <a:schemeClr val="tx1"/>
          </a:solidFill>
          <a:latin typeface="+mn-lt"/>
          <a:ea typeface="+mn-ea"/>
          <a:cs typeface="+mn-cs"/>
        </a:defRPr>
      </a:lvl7pPr>
      <a:lvl8pPr marL="3836880" algn="l" defTabSz="1096251" rtl="0" eaLnBrk="1" latinLnBrk="0" hangingPunct="1">
        <a:defRPr sz="2158" kern="1200">
          <a:solidFill>
            <a:schemeClr val="tx1"/>
          </a:solidFill>
          <a:latin typeface="+mn-lt"/>
          <a:ea typeface="+mn-ea"/>
          <a:cs typeface="+mn-cs"/>
        </a:defRPr>
      </a:lvl8pPr>
      <a:lvl9pPr marL="4385005" algn="l" defTabSz="1096251" rtl="0" eaLnBrk="1" latinLnBrk="0" hangingPunct="1">
        <a:defRPr sz="2158"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p15:clr>
            <a:srgbClr val="F26B43"/>
          </p15:clr>
        </p15:guide>
        <p15:guide id="3" pos="5566">
          <p15:clr>
            <a:srgbClr val="F26B43"/>
          </p15:clr>
        </p15:guide>
        <p15:guide id="6" orient="horz" pos="3049">
          <p15:clr>
            <a:srgbClr val="F26B43"/>
          </p15:clr>
        </p15:guide>
        <p15:guide id="7" orient="horz" pos="2752">
          <p15:clr>
            <a:srgbClr val="F26B43"/>
          </p15:clr>
        </p15:guide>
        <p15:guide id="8" orient="horz" pos="196">
          <p15:clr>
            <a:srgbClr val="F26B43"/>
          </p15:clr>
        </p15:guide>
        <p15:guide id="9" orient="horz" pos="50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sv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19">
            <a:extLst>
              <a:ext uri="{FF2B5EF4-FFF2-40B4-BE49-F238E27FC236}">
                <a16:creationId xmlns:a16="http://schemas.microsoft.com/office/drawing/2014/main" id="{3E32CA38-96D8-3280-65E2-E938F0CFB978}"/>
              </a:ext>
            </a:extLst>
          </p:cNvPr>
          <p:cNvSpPr/>
          <p:nvPr/>
        </p:nvSpPr>
        <p:spPr>
          <a:xfrm>
            <a:off x="-4757689" y="2177611"/>
            <a:ext cx="2844315" cy="3440747"/>
          </a:xfrm>
          <a:custGeom>
            <a:avLst/>
            <a:gdLst>
              <a:gd name="connsiteX0" fmla="*/ 6088772 w 7888251"/>
              <a:gd name="connsiteY0" fmla="*/ 9538228 h 9542357"/>
              <a:gd name="connsiteX1" fmla="*/ 5228461 w 7888251"/>
              <a:gd name="connsiteY1" fmla="*/ 9315256 h 9542357"/>
              <a:gd name="connsiteX2" fmla="*/ 4368151 w 7888251"/>
              <a:gd name="connsiteY2" fmla="*/ 8237560 h 9542357"/>
              <a:gd name="connsiteX3" fmla="*/ 4368151 w 7888251"/>
              <a:gd name="connsiteY3" fmla="*/ 8229303 h 9542357"/>
              <a:gd name="connsiteX4" fmla="*/ 3516073 w 7888251"/>
              <a:gd name="connsiteY4" fmla="*/ 5041635 h 9542357"/>
              <a:gd name="connsiteX5" fmla="*/ 2766903 w 7888251"/>
              <a:gd name="connsiteY5" fmla="*/ 7845296 h 9542357"/>
              <a:gd name="connsiteX6" fmla="*/ 2087710 w 7888251"/>
              <a:gd name="connsiteY6" fmla="*/ 8687632 h 9542357"/>
              <a:gd name="connsiteX7" fmla="*/ 1013351 w 7888251"/>
              <a:gd name="connsiteY7" fmla="*/ 8803248 h 9542357"/>
              <a:gd name="connsiteX8" fmla="*/ 173622 w 7888251"/>
              <a:gd name="connsiteY8" fmla="*/ 8121946 h 9542357"/>
              <a:gd name="connsiteX9" fmla="*/ 58365 w 7888251"/>
              <a:gd name="connsiteY9" fmla="*/ 7048379 h 9542357"/>
              <a:gd name="connsiteX10" fmla="*/ 1289144 w 7888251"/>
              <a:gd name="connsiteY10" fmla="*/ 2419654 h 9542357"/>
              <a:gd name="connsiteX11" fmla="*/ 2507575 w 7888251"/>
              <a:gd name="connsiteY11" fmla="*/ 1482348 h 9542357"/>
              <a:gd name="connsiteX12" fmla="*/ 3446095 w 7888251"/>
              <a:gd name="connsiteY12" fmla="*/ 1895258 h 9542357"/>
              <a:gd name="connsiteX13" fmla="*/ 3701307 w 7888251"/>
              <a:gd name="connsiteY13" fmla="*/ 937306 h 9542357"/>
              <a:gd name="connsiteX14" fmla="*/ 4919737 w 7888251"/>
              <a:gd name="connsiteY14" fmla="*/ 0 h 9542357"/>
              <a:gd name="connsiteX15" fmla="*/ 6138168 w 7888251"/>
              <a:gd name="connsiteY15" fmla="*/ 937306 h 9542357"/>
              <a:gd name="connsiteX16" fmla="*/ 7817626 w 7888251"/>
              <a:gd name="connsiteY16" fmla="*/ 7238318 h 9542357"/>
              <a:gd name="connsiteX17" fmla="*/ 7665321 w 7888251"/>
              <a:gd name="connsiteY17" fmla="*/ 8605051 h 9542357"/>
              <a:gd name="connsiteX18" fmla="*/ 6590963 w 7888251"/>
              <a:gd name="connsiteY18" fmla="*/ 9468033 h 9542357"/>
              <a:gd name="connsiteX19" fmla="*/ 6084656 w 7888251"/>
              <a:gd name="connsiteY19" fmla="*/ 9542357 h 9542357"/>
              <a:gd name="connsiteX20" fmla="*/ 5211996 w 7888251"/>
              <a:gd name="connsiteY20" fmla="*/ 7993944 h 9542357"/>
              <a:gd name="connsiteX21" fmla="*/ 5648326 w 7888251"/>
              <a:gd name="connsiteY21" fmla="*/ 8538985 h 9542357"/>
              <a:gd name="connsiteX22" fmla="*/ 6348100 w 7888251"/>
              <a:gd name="connsiteY22" fmla="*/ 8617438 h 9542357"/>
              <a:gd name="connsiteX23" fmla="*/ 6895570 w 7888251"/>
              <a:gd name="connsiteY23" fmla="*/ 8175624 h 9542357"/>
              <a:gd name="connsiteX24" fmla="*/ 6973781 w 7888251"/>
              <a:gd name="connsiteY24" fmla="*/ 7473677 h 9542357"/>
              <a:gd name="connsiteX25" fmla="*/ 6973781 w 7888251"/>
              <a:gd name="connsiteY25" fmla="*/ 7465419 h 9542357"/>
              <a:gd name="connsiteX26" fmla="*/ 5286090 w 7888251"/>
              <a:gd name="connsiteY26" fmla="*/ 1164407 h 9542357"/>
              <a:gd name="connsiteX27" fmla="*/ 4915621 w 7888251"/>
              <a:gd name="connsiteY27" fmla="*/ 879499 h 9542357"/>
              <a:gd name="connsiteX28" fmla="*/ 4545153 w 7888251"/>
              <a:gd name="connsiteY28" fmla="*/ 1164407 h 9542357"/>
              <a:gd name="connsiteX29" fmla="*/ 3964752 w 7888251"/>
              <a:gd name="connsiteY29" fmla="*/ 3336315 h 9542357"/>
              <a:gd name="connsiteX30" fmla="*/ 5207880 w 7888251"/>
              <a:gd name="connsiteY30" fmla="*/ 7998072 h 9542357"/>
              <a:gd name="connsiteX31" fmla="*/ 2507575 w 7888251"/>
              <a:gd name="connsiteY31" fmla="*/ 2365976 h 9542357"/>
              <a:gd name="connsiteX32" fmla="*/ 2141222 w 7888251"/>
              <a:gd name="connsiteY32" fmla="*/ 2650884 h 9542357"/>
              <a:gd name="connsiteX33" fmla="*/ 902210 w 7888251"/>
              <a:gd name="connsiteY33" fmla="*/ 7296125 h 9542357"/>
              <a:gd name="connsiteX34" fmla="*/ 943374 w 7888251"/>
              <a:gd name="connsiteY34" fmla="*/ 7700777 h 9542357"/>
              <a:gd name="connsiteX35" fmla="*/ 1260330 w 7888251"/>
              <a:gd name="connsiteY35" fmla="*/ 7956782 h 9542357"/>
              <a:gd name="connsiteX36" fmla="*/ 1663729 w 7888251"/>
              <a:gd name="connsiteY36" fmla="*/ 7915491 h 9542357"/>
              <a:gd name="connsiteX37" fmla="*/ 1918941 w 7888251"/>
              <a:gd name="connsiteY37" fmla="*/ 7601679 h 9542357"/>
              <a:gd name="connsiteX38" fmla="*/ 3059161 w 7888251"/>
              <a:gd name="connsiteY38" fmla="*/ 3336315 h 9542357"/>
              <a:gd name="connsiteX39" fmla="*/ 2878043 w 7888251"/>
              <a:gd name="connsiteY39" fmla="*/ 2650884 h 9542357"/>
              <a:gd name="connsiteX40" fmla="*/ 2507575 w 7888251"/>
              <a:gd name="connsiteY40" fmla="*/ 2365976 h 954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8251" h="9542357">
                <a:moveTo>
                  <a:pt x="6088772" y="9538228"/>
                </a:moveTo>
                <a:cubicBezTo>
                  <a:pt x="5792397" y="9538228"/>
                  <a:pt x="5496022" y="9463904"/>
                  <a:pt x="5228461" y="9315256"/>
                </a:cubicBezTo>
                <a:cubicBezTo>
                  <a:pt x="4808597" y="9084027"/>
                  <a:pt x="4499873" y="8700020"/>
                  <a:pt x="4368151" y="8237560"/>
                </a:cubicBezTo>
                <a:lnTo>
                  <a:pt x="4368151" y="8229303"/>
                </a:lnTo>
                <a:cubicBezTo>
                  <a:pt x="4368151" y="8229303"/>
                  <a:pt x="3516073" y="5041635"/>
                  <a:pt x="3516073" y="5041635"/>
                </a:cubicBezTo>
                <a:lnTo>
                  <a:pt x="2766903" y="7845296"/>
                </a:lnTo>
                <a:cubicBezTo>
                  <a:pt x="2659878" y="8208657"/>
                  <a:pt x="2421132" y="8505953"/>
                  <a:pt x="2087710" y="8687632"/>
                </a:cubicBezTo>
                <a:cubicBezTo>
                  <a:pt x="1758405" y="8869313"/>
                  <a:pt x="1375587" y="8910604"/>
                  <a:pt x="1013351" y="8803248"/>
                </a:cubicBezTo>
                <a:cubicBezTo>
                  <a:pt x="651115" y="8695891"/>
                  <a:pt x="354740" y="8456403"/>
                  <a:pt x="173622" y="8121946"/>
                </a:cubicBezTo>
                <a:cubicBezTo>
                  <a:pt x="-7496" y="7791617"/>
                  <a:pt x="-48659" y="7411740"/>
                  <a:pt x="58365" y="7048379"/>
                </a:cubicBezTo>
                <a:lnTo>
                  <a:pt x="1289144" y="2419654"/>
                </a:lnTo>
                <a:cubicBezTo>
                  <a:pt x="1437332" y="1858097"/>
                  <a:pt x="1927174" y="1482348"/>
                  <a:pt x="2507575" y="1482348"/>
                </a:cubicBezTo>
                <a:cubicBezTo>
                  <a:pt x="2878043" y="1482348"/>
                  <a:pt x="3211465" y="1635125"/>
                  <a:pt x="3446095" y="1895258"/>
                </a:cubicBezTo>
                <a:lnTo>
                  <a:pt x="3701307" y="937306"/>
                </a:lnTo>
                <a:cubicBezTo>
                  <a:pt x="3849494" y="375748"/>
                  <a:pt x="4339337" y="0"/>
                  <a:pt x="4919737" y="0"/>
                </a:cubicBezTo>
                <a:cubicBezTo>
                  <a:pt x="5500138" y="0"/>
                  <a:pt x="5989980" y="375748"/>
                  <a:pt x="6138168" y="937306"/>
                </a:cubicBezTo>
                <a:lnTo>
                  <a:pt x="7817626" y="7238318"/>
                </a:lnTo>
                <a:cubicBezTo>
                  <a:pt x="7949348" y="7700777"/>
                  <a:pt x="7895836" y="8183882"/>
                  <a:pt x="7665321" y="8605051"/>
                </a:cubicBezTo>
                <a:cubicBezTo>
                  <a:pt x="7434808" y="9026220"/>
                  <a:pt x="7051990" y="9335902"/>
                  <a:pt x="6590963" y="9468033"/>
                </a:cubicBezTo>
                <a:cubicBezTo>
                  <a:pt x="6426310" y="9517582"/>
                  <a:pt x="6253425" y="9542357"/>
                  <a:pt x="6084656" y="9542357"/>
                </a:cubicBezTo>
                <a:close/>
                <a:moveTo>
                  <a:pt x="5211996" y="7993944"/>
                </a:moveTo>
                <a:cubicBezTo>
                  <a:pt x="5281973" y="8229303"/>
                  <a:pt x="5438394" y="8423370"/>
                  <a:pt x="5648326" y="8538985"/>
                </a:cubicBezTo>
                <a:cubicBezTo>
                  <a:pt x="5862374" y="8658729"/>
                  <a:pt x="6109354" y="8683504"/>
                  <a:pt x="6348100" y="8617438"/>
                </a:cubicBezTo>
                <a:cubicBezTo>
                  <a:pt x="6582730" y="8547243"/>
                  <a:pt x="6776197" y="8390337"/>
                  <a:pt x="6895570" y="8175624"/>
                </a:cubicBezTo>
                <a:cubicBezTo>
                  <a:pt x="7014943" y="7960911"/>
                  <a:pt x="7039642" y="7713165"/>
                  <a:pt x="6973781" y="7473677"/>
                </a:cubicBezTo>
                <a:lnTo>
                  <a:pt x="6973781" y="7465419"/>
                </a:lnTo>
                <a:cubicBezTo>
                  <a:pt x="6973781" y="7465419"/>
                  <a:pt x="5286090" y="1164407"/>
                  <a:pt x="5286090" y="1164407"/>
                </a:cubicBezTo>
                <a:cubicBezTo>
                  <a:pt x="5216112" y="900145"/>
                  <a:pt x="4985598" y="879499"/>
                  <a:pt x="4915621" y="879499"/>
                </a:cubicBezTo>
                <a:cubicBezTo>
                  <a:pt x="4845644" y="879499"/>
                  <a:pt x="4619246" y="900145"/>
                  <a:pt x="4545153" y="1164407"/>
                </a:cubicBezTo>
                <a:lnTo>
                  <a:pt x="3964752" y="3336315"/>
                </a:lnTo>
                <a:lnTo>
                  <a:pt x="5207880" y="7998072"/>
                </a:lnTo>
                <a:close/>
                <a:moveTo>
                  <a:pt x="2507575" y="2365976"/>
                </a:moveTo>
                <a:cubicBezTo>
                  <a:pt x="2437597" y="2365976"/>
                  <a:pt x="2211200" y="2386622"/>
                  <a:pt x="2141222" y="2650884"/>
                </a:cubicBezTo>
                <a:lnTo>
                  <a:pt x="902210" y="7296125"/>
                </a:lnTo>
                <a:cubicBezTo>
                  <a:pt x="861047" y="7432386"/>
                  <a:pt x="877513" y="7576905"/>
                  <a:pt x="943374" y="7700777"/>
                </a:cubicBezTo>
                <a:cubicBezTo>
                  <a:pt x="1009235" y="7824650"/>
                  <a:pt x="1124492" y="7915491"/>
                  <a:pt x="1260330" y="7956782"/>
                </a:cubicBezTo>
                <a:cubicBezTo>
                  <a:pt x="1396169" y="7998072"/>
                  <a:pt x="1540240" y="7981556"/>
                  <a:pt x="1663729" y="7915491"/>
                </a:cubicBezTo>
                <a:cubicBezTo>
                  <a:pt x="1787219" y="7849425"/>
                  <a:pt x="1877778" y="7737939"/>
                  <a:pt x="1918941" y="7601679"/>
                </a:cubicBezTo>
                <a:lnTo>
                  <a:pt x="3059161" y="3336315"/>
                </a:lnTo>
                <a:lnTo>
                  <a:pt x="2878043" y="2650884"/>
                </a:lnTo>
                <a:cubicBezTo>
                  <a:pt x="2808066" y="2386622"/>
                  <a:pt x="2577552" y="2365976"/>
                  <a:pt x="2507575" y="2365976"/>
                </a:cubicBezTo>
                <a:close/>
              </a:path>
            </a:pathLst>
          </a:custGeom>
          <a:solidFill>
            <a:schemeClr val="tx1"/>
          </a:solidFill>
          <a:ln w="0" cap="flat">
            <a:noFill/>
            <a:prstDash val="solid"/>
            <a:miter/>
          </a:ln>
        </p:spPr>
        <p:txBody>
          <a:bodyPr rtlCol="0" anchor="ctr"/>
          <a:lstStyle/>
          <a:p>
            <a:endParaRPr lang="en-GB" sz="2877" dirty="0"/>
          </a:p>
        </p:txBody>
      </p:sp>
      <p:pic>
        <p:nvPicPr>
          <p:cNvPr id="15" name="Graphic 14">
            <a:extLst>
              <a:ext uri="{FF2B5EF4-FFF2-40B4-BE49-F238E27FC236}">
                <a16:creationId xmlns:a16="http://schemas.microsoft.com/office/drawing/2014/main" id="{0CE92656-77C0-39F0-5F42-CA56F7B92B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482636" y="491545"/>
            <a:ext cx="1648694" cy="1071649"/>
          </a:xfrm>
          <a:prstGeom prst="rect">
            <a:avLst/>
          </a:prstGeom>
        </p:spPr>
      </p:pic>
      <p:sp>
        <p:nvSpPr>
          <p:cNvPr id="5" name="Title 3">
            <a:extLst>
              <a:ext uri="{FF2B5EF4-FFF2-40B4-BE49-F238E27FC236}">
                <a16:creationId xmlns:a16="http://schemas.microsoft.com/office/drawing/2014/main" id="{9F2C16CD-8702-0903-B4D7-513113003D74}"/>
              </a:ext>
            </a:extLst>
          </p:cNvPr>
          <p:cNvSpPr>
            <a:spLocks noGrp="1"/>
          </p:cNvSpPr>
          <p:nvPr>
            <p:ph type="title"/>
          </p:nvPr>
        </p:nvSpPr>
        <p:spPr>
          <a:xfrm>
            <a:off x="5014878" y="2762766"/>
            <a:ext cx="7603842" cy="2270435"/>
          </a:xfrm>
        </p:spPr>
        <p:txBody>
          <a:bodyPr/>
          <a:lstStyle/>
          <a:p>
            <a:r>
              <a:rPr lang="en-US" sz="4800" dirty="0" err="1">
                <a:latin typeface="Calibri" panose="020F0502020204030204" pitchFamily="34" charset="0"/>
                <a:ea typeface="Calibri" panose="020F0502020204030204" pitchFamily="34" charset="0"/>
                <a:cs typeface="Calibri" panose="020F0502020204030204" pitchFamily="34" charset="0"/>
              </a:rPr>
              <a:t>Modernisation</a:t>
            </a:r>
            <a:r>
              <a:rPr lang="en-US" sz="4800" dirty="0">
                <a:latin typeface="Calibri" panose="020F0502020204030204" pitchFamily="34" charset="0"/>
                <a:ea typeface="Calibri" panose="020F0502020204030204" pitchFamily="34" charset="0"/>
                <a:cs typeface="Calibri" panose="020F0502020204030204" pitchFamily="34" charset="0"/>
              </a:rPr>
              <a:t> and Agentic AI POC</a:t>
            </a:r>
          </a:p>
        </p:txBody>
      </p:sp>
      <p:sp>
        <p:nvSpPr>
          <p:cNvPr id="6" name="Text Placeholder 4">
            <a:extLst>
              <a:ext uri="{FF2B5EF4-FFF2-40B4-BE49-F238E27FC236}">
                <a16:creationId xmlns:a16="http://schemas.microsoft.com/office/drawing/2014/main" id="{D4587BBB-5E93-A3D9-A0C4-2C4FA419A74E}"/>
              </a:ext>
            </a:extLst>
          </p:cNvPr>
          <p:cNvSpPr>
            <a:spLocks noGrp="1"/>
          </p:cNvSpPr>
          <p:nvPr>
            <p:ph type="body" sz="quarter" idx="11"/>
          </p:nvPr>
        </p:nvSpPr>
        <p:spPr/>
        <p:txBody>
          <a:bodyPr/>
          <a:lstStyle/>
          <a:p>
            <a:pPr>
              <a:lnSpc>
                <a:spcPts val="2654"/>
              </a:lnSpc>
            </a:pPr>
            <a:r>
              <a:rPr lang="en-GB" sz="1918" b="1" dirty="0"/>
              <a:t>Session 14</a:t>
            </a:r>
          </a:p>
          <a:p>
            <a:pPr>
              <a:lnSpc>
                <a:spcPts val="2654"/>
              </a:lnSpc>
            </a:pPr>
            <a:r>
              <a:rPr lang="en-GB" sz="1918" b="1" dirty="0"/>
              <a:t>Presenter:	Linda Putu</a:t>
            </a:r>
          </a:p>
        </p:txBody>
      </p:sp>
    </p:spTree>
    <p:extLst>
      <p:ext uri="{BB962C8B-B14F-4D97-AF65-F5344CB8AC3E}">
        <p14:creationId xmlns:p14="http://schemas.microsoft.com/office/powerpoint/2010/main" val="3403544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a:stretch>
            <a:fillRect/>
          </a:stretch>
        </p:blipFill>
        <p:spPr>
          <a:xfrm>
            <a:off x="1323261" y="2274451"/>
            <a:ext cx="11983879" cy="5392698"/>
          </a:xfrm>
          <a:prstGeom prst="rect">
            <a:avLst/>
          </a:prstGeom>
        </p:spPr>
      </p:pic>
      <p:sp>
        <p:nvSpPr>
          <p:cNvPr id="3" name="Text 1"/>
          <p:cNvSpPr/>
          <p:nvPr/>
        </p:nvSpPr>
        <p:spPr>
          <a:xfrm>
            <a:off x="1323261" y="1730184"/>
            <a:ext cx="11983879" cy="610433"/>
          </a:xfrm>
          <a:prstGeom prst="rect">
            <a:avLst/>
          </a:prstGeom>
          <a:noFill/>
          <a:ln/>
        </p:spPr>
        <p:txBody>
          <a:bodyPr wrap="square" lIns="0" tIns="0" rIns="0" bIns="0" rtlCol="0" anchor="t"/>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B3535"/>
                </a:solidFill>
                <a:effectLst/>
                <a:uLnTx/>
                <a:uFillTx/>
                <a:latin typeface="Calibri"/>
                <a:ea typeface="Sora Light" pitchFamily="34" charset="-122"/>
                <a:cs typeface="Sora Light" pitchFamily="34" charset="-120"/>
              </a:rPr>
              <a:t>To ensure a seamless transition from the current iEnabler environment, the full suite of student self-service processes must be migrated. A phased approach is adopted to convert all core functions—including AOA (Admission/Application Online), Registration, Study Records, and Graduation processes—before any final transition.</a:t>
            </a: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 2"/>
          <p:cNvSpPr/>
          <p:nvPr/>
        </p:nvSpPr>
        <p:spPr>
          <a:xfrm>
            <a:off x="3128441" y="2749229"/>
            <a:ext cx="2097160" cy="341185"/>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535"/>
                </a:solidFill>
                <a:effectLst/>
                <a:uLnTx/>
                <a:uFillTx/>
                <a:latin typeface="Calibri"/>
                <a:ea typeface="Alexandria Semi Bold" pitchFamily="34" charset="-122"/>
                <a:cs typeface="Alexandria Semi Bold" pitchFamily="34" charset="-120"/>
              </a:rPr>
              <a:t>Architecture</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 3"/>
          <p:cNvSpPr/>
          <p:nvPr/>
        </p:nvSpPr>
        <p:spPr>
          <a:xfrm>
            <a:off x="3128441" y="3182597"/>
            <a:ext cx="2097160" cy="684890"/>
          </a:xfrm>
          <a:prstGeom prst="rect">
            <a:avLst/>
          </a:prstGeom>
          <a:noFill/>
          <a:ln/>
        </p:spPr>
        <p:txBody>
          <a:bodyPr wrap="square" lIns="0" tIns="0" rIns="0" bIns="0" rtlCol="0" anchor="t"/>
          <a:lstStyle/>
          <a:p>
            <a:pPr marL="0" marR="0" lvl="0" indent="0" algn="ctr" defTabSz="914400" rtl="0" eaLnBrk="1" fontAlgn="auto" latinLnBrk="0" hangingPunct="1">
              <a:lnSpc>
                <a:spcPts val="175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B3535"/>
                </a:solidFill>
                <a:effectLst/>
                <a:uLnTx/>
                <a:uFillTx/>
                <a:latin typeface="Calibri"/>
                <a:ea typeface="Sora Light" pitchFamily="34" charset="-122"/>
                <a:cs typeface="Sora Light" pitchFamily="34" charset="-120"/>
              </a:rPr>
              <a:t>Define APIs and map iEnabler processes</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 4"/>
          <p:cNvSpPr/>
          <p:nvPr/>
        </p:nvSpPr>
        <p:spPr>
          <a:xfrm>
            <a:off x="5202556" y="6360029"/>
            <a:ext cx="2108683" cy="341185"/>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535"/>
                </a:solidFill>
                <a:effectLst/>
                <a:uLnTx/>
                <a:uFillTx/>
                <a:latin typeface="Calibri"/>
                <a:ea typeface="Alexandria Semi Bold" pitchFamily="34" charset="-122"/>
                <a:cs typeface="Alexandria Semi Bold" pitchFamily="34" charset="-120"/>
              </a:rPr>
              <a:t>Microservices</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 5"/>
          <p:cNvSpPr/>
          <p:nvPr/>
        </p:nvSpPr>
        <p:spPr>
          <a:xfrm>
            <a:off x="5202556" y="6793396"/>
            <a:ext cx="2108683" cy="456593"/>
          </a:xfrm>
          <a:prstGeom prst="rect">
            <a:avLst/>
          </a:prstGeom>
          <a:noFill/>
          <a:ln/>
        </p:spPr>
        <p:txBody>
          <a:bodyPr wrap="square" lIns="0" tIns="0" rIns="0" bIns="0" rtlCol="0" anchor="t"/>
          <a:lstStyle/>
          <a:p>
            <a:pPr marL="0" marR="0" lvl="0" indent="0" algn="ctr" defTabSz="914400" rtl="0" eaLnBrk="1" fontAlgn="auto" latinLnBrk="0" hangingPunct="1">
              <a:lnSpc>
                <a:spcPts val="175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B3535"/>
                </a:solidFill>
                <a:effectLst/>
                <a:uLnTx/>
                <a:uFillTx/>
                <a:latin typeface="Calibri"/>
                <a:ea typeface="Sora Light" pitchFamily="34" charset="-122"/>
                <a:cs typeface="Sora Light" pitchFamily="34" charset="-120"/>
              </a:rPr>
              <a:t>Build Spring Boot services by domain</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 6"/>
          <p:cNvSpPr/>
          <p:nvPr/>
        </p:nvSpPr>
        <p:spPr>
          <a:xfrm>
            <a:off x="7253625" y="2708899"/>
            <a:ext cx="2097160" cy="341185"/>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535"/>
                </a:solidFill>
                <a:effectLst/>
                <a:uLnTx/>
                <a:uFillTx/>
                <a:latin typeface="Calibri"/>
                <a:ea typeface="Alexandria Semi Bold" pitchFamily="34" charset="-122"/>
                <a:cs typeface="Alexandria Semi Bold" pitchFamily="34" charset="-120"/>
              </a:rPr>
              <a:t>Front-End</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 7"/>
          <p:cNvSpPr/>
          <p:nvPr/>
        </p:nvSpPr>
        <p:spPr>
          <a:xfrm>
            <a:off x="7253625" y="3142267"/>
            <a:ext cx="2097160" cy="684890"/>
          </a:xfrm>
          <a:prstGeom prst="rect">
            <a:avLst/>
          </a:prstGeom>
          <a:noFill/>
          <a:ln/>
        </p:spPr>
        <p:txBody>
          <a:bodyPr wrap="square" lIns="0" tIns="0" rIns="0" bIns="0" rtlCol="0" anchor="t"/>
          <a:lstStyle/>
          <a:p>
            <a:pPr marL="0" marR="0" lvl="0" indent="0" algn="ctr" defTabSz="914400" rtl="0" eaLnBrk="1" fontAlgn="auto" latinLnBrk="0" hangingPunct="1">
              <a:lnSpc>
                <a:spcPts val="175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B3535"/>
                </a:solidFill>
                <a:effectLst/>
                <a:uLnTx/>
                <a:uFillTx/>
                <a:latin typeface="Calibri"/>
                <a:ea typeface="Sora Light" pitchFamily="34" charset="-122"/>
                <a:cs typeface="Sora Light" pitchFamily="34" charset="-120"/>
              </a:rPr>
              <a:t>Develop Angular UI and migrate processes</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 8"/>
          <p:cNvSpPr/>
          <p:nvPr/>
        </p:nvSpPr>
        <p:spPr>
          <a:xfrm>
            <a:off x="9327739" y="6372180"/>
            <a:ext cx="2097160" cy="341185"/>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535"/>
                </a:solidFill>
                <a:effectLst/>
                <a:uLnTx/>
                <a:uFillTx/>
                <a:latin typeface="Calibri"/>
                <a:ea typeface="Alexandria Semi Bold" pitchFamily="34" charset="-122"/>
                <a:cs typeface="Alexandria Semi Bold" pitchFamily="34" charset="-120"/>
              </a:rPr>
              <a:t>Go-Live</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 9"/>
          <p:cNvSpPr/>
          <p:nvPr/>
        </p:nvSpPr>
        <p:spPr>
          <a:xfrm>
            <a:off x="9327739" y="6805547"/>
            <a:ext cx="2097160" cy="684890"/>
          </a:xfrm>
          <a:prstGeom prst="rect">
            <a:avLst/>
          </a:prstGeom>
          <a:noFill/>
          <a:ln/>
        </p:spPr>
        <p:txBody>
          <a:bodyPr wrap="square" lIns="0" tIns="0" rIns="0" bIns="0" rtlCol="0" anchor="t"/>
          <a:lstStyle/>
          <a:p>
            <a:pPr marL="0" marR="0" lvl="0" indent="0" algn="ctr" defTabSz="914400" rtl="0" eaLnBrk="1" fontAlgn="auto" latinLnBrk="0" hangingPunct="1">
              <a:lnSpc>
                <a:spcPts val="175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B3535"/>
                </a:solidFill>
                <a:effectLst/>
                <a:uLnTx/>
                <a:uFillTx/>
                <a:latin typeface="Calibri"/>
                <a:ea typeface="Sora Light" pitchFamily="34" charset="-122"/>
                <a:cs typeface="Sora Light" pitchFamily="34" charset="-120"/>
              </a:rPr>
              <a:t>Parallel run validation and cutover</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9D0C7A98-C5E0-4A03-86CB-235EC0819095}"/>
              </a:ext>
            </a:extLst>
          </p:cNvPr>
          <p:cNvSpPr/>
          <p:nvPr/>
        </p:nvSpPr>
        <p:spPr>
          <a:xfrm>
            <a:off x="182880" y="7083481"/>
            <a:ext cx="5042721" cy="40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10"/>
          <p:cNvSpPr/>
          <p:nvPr/>
        </p:nvSpPr>
        <p:spPr>
          <a:xfrm>
            <a:off x="1323260" y="7221207"/>
            <a:ext cx="12165753" cy="406956"/>
          </a:xfrm>
          <a:prstGeom prst="rect">
            <a:avLst/>
          </a:prstGeom>
          <a:noFill/>
          <a:ln/>
        </p:spPr>
        <p:txBody>
          <a:bodyPr wrap="square" lIns="0" tIns="0" rIns="0" bIns="0" rtlCol="0" anchor="t"/>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B3535"/>
                </a:solidFill>
                <a:effectLst/>
                <a:uLnTx/>
                <a:uFillTx/>
                <a:latin typeface="Calibri"/>
                <a:ea typeface="Sora Light" pitchFamily="34" charset="-122"/>
                <a:cs typeface="Sora Light" pitchFamily="34" charset="-120"/>
              </a:rPr>
              <a:t>Go-live will only occur once all student processes are fully converted and validated. This rigorous phased approach ensures zero disruption to clients currently relying on iEnabler, guaranteeing continuity across the entire student service lifecycle.</a:t>
            </a: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itle 17">
            <a:extLst>
              <a:ext uri="{FF2B5EF4-FFF2-40B4-BE49-F238E27FC236}">
                <a16:creationId xmlns:a16="http://schemas.microsoft.com/office/drawing/2014/main" id="{2C22813E-685D-F15A-47E8-5544FFEF4C25}"/>
              </a:ext>
            </a:extLst>
          </p:cNvPr>
          <p:cNvSpPr>
            <a:spLocks noGrp="1"/>
          </p:cNvSpPr>
          <p:nvPr>
            <p:ph type="title"/>
          </p:nvPr>
        </p:nvSpPr>
        <p:spPr>
          <a:xfrm>
            <a:off x="4399028" y="336527"/>
            <a:ext cx="5832344" cy="1285161"/>
          </a:xfrm>
        </p:spPr>
        <p:txBody>
          <a:bodyPr/>
          <a:lstStyle/>
          <a:p>
            <a:pPr algn="ctr"/>
            <a:r>
              <a:rPr lang="en-ZA" b="0" dirty="0"/>
              <a:t>Implementation Approach</a:t>
            </a:r>
          </a:p>
        </p:txBody>
      </p:sp>
      <p:sp>
        <p:nvSpPr>
          <p:cNvPr id="19" name="Rectangle 18">
            <a:extLst>
              <a:ext uri="{FF2B5EF4-FFF2-40B4-BE49-F238E27FC236}">
                <a16:creationId xmlns:a16="http://schemas.microsoft.com/office/drawing/2014/main" id="{1CFAC0BB-7B97-CC5B-9942-9C0DD81E561C}"/>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shot of a computer&#10;&#10;AI-generated content may be incorrect.">
            <a:extLst>
              <a:ext uri="{FF2B5EF4-FFF2-40B4-BE49-F238E27FC236}">
                <a16:creationId xmlns:a16="http://schemas.microsoft.com/office/drawing/2014/main" id="{5E347661-E0D2-ED6D-B662-A38A6B46DCFB}"/>
              </a:ext>
            </a:extLst>
          </p:cNvPr>
          <p:cNvPicPr>
            <a:picLocks noChangeAspect="1"/>
          </p:cNvPicPr>
          <p:nvPr/>
        </p:nvPicPr>
        <p:blipFill>
          <a:blip r:embed="rId3"/>
          <a:stretch>
            <a:fillRect/>
          </a:stretch>
        </p:blipFill>
        <p:spPr>
          <a:xfrm>
            <a:off x="490162" y="1631156"/>
            <a:ext cx="4678207" cy="6460622"/>
          </a:xfrm>
          <a:prstGeom prst="rect">
            <a:avLst/>
          </a:prstGeom>
        </p:spPr>
      </p:pic>
      <p:pic>
        <p:nvPicPr>
          <p:cNvPr id="16" name="Picture 15" descr="A screenshot of a computer&#10;&#10;AI-generated content may be incorrect.">
            <a:extLst>
              <a:ext uri="{FF2B5EF4-FFF2-40B4-BE49-F238E27FC236}">
                <a16:creationId xmlns:a16="http://schemas.microsoft.com/office/drawing/2014/main" id="{2E3EDB16-AE09-3A19-A24F-264174319903}"/>
              </a:ext>
            </a:extLst>
          </p:cNvPr>
          <p:cNvPicPr>
            <a:picLocks noChangeAspect="1"/>
          </p:cNvPicPr>
          <p:nvPr/>
        </p:nvPicPr>
        <p:blipFill>
          <a:blip r:embed="rId4"/>
          <a:stretch>
            <a:fillRect/>
          </a:stretch>
        </p:blipFill>
        <p:spPr>
          <a:xfrm>
            <a:off x="5745571" y="1631156"/>
            <a:ext cx="6800425" cy="6110473"/>
          </a:xfrm>
          <a:prstGeom prst="rect">
            <a:avLst/>
          </a:prstGeom>
        </p:spPr>
      </p:pic>
      <p:sp>
        <p:nvSpPr>
          <p:cNvPr id="2" name="Rectangle 1">
            <a:extLst>
              <a:ext uri="{FF2B5EF4-FFF2-40B4-BE49-F238E27FC236}">
                <a16:creationId xmlns:a16="http://schemas.microsoft.com/office/drawing/2014/main" id="{6D0FF55E-5957-FC95-FE1D-B342349000C8}"/>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7">
            <a:extLst>
              <a:ext uri="{FF2B5EF4-FFF2-40B4-BE49-F238E27FC236}">
                <a16:creationId xmlns:a16="http://schemas.microsoft.com/office/drawing/2014/main" id="{A5A4582E-E0AB-CB0C-C877-FA8D674203F8}"/>
              </a:ext>
            </a:extLst>
          </p:cNvPr>
          <p:cNvSpPr>
            <a:spLocks noGrp="1"/>
          </p:cNvSpPr>
          <p:nvPr>
            <p:ph type="title"/>
          </p:nvPr>
        </p:nvSpPr>
        <p:spPr>
          <a:xfrm>
            <a:off x="4399028" y="336527"/>
            <a:ext cx="5832344" cy="1285161"/>
          </a:xfrm>
        </p:spPr>
        <p:txBody>
          <a:bodyPr/>
          <a:lstStyle/>
          <a:p>
            <a:pPr algn="ctr"/>
            <a:r>
              <a:rPr lang="en-ZA" dirty="0"/>
              <a:t>Concept Designs</a:t>
            </a:r>
          </a:p>
        </p:txBody>
      </p:sp>
    </p:spTree>
    <p:extLst>
      <p:ext uri="{BB962C8B-B14F-4D97-AF65-F5344CB8AC3E}">
        <p14:creationId xmlns:p14="http://schemas.microsoft.com/office/powerpoint/2010/main" val="2512534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30937852-4951-FD28-82F0-277D4B418470}"/>
              </a:ext>
            </a:extLst>
          </p:cNvPr>
          <p:cNvPicPr>
            <a:picLocks noChangeAspect="1"/>
          </p:cNvPicPr>
          <p:nvPr/>
        </p:nvPicPr>
        <p:blipFill>
          <a:blip r:embed="rId3"/>
          <a:stretch>
            <a:fillRect/>
          </a:stretch>
        </p:blipFill>
        <p:spPr>
          <a:xfrm>
            <a:off x="0" y="1802095"/>
            <a:ext cx="4108885" cy="5080115"/>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1BEB8AF9-AC5D-0CA6-80C1-E3540DB0174E}"/>
              </a:ext>
            </a:extLst>
          </p:cNvPr>
          <p:cNvPicPr>
            <a:picLocks noChangeAspect="1"/>
          </p:cNvPicPr>
          <p:nvPr/>
        </p:nvPicPr>
        <p:blipFill>
          <a:blip r:embed="rId4"/>
          <a:stretch>
            <a:fillRect/>
          </a:stretch>
        </p:blipFill>
        <p:spPr>
          <a:xfrm>
            <a:off x="8783115" y="1792627"/>
            <a:ext cx="5712294" cy="5089583"/>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ADB4CA3C-BFAF-B765-24D9-83DFD011C36E}"/>
              </a:ext>
            </a:extLst>
          </p:cNvPr>
          <p:cNvPicPr>
            <a:picLocks noChangeAspect="1"/>
          </p:cNvPicPr>
          <p:nvPr/>
        </p:nvPicPr>
        <p:blipFill>
          <a:blip r:embed="rId5"/>
          <a:stretch>
            <a:fillRect/>
          </a:stretch>
        </p:blipFill>
        <p:spPr>
          <a:xfrm>
            <a:off x="4108885" y="1792627"/>
            <a:ext cx="4689704" cy="5089583"/>
          </a:xfrm>
          <a:prstGeom prst="rect">
            <a:avLst/>
          </a:prstGeom>
        </p:spPr>
      </p:pic>
      <p:sp>
        <p:nvSpPr>
          <p:cNvPr id="2" name="Rectangle 1">
            <a:extLst>
              <a:ext uri="{FF2B5EF4-FFF2-40B4-BE49-F238E27FC236}">
                <a16:creationId xmlns:a16="http://schemas.microsoft.com/office/drawing/2014/main" id="{CAFEE3BA-9853-53F5-EF06-56B36B5DDD34}"/>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7">
            <a:extLst>
              <a:ext uri="{FF2B5EF4-FFF2-40B4-BE49-F238E27FC236}">
                <a16:creationId xmlns:a16="http://schemas.microsoft.com/office/drawing/2014/main" id="{44414C27-7D27-8891-ED29-83FE7B812C91}"/>
              </a:ext>
            </a:extLst>
          </p:cNvPr>
          <p:cNvSpPr>
            <a:spLocks noGrp="1"/>
          </p:cNvSpPr>
          <p:nvPr>
            <p:ph type="title"/>
          </p:nvPr>
        </p:nvSpPr>
        <p:spPr>
          <a:xfrm>
            <a:off x="4395067" y="336527"/>
            <a:ext cx="5832344" cy="1285161"/>
          </a:xfrm>
        </p:spPr>
        <p:txBody>
          <a:bodyPr/>
          <a:lstStyle/>
          <a:p>
            <a:pPr algn="ctr"/>
            <a:r>
              <a:rPr lang="en-ZA" dirty="0"/>
              <a:t>Concept Designs</a:t>
            </a:r>
          </a:p>
        </p:txBody>
      </p:sp>
    </p:spTree>
    <p:extLst>
      <p:ext uri="{BB962C8B-B14F-4D97-AF65-F5344CB8AC3E}">
        <p14:creationId xmlns:p14="http://schemas.microsoft.com/office/powerpoint/2010/main" val="3026633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22455" b="22415"/>
          <a:stretch>
            <a:fillRect/>
          </a:stretch>
        </p:blipFill>
        <p:spPr>
          <a:xfrm>
            <a:off x="404574" y="1921585"/>
            <a:ext cx="5486400" cy="4536937"/>
          </a:xfrm>
          <a:prstGeom prst="rect">
            <a:avLst/>
          </a:prstGeom>
        </p:spPr>
      </p:pic>
      <p:sp>
        <p:nvSpPr>
          <p:cNvPr id="4" name="Text 1"/>
          <p:cNvSpPr/>
          <p:nvPr/>
        </p:nvSpPr>
        <p:spPr>
          <a:xfrm>
            <a:off x="6558082" y="1677353"/>
            <a:ext cx="7292935" cy="617934"/>
          </a:xfrm>
          <a:prstGeom prst="rect">
            <a:avLst/>
          </a:prstGeom>
          <a:noFill/>
          <a:ln/>
        </p:spPr>
        <p:txBody>
          <a:bodyPr wrap="square" lIns="0" tIns="0" rIns="0" bIns="0" rtlCol="0" anchor="t"/>
          <a:lstStyle/>
          <a:p>
            <a:pPr marL="0" indent="0" algn="l">
              <a:lnSpc>
                <a:spcPts val="2400"/>
              </a:lnSpc>
              <a:buNone/>
            </a:pPr>
            <a:r>
              <a:rPr lang="en-US" sz="1500" dirty="0">
                <a:solidFill>
                  <a:srgbClr val="5F6369"/>
                </a:solidFill>
                <a:ea typeface="Nunito Sans" pitchFamily="34" charset="-122"/>
                <a:cs typeface="Nunito Sans" pitchFamily="34" charset="-120"/>
              </a:rPr>
              <a:t>Modernising the iEnabler portal is a strategic imperative — the catalyst to unlock unprecedented operational efficiency and transformative user experiences.</a:t>
            </a:r>
            <a:endParaRPr lang="en-US" sz="1500" dirty="0"/>
          </a:p>
        </p:txBody>
      </p:sp>
      <p:sp>
        <p:nvSpPr>
          <p:cNvPr id="5" name="Shape 2"/>
          <p:cNvSpPr/>
          <p:nvPr/>
        </p:nvSpPr>
        <p:spPr>
          <a:xfrm flipH="1">
            <a:off x="6134755" y="1453753"/>
            <a:ext cx="134296" cy="1048226"/>
          </a:xfrm>
          <a:prstGeom prst="rect">
            <a:avLst/>
          </a:prstGeom>
          <a:solidFill>
            <a:srgbClr val="03AEEF"/>
          </a:solidFill>
          <a:ln/>
        </p:spPr>
        <p:txBody>
          <a:bodyPr/>
          <a:lstStyle/>
          <a:p>
            <a:endParaRPr lang="en-ZA"/>
          </a:p>
        </p:txBody>
      </p:sp>
      <p:sp>
        <p:nvSpPr>
          <p:cNvPr id="6" name="Text 3"/>
          <p:cNvSpPr/>
          <p:nvPr/>
        </p:nvSpPr>
        <p:spPr>
          <a:xfrm>
            <a:off x="6265783" y="2725579"/>
            <a:ext cx="7585234" cy="1544836"/>
          </a:xfrm>
          <a:prstGeom prst="rect">
            <a:avLst/>
          </a:prstGeom>
          <a:noFill/>
          <a:ln/>
        </p:spPr>
        <p:txBody>
          <a:bodyPr wrap="square" lIns="0" tIns="0" rIns="0" bIns="0" rtlCol="0" anchor="t"/>
          <a:lstStyle/>
          <a:p>
            <a:pPr marL="0" indent="0" algn="l">
              <a:lnSpc>
                <a:spcPts val="2400"/>
              </a:lnSpc>
              <a:buNone/>
            </a:pPr>
            <a:r>
              <a:rPr lang="en-US" sz="1500" dirty="0">
                <a:solidFill>
                  <a:srgbClr val="5F6369"/>
                </a:solidFill>
                <a:ea typeface="Nunito Sans" pitchFamily="34" charset="-122"/>
                <a:cs typeface="Nunito Sans" pitchFamily="34" charset="-120"/>
              </a:rPr>
              <a:t>The path forward is clear. By transitioning to a </a:t>
            </a:r>
            <a:r>
              <a:rPr lang="en-US" sz="1500" b="1" dirty="0">
                <a:solidFill>
                  <a:srgbClr val="5F6369"/>
                </a:solidFill>
                <a:ea typeface="Nunito Sans" pitchFamily="34" charset="-122"/>
                <a:cs typeface="Nunito Sans" pitchFamily="34" charset="-120"/>
              </a:rPr>
              <a:t>modern, decoupled architecture</a:t>
            </a:r>
            <a:r>
              <a:rPr lang="en-US" sz="1500" dirty="0">
                <a:solidFill>
                  <a:srgbClr val="5F6369"/>
                </a:solidFill>
                <a:ea typeface="Nunito Sans" pitchFamily="34" charset="-122"/>
                <a:cs typeface="Nunito Sans" pitchFamily="34" charset="-120"/>
              </a:rPr>
              <a:t>, we are not just upgrading software; we are future-proofing your institution. Together, we will slash operational complexity, deliver the seamless digital experiences your students demand, and build a high-performance foundation designed to scale with your ambitions.</a:t>
            </a:r>
            <a:endParaRPr lang="en-US" sz="1500" dirty="0"/>
          </a:p>
        </p:txBody>
      </p:sp>
      <p:sp>
        <p:nvSpPr>
          <p:cNvPr id="7" name="Shape 4"/>
          <p:cNvSpPr/>
          <p:nvPr/>
        </p:nvSpPr>
        <p:spPr>
          <a:xfrm>
            <a:off x="6265783" y="4485561"/>
            <a:ext cx="7585234" cy="3177659"/>
          </a:xfrm>
          <a:prstGeom prst="roundRect">
            <a:avLst>
              <a:gd name="adj" fmla="val 2576"/>
            </a:avLst>
          </a:prstGeom>
          <a:solidFill>
            <a:srgbClr val="CDF1FE"/>
          </a:solidFill>
          <a:ln w="7620">
            <a:solidFill>
              <a:srgbClr val="B3D7E4"/>
            </a:solidFill>
            <a:prstDash val="solid"/>
          </a:ln>
        </p:spPr>
        <p:txBody>
          <a:bodyPr/>
          <a:lstStyle/>
          <a:p>
            <a:endParaRPr lang="en-ZA"/>
          </a:p>
        </p:txBody>
      </p:sp>
      <p:sp>
        <p:nvSpPr>
          <p:cNvPr id="8" name="Shape 5"/>
          <p:cNvSpPr/>
          <p:nvPr/>
        </p:nvSpPr>
        <p:spPr>
          <a:xfrm>
            <a:off x="6273403" y="4493181"/>
            <a:ext cx="3784997" cy="1735693"/>
          </a:xfrm>
          <a:prstGeom prst="roundRect">
            <a:avLst>
              <a:gd name="adj" fmla="val 4715"/>
            </a:avLst>
          </a:prstGeom>
          <a:solidFill>
            <a:srgbClr val="CDF1FE"/>
          </a:solidFill>
          <a:ln/>
        </p:spPr>
        <p:txBody>
          <a:bodyPr/>
          <a:lstStyle/>
          <a:p>
            <a:endParaRPr lang="en-ZA"/>
          </a:p>
        </p:txBody>
      </p:sp>
      <p:sp>
        <p:nvSpPr>
          <p:cNvPr id="9" name="Text 6"/>
          <p:cNvSpPr/>
          <p:nvPr/>
        </p:nvSpPr>
        <p:spPr>
          <a:xfrm>
            <a:off x="6468189" y="4687967"/>
            <a:ext cx="2435781" cy="304443"/>
          </a:xfrm>
          <a:prstGeom prst="rect">
            <a:avLst/>
          </a:prstGeom>
          <a:noFill/>
          <a:ln/>
        </p:spPr>
        <p:txBody>
          <a:bodyPr wrap="none" lIns="0" tIns="0" rIns="0" bIns="0" rtlCol="0" anchor="t"/>
          <a:lstStyle/>
          <a:p>
            <a:pPr marL="0" indent="0" algn="l">
              <a:lnSpc>
                <a:spcPts val="2350"/>
              </a:lnSpc>
              <a:buNone/>
            </a:pPr>
            <a:r>
              <a:rPr lang="en-US" sz="1900" b="1" dirty="0">
                <a:solidFill>
                  <a:srgbClr val="5F6369"/>
                </a:solidFill>
                <a:ea typeface="Nunito Sans Bold" pitchFamily="34" charset="-122"/>
                <a:cs typeface="Nunito Sans Bold" pitchFamily="34" charset="-120"/>
              </a:rPr>
              <a:t>Maximize Value</a:t>
            </a:r>
            <a:endParaRPr lang="en-US" sz="1900" dirty="0"/>
          </a:p>
        </p:txBody>
      </p:sp>
      <p:sp>
        <p:nvSpPr>
          <p:cNvPr id="10" name="Text 7"/>
          <p:cNvSpPr/>
          <p:nvPr/>
        </p:nvSpPr>
        <p:spPr>
          <a:xfrm>
            <a:off x="6468189" y="5107186"/>
            <a:ext cx="3395424" cy="926902"/>
          </a:xfrm>
          <a:prstGeom prst="rect">
            <a:avLst/>
          </a:prstGeom>
          <a:noFill/>
          <a:ln/>
        </p:spPr>
        <p:txBody>
          <a:bodyPr wrap="square" lIns="0" tIns="0" rIns="0" bIns="0" rtlCol="0" anchor="t"/>
          <a:lstStyle/>
          <a:p>
            <a:pPr marL="0" indent="0" algn="l">
              <a:lnSpc>
                <a:spcPts val="2400"/>
              </a:lnSpc>
              <a:buNone/>
            </a:pPr>
            <a:r>
              <a:rPr lang="en-US" sz="1500" dirty="0">
                <a:solidFill>
                  <a:srgbClr val="5F6369"/>
                </a:solidFill>
                <a:ea typeface="Nunito Sans" pitchFamily="34" charset="-122"/>
                <a:cs typeface="Nunito Sans" pitchFamily="34" charset="-120"/>
              </a:rPr>
              <a:t>Eliminate restrictive licensing and infrastructure bloat to free up resources for innovation.</a:t>
            </a:r>
            <a:endParaRPr lang="en-US" sz="1500" dirty="0"/>
          </a:p>
        </p:txBody>
      </p:sp>
      <p:sp>
        <p:nvSpPr>
          <p:cNvPr id="11" name="Shape 8"/>
          <p:cNvSpPr/>
          <p:nvPr/>
        </p:nvSpPr>
        <p:spPr>
          <a:xfrm>
            <a:off x="10058400" y="4493181"/>
            <a:ext cx="3784997" cy="1735693"/>
          </a:xfrm>
          <a:prstGeom prst="rect">
            <a:avLst/>
          </a:prstGeom>
          <a:solidFill>
            <a:srgbClr val="CDF1FE"/>
          </a:solidFill>
          <a:ln/>
        </p:spPr>
        <p:txBody>
          <a:bodyPr/>
          <a:lstStyle/>
          <a:p>
            <a:endParaRPr lang="en-ZA"/>
          </a:p>
        </p:txBody>
      </p:sp>
      <p:sp>
        <p:nvSpPr>
          <p:cNvPr id="12" name="Shape 9"/>
          <p:cNvSpPr/>
          <p:nvPr/>
        </p:nvSpPr>
        <p:spPr>
          <a:xfrm>
            <a:off x="10058400" y="4493181"/>
            <a:ext cx="22860" cy="1735693"/>
          </a:xfrm>
          <a:prstGeom prst="roundRect">
            <a:avLst>
              <a:gd name="adj" fmla="val 358021"/>
            </a:avLst>
          </a:prstGeom>
          <a:solidFill>
            <a:srgbClr val="B3D7E4"/>
          </a:solidFill>
          <a:ln/>
        </p:spPr>
        <p:txBody>
          <a:bodyPr/>
          <a:lstStyle/>
          <a:p>
            <a:endParaRPr lang="en-ZA"/>
          </a:p>
        </p:txBody>
      </p:sp>
      <p:sp>
        <p:nvSpPr>
          <p:cNvPr id="13" name="Text 10"/>
          <p:cNvSpPr/>
          <p:nvPr/>
        </p:nvSpPr>
        <p:spPr>
          <a:xfrm>
            <a:off x="10253186" y="4687967"/>
            <a:ext cx="2435781" cy="304443"/>
          </a:xfrm>
          <a:prstGeom prst="rect">
            <a:avLst/>
          </a:prstGeom>
          <a:noFill/>
          <a:ln/>
        </p:spPr>
        <p:txBody>
          <a:bodyPr wrap="none" lIns="0" tIns="0" rIns="0" bIns="0" rtlCol="0" anchor="t"/>
          <a:lstStyle/>
          <a:p>
            <a:pPr marL="0" indent="0" algn="l">
              <a:lnSpc>
                <a:spcPts val="2350"/>
              </a:lnSpc>
              <a:buNone/>
            </a:pPr>
            <a:r>
              <a:rPr lang="en-US" sz="1900" b="1" dirty="0">
                <a:solidFill>
                  <a:srgbClr val="5F6369"/>
                </a:solidFill>
                <a:ea typeface="Nunito Sans Bold" pitchFamily="34" charset="-122"/>
                <a:cs typeface="Nunito Sans Bold" pitchFamily="34" charset="-120"/>
              </a:rPr>
              <a:t>Elevate Experience</a:t>
            </a:r>
            <a:endParaRPr lang="en-US" sz="1900" dirty="0"/>
          </a:p>
        </p:txBody>
      </p:sp>
      <p:sp>
        <p:nvSpPr>
          <p:cNvPr id="14" name="Text 11"/>
          <p:cNvSpPr/>
          <p:nvPr/>
        </p:nvSpPr>
        <p:spPr>
          <a:xfrm>
            <a:off x="10253186" y="5107186"/>
            <a:ext cx="3395424" cy="926902"/>
          </a:xfrm>
          <a:prstGeom prst="rect">
            <a:avLst/>
          </a:prstGeom>
          <a:noFill/>
          <a:ln/>
        </p:spPr>
        <p:txBody>
          <a:bodyPr wrap="square" lIns="0" tIns="0" rIns="0" bIns="0" rtlCol="0" anchor="t"/>
          <a:lstStyle/>
          <a:p>
            <a:pPr marL="0" indent="0" algn="l">
              <a:lnSpc>
                <a:spcPts val="2400"/>
              </a:lnSpc>
              <a:buNone/>
            </a:pPr>
            <a:r>
              <a:rPr lang="en-US" sz="1500" dirty="0">
                <a:solidFill>
                  <a:srgbClr val="5F6369"/>
                </a:solidFill>
                <a:ea typeface="Nunito Sans" pitchFamily="34" charset="-122"/>
                <a:cs typeface="Nunito Sans" pitchFamily="34" charset="-120"/>
              </a:rPr>
              <a:t>Deploy a mobile-first, intuitive interface that sets the gold standard for your campus community.</a:t>
            </a:r>
            <a:endParaRPr lang="en-US" sz="1500" dirty="0"/>
          </a:p>
        </p:txBody>
      </p:sp>
      <p:sp>
        <p:nvSpPr>
          <p:cNvPr id="15" name="Shape 12"/>
          <p:cNvSpPr/>
          <p:nvPr/>
        </p:nvSpPr>
        <p:spPr>
          <a:xfrm>
            <a:off x="6273403" y="6228874"/>
            <a:ext cx="7569994" cy="1426726"/>
          </a:xfrm>
          <a:prstGeom prst="rect">
            <a:avLst/>
          </a:prstGeom>
          <a:solidFill>
            <a:srgbClr val="CDF1FE"/>
          </a:solidFill>
          <a:ln/>
        </p:spPr>
        <p:txBody>
          <a:bodyPr/>
          <a:lstStyle/>
          <a:p>
            <a:endParaRPr lang="en-ZA"/>
          </a:p>
        </p:txBody>
      </p:sp>
      <p:sp>
        <p:nvSpPr>
          <p:cNvPr id="16" name="Shape 13"/>
          <p:cNvSpPr/>
          <p:nvPr/>
        </p:nvSpPr>
        <p:spPr>
          <a:xfrm>
            <a:off x="6273403" y="6228874"/>
            <a:ext cx="7569994" cy="22860"/>
          </a:xfrm>
          <a:prstGeom prst="roundRect">
            <a:avLst>
              <a:gd name="adj" fmla="val 358021"/>
            </a:avLst>
          </a:prstGeom>
          <a:solidFill>
            <a:srgbClr val="B3D7E4"/>
          </a:solidFill>
          <a:ln/>
        </p:spPr>
        <p:txBody>
          <a:bodyPr/>
          <a:lstStyle/>
          <a:p>
            <a:endParaRPr lang="en-ZA"/>
          </a:p>
        </p:txBody>
      </p:sp>
      <p:sp>
        <p:nvSpPr>
          <p:cNvPr id="17" name="Text 14"/>
          <p:cNvSpPr/>
          <p:nvPr/>
        </p:nvSpPr>
        <p:spPr>
          <a:xfrm>
            <a:off x="6468189" y="6423660"/>
            <a:ext cx="2435781" cy="304443"/>
          </a:xfrm>
          <a:prstGeom prst="rect">
            <a:avLst/>
          </a:prstGeom>
          <a:noFill/>
          <a:ln/>
        </p:spPr>
        <p:txBody>
          <a:bodyPr wrap="none" lIns="0" tIns="0" rIns="0" bIns="0" rtlCol="0" anchor="t"/>
          <a:lstStyle/>
          <a:p>
            <a:pPr marL="0" indent="0" algn="l">
              <a:lnSpc>
                <a:spcPts val="2350"/>
              </a:lnSpc>
              <a:buNone/>
            </a:pPr>
            <a:r>
              <a:rPr lang="en-US" sz="1900" b="1" dirty="0">
                <a:solidFill>
                  <a:srgbClr val="5F6369"/>
                </a:solidFill>
                <a:ea typeface="Nunito Sans Bold" pitchFamily="34" charset="-122"/>
                <a:cs typeface="Nunito Sans Bold" pitchFamily="34" charset="-120"/>
              </a:rPr>
              <a:t>Accelerate Growth</a:t>
            </a:r>
            <a:endParaRPr lang="en-US" sz="1900" dirty="0"/>
          </a:p>
        </p:txBody>
      </p:sp>
      <p:sp>
        <p:nvSpPr>
          <p:cNvPr id="18" name="Text 15"/>
          <p:cNvSpPr/>
          <p:nvPr/>
        </p:nvSpPr>
        <p:spPr>
          <a:xfrm>
            <a:off x="6468189" y="6842879"/>
            <a:ext cx="7180421" cy="617934"/>
          </a:xfrm>
          <a:prstGeom prst="rect">
            <a:avLst/>
          </a:prstGeom>
          <a:noFill/>
          <a:ln/>
        </p:spPr>
        <p:txBody>
          <a:bodyPr wrap="square" lIns="0" tIns="0" rIns="0" bIns="0" rtlCol="0" anchor="t"/>
          <a:lstStyle/>
          <a:p>
            <a:pPr marL="0" indent="0" algn="l">
              <a:lnSpc>
                <a:spcPts val="2400"/>
              </a:lnSpc>
              <a:buNone/>
            </a:pPr>
            <a:r>
              <a:rPr lang="en-US" sz="1500" dirty="0">
                <a:solidFill>
                  <a:srgbClr val="5F6369"/>
                </a:solidFill>
                <a:ea typeface="Nunito Sans" pitchFamily="34" charset="-122"/>
                <a:cs typeface="Nunito Sans" pitchFamily="34" charset="-120"/>
              </a:rPr>
              <a:t>Adopt an API-first, cloud-ready platform that empowers you to lead in the evolving education landscape.</a:t>
            </a:r>
            <a:endParaRPr lang="en-US" sz="1500" dirty="0"/>
          </a:p>
        </p:txBody>
      </p:sp>
      <p:sp>
        <p:nvSpPr>
          <p:cNvPr id="19" name="Title 18">
            <a:extLst>
              <a:ext uri="{FF2B5EF4-FFF2-40B4-BE49-F238E27FC236}">
                <a16:creationId xmlns:a16="http://schemas.microsoft.com/office/drawing/2014/main" id="{5B0FB273-257C-65DA-1265-079D7EB9A410}"/>
              </a:ext>
            </a:extLst>
          </p:cNvPr>
          <p:cNvSpPr>
            <a:spLocks noGrp="1"/>
          </p:cNvSpPr>
          <p:nvPr>
            <p:ph type="title"/>
          </p:nvPr>
        </p:nvSpPr>
        <p:spPr>
          <a:xfrm>
            <a:off x="5753707" y="585725"/>
            <a:ext cx="3122986" cy="768909"/>
          </a:xfrm>
        </p:spPr>
        <p:txBody>
          <a:bodyPr/>
          <a:lstStyle/>
          <a:p>
            <a:pPr algn="ctr"/>
            <a:r>
              <a:rPr lang="en-ZA" dirty="0"/>
              <a:t>Why Modernise?</a:t>
            </a:r>
          </a:p>
        </p:txBody>
      </p:sp>
      <p:sp>
        <p:nvSpPr>
          <p:cNvPr id="3" name="Rectangle 2">
            <a:extLst>
              <a:ext uri="{FF2B5EF4-FFF2-40B4-BE49-F238E27FC236}">
                <a16:creationId xmlns:a16="http://schemas.microsoft.com/office/drawing/2014/main" id="{C5F07C3D-DE68-4A88-4421-F294A7A886B1}"/>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C20327-528D-6459-9628-A2D4CED7A8B6}"/>
              </a:ext>
            </a:extLst>
          </p:cNvPr>
          <p:cNvSpPr>
            <a:spLocks noGrp="1"/>
          </p:cNvSpPr>
          <p:nvPr>
            <p:ph type="title"/>
          </p:nvPr>
        </p:nvSpPr>
        <p:spPr/>
        <p:txBody>
          <a:bodyPr/>
          <a:lstStyle/>
          <a:p>
            <a:r>
              <a:rPr lang="en-GB" sz="4000" dirty="0"/>
              <a:t>SECURITY FRAMEWORK</a:t>
            </a:r>
            <a:endParaRPr lang="en-ZA" dirty="0"/>
          </a:p>
        </p:txBody>
      </p:sp>
    </p:spTree>
    <p:extLst>
      <p:ext uri="{BB962C8B-B14F-4D97-AF65-F5344CB8AC3E}">
        <p14:creationId xmlns:p14="http://schemas.microsoft.com/office/powerpoint/2010/main" val="3172029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69F5F-F9EE-6BD2-D3FF-4DC971897357}"/>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BA8594D9-E1F4-AC67-3140-F0095F9A7716}"/>
              </a:ext>
            </a:extLst>
          </p:cNvPr>
          <p:cNvSpPr>
            <a:spLocks noGrp="1"/>
          </p:cNvSpPr>
          <p:nvPr>
            <p:ph type="title"/>
          </p:nvPr>
        </p:nvSpPr>
        <p:spPr>
          <a:xfrm>
            <a:off x="4499356" y="585725"/>
            <a:ext cx="5631688" cy="768909"/>
          </a:xfrm>
        </p:spPr>
        <p:txBody>
          <a:bodyPr/>
          <a:lstStyle/>
          <a:p>
            <a:pPr algn="ctr"/>
            <a:r>
              <a:rPr lang="en-ZA" b="0" dirty="0">
                <a:latin typeface="+mn-lt"/>
              </a:rPr>
              <a:t>Adopting Security Framework</a:t>
            </a:r>
          </a:p>
        </p:txBody>
      </p:sp>
      <p:sp>
        <p:nvSpPr>
          <p:cNvPr id="3" name="Rectangle 2">
            <a:extLst>
              <a:ext uri="{FF2B5EF4-FFF2-40B4-BE49-F238E27FC236}">
                <a16:creationId xmlns:a16="http://schemas.microsoft.com/office/drawing/2014/main" id="{45B79749-7114-9583-43B7-00E107D919BC}"/>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ontent Placeholder 1">
            <a:extLst>
              <a:ext uri="{FF2B5EF4-FFF2-40B4-BE49-F238E27FC236}">
                <a16:creationId xmlns:a16="http://schemas.microsoft.com/office/drawing/2014/main" id="{25CCF000-8DE0-7CDD-1BE0-758B1ED40459}"/>
              </a:ext>
            </a:extLst>
          </p:cNvPr>
          <p:cNvSpPr txBox="1">
            <a:spLocks/>
          </p:cNvSpPr>
          <p:nvPr/>
        </p:nvSpPr>
        <p:spPr>
          <a:xfrm>
            <a:off x="937508" y="2521415"/>
            <a:ext cx="3157344" cy="4012867"/>
          </a:xfrm>
          <a:prstGeom prst="rect">
            <a:avLst/>
          </a:prstGeom>
          <a:solidFill>
            <a:schemeClr val="bg1"/>
          </a:solidFill>
          <a:ln w="76200">
            <a:solidFill>
              <a:srgbClr val="92D050"/>
            </a:solidFill>
          </a:ln>
          <a:effectLst/>
        </p:spPr>
        <p:txBody>
          <a:bodyPr vert="horz" lIns="0" tIns="0" rIns="0" bIns="0" rtlCol="0">
            <a:noAutofit/>
          </a:bodyPr>
          <a:lstStyle>
            <a:lvl1pPr marL="0" indent="0" algn="l" defTabSz="1096251" rtl="0" eaLnBrk="1" latinLnBrk="0" hangingPunct="1">
              <a:lnSpc>
                <a:spcPts val="2302"/>
              </a:lnSpc>
              <a:spcBef>
                <a:spcPts val="0"/>
              </a:spcBef>
              <a:buFont typeface="Arial" panose="020B0604020202020204" pitchFamily="34" charset="0"/>
              <a:buNone/>
              <a:defRPr sz="1918" kern="1200">
                <a:solidFill>
                  <a:schemeClr val="tx1"/>
                </a:solidFill>
                <a:latin typeface="+mn-lt"/>
                <a:ea typeface="+mn-ea"/>
                <a:cs typeface="+mn-cs"/>
              </a:defRPr>
            </a:lvl1pPr>
            <a:lvl2pPr marL="548126"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2pPr>
            <a:lvl3pPr marL="1096251"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3pPr>
            <a:lvl4pPr marL="1644377"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4pPr>
            <a:lvl5pPr marL="2192503"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5pPr>
            <a:lvl6pPr marL="3014691"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6pPr>
            <a:lvl7pPr marL="3562817"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7pPr>
            <a:lvl8pPr marL="4110942"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8pPr>
            <a:lvl9pPr marL="4659068"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9pPr>
          </a:lstStyle>
          <a:p>
            <a:pPr marL="1004897" lvl="1" indent="-456771">
              <a:lnSpc>
                <a:spcPct val="200000"/>
              </a:lnSpc>
              <a:buClr>
                <a:srgbClr val="CCFF66"/>
              </a:buClr>
              <a:buFont typeface="Wingdings" panose="05000000000000000000" pitchFamily="2" charset="2"/>
              <a:buChar char="§"/>
            </a:pPr>
            <a:r>
              <a:rPr lang="en-GB" sz="2238"/>
              <a:t>Identify</a:t>
            </a:r>
          </a:p>
          <a:p>
            <a:pPr marL="1004897" lvl="1" indent="-456771">
              <a:lnSpc>
                <a:spcPct val="200000"/>
              </a:lnSpc>
              <a:buClr>
                <a:srgbClr val="CCFF66"/>
              </a:buClr>
              <a:buFont typeface="Wingdings" panose="05000000000000000000" pitchFamily="2" charset="2"/>
              <a:buChar char="§"/>
            </a:pPr>
            <a:r>
              <a:rPr lang="en-GB" sz="2238"/>
              <a:t>Protect</a:t>
            </a:r>
          </a:p>
          <a:p>
            <a:pPr marL="1004897" lvl="1" indent="-456771">
              <a:lnSpc>
                <a:spcPct val="200000"/>
              </a:lnSpc>
              <a:buClr>
                <a:srgbClr val="CCFF66"/>
              </a:buClr>
              <a:buFont typeface="Wingdings" panose="05000000000000000000" pitchFamily="2" charset="2"/>
              <a:buChar char="§"/>
            </a:pPr>
            <a:r>
              <a:rPr lang="en-GB" sz="2238"/>
              <a:t>Detect</a:t>
            </a:r>
          </a:p>
          <a:p>
            <a:pPr marL="1004897" lvl="1" indent="-456771">
              <a:lnSpc>
                <a:spcPct val="200000"/>
              </a:lnSpc>
              <a:buClr>
                <a:srgbClr val="CCFF66"/>
              </a:buClr>
              <a:buFont typeface="Wingdings" panose="05000000000000000000" pitchFamily="2" charset="2"/>
              <a:buChar char="§"/>
            </a:pPr>
            <a:r>
              <a:rPr lang="en-GB" sz="2238"/>
              <a:t>Respond</a:t>
            </a:r>
          </a:p>
          <a:p>
            <a:pPr marL="1004897" lvl="1" indent="-456771">
              <a:lnSpc>
                <a:spcPct val="200000"/>
              </a:lnSpc>
              <a:buClr>
                <a:srgbClr val="CCFF66"/>
              </a:buClr>
              <a:buFont typeface="Wingdings" panose="05000000000000000000" pitchFamily="2" charset="2"/>
              <a:buChar char="§"/>
            </a:pPr>
            <a:r>
              <a:rPr lang="en-GB" sz="2238"/>
              <a:t>Recover</a:t>
            </a:r>
          </a:p>
          <a:p>
            <a:pPr marL="456771" indent="-456771">
              <a:lnSpc>
                <a:spcPct val="200000"/>
              </a:lnSpc>
              <a:buClr>
                <a:srgbClr val="CCFF66"/>
              </a:buClr>
              <a:buFont typeface="Wingdings" panose="05000000000000000000" pitchFamily="2" charset="2"/>
              <a:buChar char="§"/>
            </a:pPr>
            <a:endParaRPr lang="en-ZA" sz="2238" dirty="0"/>
          </a:p>
        </p:txBody>
      </p:sp>
      <p:pic>
        <p:nvPicPr>
          <p:cNvPr id="21" name="Picture 20">
            <a:extLst>
              <a:ext uri="{FF2B5EF4-FFF2-40B4-BE49-F238E27FC236}">
                <a16:creationId xmlns:a16="http://schemas.microsoft.com/office/drawing/2014/main" id="{34766485-1A64-D369-DA98-2DF4AB7EF12A}"/>
              </a:ext>
            </a:extLst>
          </p:cNvPr>
          <p:cNvPicPr>
            <a:picLocks noChangeAspect="1"/>
          </p:cNvPicPr>
          <p:nvPr/>
        </p:nvPicPr>
        <p:blipFill>
          <a:blip r:embed="rId3"/>
          <a:stretch>
            <a:fillRect/>
          </a:stretch>
        </p:blipFill>
        <p:spPr>
          <a:xfrm>
            <a:off x="4340284" y="2521415"/>
            <a:ext cx="8848843" cy="3381661"/>
          </a:xfrm>
          <a:prstGeom prst="rect">
            <a:avLst/>
          </a:prstGeom>
        </p:spPr>
      </p:pic>
    </p:spTree>
    <p:extLst>
      <p:ext uri="{BB962C8B-B14F-4D97-AF65-F5344CB8AC3E}">
        <p14:creationId xmlns:p14="http://schemas.microsoft.com/office/powerpoint/2010/main" val="3432750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0F958-3D84-997D-2920-3294279C00C6}"/>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35403A35-8AF6-2E8D-25F3-4F854E605151}"/>
              </a:ext>
            </a:extLst>
          </p:cNvPr>
          <p:cNvSpPr>
            <a:spLocks noGrp="1"/>
          </p:cNvSpPr>
          <p:nvPr>
            <p:ph type="title"/>
          </p:nvPr>
        </p:nvSpPr>
        <p:spPr>
          <a:xfrm>
            <a:off x="4499356" y="585725"/>
            <a:ext cx="5631688" cy="768909"/>
          </a:xfrm>
        </p:spPr>
        <p:txBody>
          <a:bodyPr/>
          <a:lstStyle/>
          <a:p>
            <a:pPr algn="ctr"/>
            <a:r>
              <a:rPr lang="en-ZA" b="0" dirty="0">
                <a:latin typeface="+mn-lt"/>
              </a:rPr>
              <a:t>Monitoring</a:t>
            </a:r>
          </a:p>
        </p:txBody>
      </p:sp>
      <p:sp>
        <p:nvSpPr>
          <p:cNvPr id="3" name="Rectangle 2">
            <a:extLst>
              <a:ext uri="{FF2B5EF4-FFF2-40B4-BE49-F238E27FC236}">
                <a16:creationId xmlns:a16="http://schemas.microsoft.com/office/drawing/2014/main" id="{4E6B17B1-CAFA-00C0-6E0D-9CA282A0132D}"/>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object 7">
            <a:extLst>
              <a:ext uri="{FF2B5EF4-FFF2-40B4-BE49-F238E27FC236}">
                <a16:creationId xmlns:a16="http://schemas.microsoft.com/office/drawing/2014/main" id="{5F20089C-F765-2BAE-C972-4BFD20D163E8}"/>
              </a:ext>
            </a:extLst>
          </p:cNvPr>
          <p:cNvPicPr/>
          <p:nvPr/>
        </p:nvPicPr>
        <p:blipFill>
          <a:blip r:embed="rId3" cstate="print"/>
          <a:stretch>
            <a:fillRect/>
          </a:stretch>
        </p:blipFill>
        <p:spPr>
          <a:xfrm>
            <a:off x="4440550" y="3475443"/>
            <a:ext cx="9337740" cy="2478096"/>
          </a:xfrm>
          <a:prstGeom prst="rect">
            <a:avLst/>
          </a:prstGeom>
        </p:spPr>
      </p:pic>
      <p:sp>
        <p:nvSpPr>
          <p:cNvPr id="4" name="Rectangle 3">
            <a:extLst>
              <a:ext uri="{FF2B5EF4-FFF2-40B4-BE49-F238E27FC236}">
                <a16:creationId xmlns:a16="http://schemas.microsoft.com/office/drawing/2014/main" id="{4FEB92E1-D7A1-7ED6-B750-4D04D279AF28}"/>
              </a:ext>
            </a:extLst>
          </p:cNvPr>
          <p:cNvSpPr/>
          <p:nvPr/>
        </p:nvSpPr>
        <p:spPr>
          <a:xfrm>
            <a:off x="323466" y="2875753"/>
            <a:ext cx="3739482" cy="3677477"/>
          </a:xfrm>
          <a:prstGeom prst="rect">
            <a:avLst/>
          </a:prstGeom>
          <a:solidFill>
            <a:schemeClr val="bg1"/>
          </a:solidFill>
          <a:ln w="28575">
            <a:solidFill>
              <a:srgbClr val="92D05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30834"/>
            <a:endParaRPr lang="en-ZA" sz="2877">
              <a:solidFill>
                <a:prstClr val="white"/>
              </a:solidFill>
              <a:latin typeface="Calibri"/>
            </a:endParaRPr>
          </a:p>
        </p:txBody>
      </p:sp>
      <p:pic>
        <p:nvPicPr>
          <p:cNvPr id="5" name="Picture 4">
            <a:extLst>
              <a:ext uri="{FF2B5EF4-FFF2-40B4-BE49-F238E27FC236}">
                <a16:creationId xmlns:a16="http://schemas.microsoft.com/office/drawing/2014/main" id="{0040D7AA-EA37-68EA-6102-42DAF0E85D14}"/>
              </a:ext>
            </a:extLst>
          </p:cNvPr>
          <p:cNvPicPr>
            <a:picLocks noChangeAspect="1"/>
          </p:cNvPicPr>
          <p:nvPr/>
        </p:nvPicPr>
        <p:blipFill>
          <a:blip r:embed="rId4"/>
          <a:stretch>
            <a:fillRect/>
          </a:stretch>
        </p:blipFill>
        <p:spPr>
          <a:xfrm>
            <a:off x="1517477" y="3442120"/>
            <a:ext cx="1351459" cy="862549"/>
          </a:xfrm>
          <a:prstGeom prst="rect">
            <a:avLst/>
          </a:prstGeom>
          <a:effectLst>
            <a:outerShdw blurRad="50800" dist="38100" dir="13500000" algn="br" rotWithShape="0">
              <a:prstClr val="black">
                <a:alpha val="40000"/>
              </a:prstClr>
            </a:outerShdw>
          </a:effectLst>
        </p:spPr>
      </p:pic>
      <p:pic>
        <p:nvPicPr>
          <p:cNvPr id="6" name="Picture 5">
            <a:extLst>
              <a:ext uri="{FF2B5EF4-FFF2-40B4-BE49-F238E27FC236}">
                <a16:creationId xmlns:a16="http://schemas.microsoft.com/office/drawing/2014/main" id="{5E6FB8F3-4763-182E-0D18-3BF25A26E629}"/>
              </a:ext>
            </a:extLst>
          </p:cNvPr>
          <p:cNvPicPr>
            <a:picLocks noChangeAspect="1"/>
          </p:cNvPicPr>
          <p:nvPr/>
        </p:nvPicPr>
        <p:blipFill>
          <a:blip r:embed="rId5"/>
          <a:stretch>
            <a:fillRect/>
          </a:stretch>
        </p:blipFill>
        <p:spPr>
          <a:xfrm>
            <a:off x="1190581" y="4682152"/>
            <a:ext cx="2005252" cy="514672"/>
          </a:xfrm>
          <a:prstGeom prst="rect">
            <a:avLst/>
          </a:prstGeom>
          <a:effectLst/>
        </p:spPr>
      </p:pic>
      <p:pic>
        <p:nvPicPr>
          <p:cNvPr id="7" name="Picture 6">
            <a:extLst>
              <a:ext uri="{FF2B5EF4-FFF2-40B4-BE49-F238E27FC236}">
                <a16:creationId xmlns:a16="http://schemas.microsoft.com/office/drawing/2014/main" id="{288BC03E-B38C-4FCC-A12E-9B1613994AA2}"/>
              </a:ext>
            </a:extLst>
          </p:cNvPr>
          <p:cNvPicPr>
            <a:picLocks noChangeAspect="1"/>
          </p:cNvPicPr>
          <p:nvPr/>
        </p:nvPicPr>
        <p:blipFill>
          <a:blip r:embed="rId6"/>
          <a:stretch>
            <a:fillRect/>
          </a:stretch>
        </p:blipFill>
        <p:spPr>
          <a:xfrm>
            <a:off x="1028425" y="5574305"/>
            <a:ext cx="2329563" cy="548132"/>
          </a:xfrm>
          <a:prstGeom prst="rect">
            <a:avLst/>
          </a:prstGeom>
          <a:effectLst/>
        </p:spPr>
      </p:pic>
      <p:sp>
        <p:nvSpPr>
          <p:cNvPr id="8" name="Content Placeholder 1">
            <a:extLst>
              <a:ext uri="{FF2B5EF4-FFF2-40B4-BE49-F238E27FC236}">
                <a16:creationId xmlns:a16="http://schemas.microsoft.com/office/drawing/2014/main" id="{2EAFEA1A-9234-D037-AEB2-42BFDD8D9A8A}"/>
              </a:ext>
            </a:extLst>
          </p:cNvPr>
          <p:cNvSpPr txBox="1">
            <a:spLocks/>
          </p:cNvSpPr>
          <p:nvPr/>
        </p:nvSpPr>
        <p:spPr>
          <a:xfrm>
            <a:off x="664526" y="2571235"/>
            <a:ext cx="3033000" cy="603030"/>
          </a:xfrm>
          <a:prstGeom prst="rect">
            <a:avLst/>
          </a:prstGeom>
          <a:solidFill>
            <a:schemeClr val="bg1"/>
          </a:solidFill>
          <a:ln w="28575">
            <a:solidFill>
              <a:srgbClr val="92D050"/>
            </a:solidFill>
          </a:ln>
        </p:spPr>
        <p:txBody>
          <a:bodyPr anchor="ctr"/>
          <a:lstStyle>
            <a:lvl1pPr marL="0" indent="0" algn="l" defTabSz="1096251" rtl="0" eaLnBrk="1" latinLnBrk="0" hangingPunct="1">
              <a:lnSpc>
                <a:spcPts val="2302"/>
              </a:lnSpc>
              <a:spcBef>
                <a:spcPts val="0"/>
              </a:spcBef>
              <a:buFont typeface="Arial" panose="020B0604020202020204" pitchFamily="34" charset="0"/>
              <a:buNone/>
              <a:defRPr sz="1918" kern="1200">
                <a:solidFill>
                  <a:schemeClr val="tx1"/>
                </a:solidFill>
                <a:latin typeface="+mn-lt"/>
                <a:ea typeface="+mn-ea"/>
                <a:cs typeface="+mn-cs"/>
              </a:defRPr>
            </a:lvl1pPr>
            <a:lvl2pPr marL="548126"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2pPr>
            <a:lvl3pPr marL="1096251"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3pPr>
            <a:lvl4pPr marL="1644377"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4pPr>
            <a:lvl5pPr marL="2192503"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5pPr>
            <a:lvl6pPr marL="3014691"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6pPr>
            <a:lvl7pPr marL="3562817"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7pPr>
            <a:lvl8pPr marL="4110942"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8pPr>
            <a:lvl9pPr marL="4659068"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9pPr>
          </a:lstStyle>
          <a:p>
            <a:pPr marL="20301" algn="ctr">
              <a:lnSpc>
                <a:spcPct val="100000"/>
              </a:lnSpc>
              <a:spcBef>
                <a:spcPts val="2030"/>
              </a:spcBef>
              <a:tabLst>
                <a:tab pos="624254" algn="l"/>
              </a:tabLst>
            </a:pPr>
            <a:r>
              <a:rPr lang="en-ZA" sz="2238" b="1">
                <a:latin typeface="+mj-lt"/>
                <a:cs typeface="Tahoma"/>
              </a:rPr>
              <a:t>Monitoring Tools</a:t>
            </a:r>
            <a:endParaRPr lang="en-ZA" sz="2238" b="1" dirty="0">
              <a:latin typeface="+mj-lt"/>
              <a:cs typeface="Tahoma"/>
            </a:endParaRPr>
          </a:p>
        </p:txBody>
      </p:sp>
    </p:spTree>
    <p:extLst>
      <p:ext uri="{BB962C8B-B14F-4D97-AF65-F5344CB8AC3E}">
        <p14:creationId xmlns:p14="http://schemas.microsoft.com/office/powerpoint/2010/main" val="845550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2A7E8-5EF9-A8E8-E9B1-A742E4809A54}"/>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B618589F-137E-BDD2-900C-3CEDEA6249A5}"/>
              </a:ext>
            </a:extLst>
          </p:cNvPr>
          <p:cNvSpPr>
            <a:spLocks noGrp="1"/>
          </p:cNvSpPr>
          <p:nvPr>
            <p:ph type="title"/>
          </p:nvPr>
        </p:nvSpPr>
        <p:spPr>
          <a:xfrm>
            <a:off x="4499356" y="585725"/>
            <a:ext cx="5631688" cy="768909"/>
          </a:xfrm>
        </p:spPr>
        <p:txBody>
          <a:bodyPr/>
          <a:lstStyle/>
          <a:p>
            <a:pPr algn="ctr"/>
            <a:r>
              <a:rPr lang="en-ZA" dirty="0"/>
              <a:t>ISO</a:t>
            </a:r>
            <a:r>
              <a:rPr lang="en-ZA" spc="16" dirty="0"/>
              <a:t> </a:t>
            </a:r>
            <a:r>
              <a:rPr lang="en-ZA" dirty="0"/>
              <a:t>:</a:t>
            </a:r>
            <a:r>
              <a:rPr lang="en-ZA" spc="8" dirty="0"/>
              <a:t> </a:t>
            </a:r>
            <a:r>
              <a:rPr lang="en-ZA" spc="-32" dirty="0"/>
              <a:t>27001</a:t>
            </a:r>
            <a:endParaRPr lang="en-ZA" b="0" dirty="0">
              <a:latin typeface="+mn-lt"/>
            </a:endParaRPr>
          </a:p>
        </p:txBody>
      </p:sp>
      <p:sp>
        <p:nvSpPr>
          <p:cNvPr id="3" name="Rectangle 2">
            <a:extLst>
              <a:ext uri="{FF2B5EF4-FFF2-40B4-BE49-F238E27FC236}">
                <a16:creationId xmlns:a16="http://schemas.microsoft.com/office/drawing/2014/main" id="{5286D473-FA68-B4C1-E20B-FC7468A3BE67}"/>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1">
            <a:extLst>
              <a:ext uri="{FF2B5EF4-FFF2-40B4-BE49-F238E27FC236}">
                <a16:creationId xmlns:a16="http://schemas.microsoft.com/office/drawing/2014/main" id="{ECBD4451-6B29-3977-2563-DC2AF7517C28}"/>
              </a:ext>
            </a:extLst>
          </p:cNvPr>
          <p:cNvSpPr txBox="1">
            <a:spLocks/>
          </p:cNvSpPr>
          <p:nvPr/>
        </p:nvSpPr>
        <p:spPr>
          <a:xfrm>
            <a:off x="491460" y="2225957"/>
            <a:ext cx="4862645" cy="3367289"/>
          </a:xfrm>
          <a:prstGeom prst="rect">
            <a:avLst/>
          </a:prstGeom>
          <a:solidFill>
            <a:schemeClr val="bg1"/>
          </a:solidFill>
          <a:ln>
            <a:solidFill>
              <a:srgbClr val="92D050"/>
            </a:solidFill>
          </a:ln>
          <a:effectLst/>
        </p:spPr>
        <p:txBody>
          <a:bodyPr vert="horz" lIns="0" tIns="345280" rIns="0" bIns="0" rtlCol="0">
            <a:noAutofit/>
          </a:bodyPr>
          <a:lstStyle>
            <a:lvl1pPr marL="0" indent="0" algn="l" defTabSz="1096251" rtl="0" eaLnBrk="1" latinLnBrk="0" hangingPunct="1">
              <a:lnSpc>
                <a:spcPts val="2302"/>
              </a:lnSpc>
              <a:spcBef>
                <a:spcPts val="0"/>
              </a:spcBef>
              <a:buFont typeface="Arial" panose="020B0604020202020204" pitchFamily="34" charset="0"/>
              <a:buNone/>
              <a:defRPr sz="1918" kern="1200">
                <a:solidFill>
                  <a:schemeClr val="tx1"/>
                </a:solidFill>
                <a:latin typeface="+mn-lt"/>
                <a:ea typeface="+mn-ea"/>
                <a:cs typeface="+mn-cs"/>
              </a:defRPr>
            </a:lvl1pPr>
            <a:lvl2pPr marL="548126"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2pPr>
            <a:lvl3pPr marL="1096251"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3pPr>
            <a:lvl4pPr marL="1644377"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4pPr>
            <a:lvl5pPr marL="2192503"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5pPr>
            <a:lvl6pPr marL="3014691"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6pPr>
            <a:lvl7pPr marL="3562817"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7pPr>
            <a:lvl8pPr marL="4110942"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8pPr>
            <a:lvl9pPr marL="4659068"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9pPr>
          </a:lstStyle>
          <a:p>
            <a:pPr marL="865329" lvl="1" indent="-548126">
              <a:lnSpc>
                <a:spcPct val="100000"/>
              </a:lnSpc>
              <a:spcBef>
                <a:spcPts val="1918"/>
              </a:spcBef>
              <a:spcAft>
                <a:spcPts val="959"/>
              </a:spcAft>
              <a:buClr>
                <a:srgbClr val="CCFF66"/>
              </a:buClr>
              <a:buSzPct val="100000"/>
              <a:buFont typeface="Wingdings" panose="05000000000000000000" pitchFamily="2" charset="2"/>
              <a:buChar char="§"/>
            </a:pPr>
            <a:r>
              <a:rPr lang="en-GB" sz="2238">
                <a:latin typeface="Calibri" panose="020F0502020204030204" pitchFamily="34" charset="0"/>
              </a:rPr>
              <a:t>ISO 27001 training – completed</a:t>
            </a:r>
          </a:p>
          <a:p>
            <a:pPr marL="865329" lvl="1" indent="-548126">
              <a:lnSpc>
                <a:spcPct val="100000"/>
              </a:lnSpc>
              <a:spcBef>
                <a:spcPts val="959"/>
              </a:spcBef>
              <a:spcAft>
                <a:spcPts val="959"/>
              </a:spcAft>
              <a:buClr>
                <a:srgbClr val="CCFF66"/>
              </a:buClr>
              <a:buSzPct val="100000"/>
              <a:buFont typeface="Wingdings" panose="05000000000000000000" pitchFamily="2" charset="2"/>
              <a:buChar char="§"/>
            </a:pPr>
            <a:r>
              <a:rPr lang="en-GB" sz="2238">
                <a:latin typeface="Calibri" panose="020F0502020204030204" pitchFamily="34" charset="0"/>
              </a:rPr>
              <a:t>ISO 9001 – Stage 2 audit planned for next week</a:t>
            </a:r>
          </a:p>
          <a:p>
            <a:pPr marL="865329" lvl="1" indent="-548126">
              <a:lnSpc>
                <a:spcPct val="100000"/>
              </a:lnSpc>
              <a:spcBef>
                <a:spcPts val="959"/>
              </a:spcBef>
              <a:spcAft>
                <a:spcPts val="959"/>
              </a:spcAft>
              <a:buClr>
                <a:srgbClr val="CCFF66"/>
              </a:buClr>
              <a:buSzPct val="100000"/>
              <a:buFont typeface="Wingdings" panose="05000000000000000000" pitchFamily="2" charset="2"/>
              <a:buChar char="§"/>
            </a:pPr>
            <a:r>
              <a:rPr lang="en-GB" sz="2238">
                <a:latin typeface="Calibri" panose="020F0502020204030204" pitchFamily="34" charset="0"/>
              </a:rPr>
              <a:t>Engaged with WWISE to assist us with the readiness and implementation </a:t>
            </a:r>
            <a:endParaRPr lang="en-ZA" sz="2238" dirty="0">
              <a:latin typeface="Calibri" panose="020F0502020204030204" pitchFamily="34" charset="0"/>
            </a:endParaRPr>
          </a:p>
        </p:txBody>
      </p:sp>
      <p:pic>
        <p:nvPicPr>
          <p:cNvPr id="10" name="Picture 9">
            <a:extLst>
              <a:ext uri="{FF2B5EF4-FFF2-40B4-BE49-F238E27FC236}">
                <a16:creationId xmlns:a16="http://schemas.microsoft.com/office/drawing/2014/main" id="{4CC344DD-EDDD-CB30-B49D-B243FC1CD03B}"/>
              </a:ext>
            </a:extLst>
          </p:cNvPr>
          <p:cNvPicPr>
            <a:picLocks noChangeAspect="1"/>
          </p:cNvPicPr>
          <p:nvPr/>
        </p:nvPicPr>
        <p:blipFill>
          <a:blip r:embed="rId3"/>
          <a:stretch>
            <a:fillRect/>
          </a:stretch>
        </p:blipFill>
        <p:spPr>
          <a:xfrm>
            <a:off x="5950959" y="2116299"/>
            <a:ext cx="7483826" cy="5473246"/>
          </a:xfrm>
          <a:prstGeom prst="rect">
            <a:avLst/>
          </a:prstGeom>
        </p:spPr>
      </p:pic>
    </p:spTree>
    <p:extLst>
      <p:ext uri="{BB962C8B-B14F-4D97-AF65-F5344CB8AC3E}">
        <p14:creationId xmlns:p14="http://schemas.microsoft.com/office/powerpoint/2010/main" val="1915016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40319-7CF4-51B0-3152-AA9AF0FF3C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EDFBEB-189E-3E87-3E4B-22A9CA37DAA7}"/>
              </a:ext>
            </a:extLst>
          </p:cNvPr>
          <p:cNvSpPr>
            <a:spLocks noGrp="1"/>
          </p:cNvSpPr>
          <p:nvPr>
            <p:ph type="title"/>
          </p:nvPr>
        </p:nvSpPr>
        <p:spPr>
          <a:xfrm>
            <a:off x="1323399" y="1273902"/>
            <a:ext cx="7093688" cy="5709713"/>
          </a:xfrm>
        </p:spPr>
        <p:txBody>
          <a:bodyPr/>
          <a:lstStyle/>
          <a:p>
            <a:r>
              <a:rPr lang="en-US" sz="6000" dirty="0"/>
              <a:t>Agentic AI POC</a:t>
            </a:r>
            <a:endParaRPr lang="en-GB" sz="5755" dirty="0"/>
          </a:p>
        </p:txBody>
      </p:sp>
    </p:spTree>
    <p:extLst>
      <p:ext uri="{BB962C8B-B14F-4D97-AF65-F5344CB8AC3E}">
        <p14:creationId xmlns:p14="http://schemas.microsoft.com/office/powerpoint/2010/main" val="359538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24627-5825-05C6-C892-F06684273F94}"/>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35D45DAD-6096-5DA0-F195-26B2E12E54E8}"/>
              </a:ext>
            </a:extLst>
          </p:cNvPr>
          <p:cNvSpPr/>
          <p:nvPr/>
        </p:nvSpPr>
        <p:spPr>
          <a:xfrm>
            <a:off x="1406669" y="2063439"/>
            <a:ext cx="5664819" cy="2299135"/>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itle 18">
            <a:extLst>
              <a:ext uri="{FF2B5EF4-FFF2-40B4-BE49-F238E27FC236}">
                <a16:creationId xmlns:a16="http://schemas.microsoft.com/office/drawing/2014/main" id="{523EE2F2-1EB8-5333-A6D5-ED8B2B8C181A}"/>
              </a:ext>
            </a:extLst>
          </p:cNvPr>
          <p:cNvSpPr>
            <a:spLocks noGrp="1"/>
          </p:cNvSpPr>
          <p:nvPr>
            <p:ph type="title"/>
          </p:nvPr>
        </p:nvSpPr>
        <p:spPr>
          <a:xfrm>
            <a:off x="4499356" y="585725"/>
            <a:ext cx="5631688" cy="768909"/>
          </a:xfrm>
        </p:spPr>
        <p:txBody>
          <a:bodyPr/>
          <a:lstStyle/>
          <a:p>
            <a:pPr algn="ctr"/>
            <a:r>
              <a:rPr lang="en-ZA" sz="2800" dirty="0"/>
              <a:t>Purpose</a:t>
            </a:r>
            <a:endParaRPr lang="en-ZA" b="0" dirty="0">
              <a:latin typeface="+mn-lt"/>
            </a:endParaRPr>
          </a:p>
        </p:txBody>
      </p:sp>
      <p:sp>
        <p:nvSpPr>
          <p:cNvPr id="3" name="Rectangle 2">
            <a:extLst>
              <a:ext uri="{FF2B5EF4-FFF2-40B4-BE49-F238E27FC236}">
                <a16:creationId xmlns:a16="http://schemas.microsoft.com/office/drawing/2014/main" id="{1274F70B-8D39-7D3D-A7F1-3A2EA48BEAE8}"/>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2">
            <a:extLst>
              <a:ext uri="{FF2B5EF4-FFF2-40B4-BE49-F238E27FC236}">
                <a16:creationId xmlns:a16="http://schemas.microsoft.com/office/drawing/2014/main" id="{16D25F83-AEDB-25F3-4AC0-358F9738DAC7}"/>
              </a:ext>
            </a:extLst>
          </p:cNvPr>
          <p:cNvSpPr>
            <a:spLocks noChangeArrowheads="1"/>
          </p:cNvSpPr>
          <p:nvPr/>
        </p:nvSpPr>
        <p:spPr bwMode="auto">
          <a:xfrm>
            <a:off x="1777250" y="2296981"/>
            <a:ext cx="4540198" cy="187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6169" tIns="73084" rIns="146169" bIns="73084" numCol="1" anchor="ctr" anchorCtr="0" compatLnSpc="1">
            <a:prstTxWarp prst="textNoShape">
              <a:avLst/>
            </a:prstTxWarp>
            <a:spAutoFit/>
          </a:bodyPr>
          <a:lstStyle/>
          <a:p>
            <a:pPr marL="285750" indent="-285750" defTabSz="1461668" eaLnBrk="0" fontAlgn="base" hangingPunct="0">
              <a:spcBef>
                <a:spcPct val="0"/>
              </a:spcBef>
              <a:spcAft>
                <a:spcPct val="0"/>
              </a:spcAft>
              <a:buFont typeface="Arial" panose="020B0604020202020204" pitchFamily="34" charset="0"/>
              <a:buChar char="•"/>
            </a:pPr>
            <a:r>
              <a:rPr lang="en-US" altLang="en-US" sz="1599" dirty="0">
                <a:solidFill>
                  <a:schemeClr val="bg1"/>
                </a:solidFill>
                <a:latin typeface="Arial" panose="020B0604020202020204" pitchFamily="34" charset="0"/>
              </a:rPr>
              <a:t>Move from systems of record to systems of intelligence</a:t>
            </a:r>
          </a:p>
          <a:p>
            <a:pPr marL="285750" indent="-285750" defTabSz="1461668" eaLnBrk="0" fontAlgn="base" hangingPunct="0">
              <a:spcBef>
                <a:spcPct val="0"/>
              </a:spcBef>
              <a:spcAft>
                <a:spcPct val="0"/>
              </a:spcAft>
              <a:buFont typeface="Arial" panose="020B0604020202020204" pitchFamily="34" charset="0"/>
              <a:buChar char="•"/>
            </a:pPr>
            <a:r>
              <a:rPr lang="en-US" altLang="en-US" sz="1599" dirty="0">
                <a:solidFill>
                  <a:schemeClr val="bg1"/>
                </a:solidFill>
                <a:latin typeface="Arial" panose="020B0604020202020204" pitchFamily="34" charset="0"/>
              </a:rPr>
              <a:t>Use AI agents to turn SIS &amp; ERP data into early warning, prediction, and decision support</a:t>
            </a:r>
          </a:p>
          <a:p>
            <a:pPr marL="285750" indent="-285750" defTabSz="1461668" eaLnBrk="0" fontAlgn="base" hangingPunct="0">
              <a:spcBef>
                <a:spcPct val="0"/>
              </a:spcBef>
              <a:spcAft>
                <a:spcPct val="0"/>
              </a:spcAft>
              <a:buFont typeface="Arial" panose="020B0604020202020204" pitchFamily="34" charset="0"/>
              <a:buChar char="•"/>
            </a:pPr>
            <a:r>
              <a:rPr lang="en-US" altLang="en-US" sz="1599" dirty="0">
                <a:solidFill>
                  <a:schemeClr val="bg1"/>
                </a:solidFill>
                <a:latin typeface="Arial" panose="020B0604020202020204" pitchFamily="34" charset="0"/>
              </a:rPr>
              <a:t>Demonstrate tangible innovation through a focused Student Tracking POC</a:t>
            </a:r>
          </a:p>
        </p:txBody>
      </p:sp>
      <p:sp>
        <p:nvSpPr>
          <p:cNvPr id="16" name="Rectangle: Rounded Corners 15">
            <a:extLst>
              <a:ext uri="{FF2B5EF4-FFF2-40B4-BE49-F238E27FC236}">
                <a16:creationId xmlns:a16="http://schemas.microsoft.com/office/drawing/2014/main" id="{602F7969-D0E7-0ED6-6621-5FECD7585F95}"/>
              </a:ext>
            </a:extLst>
          </p:cNvPr>
          <p:cNvSpPr/>
          <p:nvPr/>
        </p:nvSpPr>
        <p:spPr>
          <a:xfrm>
            <a:off x="7315200" y="2100259"/>
            <a:ext cx="5664819" cy="2299135"/>
          </a:xfrm>
          <a:prstGeom prst="round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040A5D42-66A7-64D2-49B2-72AD67543DEA}"/>
              </a:ext>
            </a:extLst>
          </p:cNvPr>
          <p:cNvSpPr txBox="1"/>
          <p:nvPr/>
        </p:nvSpPr>
        <p:spPr>
          <a:xfrm>
            <a:off x="7952650" y="2539742"/>
            <a:ext cx="4540198" cy="1641603"/>
          </a:xfrm>
          <a:prstGeom prst="rect">
            <a:avLst/>
          </a:prstGeom>
          <a:noFill/>
        </p:spPr>
        <p:txBody>
          <a:bodyPr wrap="square">
            <a:spAutoFit/>
          </a:bodyPr>
          <a:lstStyle/>
          <a:p>
            <a:pPr marL="285750" indent="-285750">
              <a:buFont typeface="Arial" panose="020B0604020202020204" pitchFamily="34" charset="0"/>
              <a:buChar char="•"/>
            </a:pPr>
            <a:r>
              <a:rPr lang="en-GB" sz="1678" dirty="0">
                <a:solidFill>
                  <a:schemeClr val="bg1"/>
                </a:solidFill>
              </a:rPr>
              <a:t>Elevates our positioning from administration systems to student success enablers</a:t>
            </a:r>
          </a:p>
          <a:p>
            <a:pPr marL="285750" indent="-285750">
              <a:buFont typeface="Arial" panose="020B0604020202020204" pitchFamily="34" charset="0"/>
              <a:buChar char="•"/>
            </a:pPr>
            <a:r>
              <a:rPr lang="en-GB" sz="1678" dirty="0">
                <a:solidFill>
                  <a:schemeClr val="bg1"/>
                </a:solidFill>
              </a:rPr>
              <a:t>Builds internal AI capability and agent architecture thinking</a:t>
            </a:r>
          </a:p>
          <a:p>
            <a:pPr marL="285750" indent="-285750">
              <a:buFont typeface="Arial" panose="020B0604020202020204" pitchFamily="34" charset="0"/>
              <a:buChar char="•"/>
            </a:pPr>
            <a:r>
              <a:rPr lang="en-GB" sz="1678" dirty="0">
                <a:solidFill>
                  <a:schemeClr val="bg1"/>
                </a:solidFill>
              </a:rPr>
              <a:t>Establishes a scalable blueprint for intelligent ERP modules</a:t>
            </a:r>
          </a:p>
        </p:txBody>
      </p:sp>
      <p:sp>
        <p:nvSpPr>
          <p:cNvPr id="15" name="Rectangle: Rounded Corners 14">
            <a:extLst>
              <a:ext uri="{FF2B5EF4-FFF2-40B4-BE49-F238E27FC236}">
                <a16:creationId xmlns:a16="http://schemas.microsoft.com/office/drawing/2014/main" id="{6C0A967C-D3B6-109D-39BD-9FC2A998E297}"/>
              </a:ext>
            </a:extLst>
          </p:cNvPr>
          <p:cNvSpPr/>
          <p:nvPr/>
        </p:nvSpPr>
        <p:spPr>
          <a:xfrm>
            <a:off x="4315522" y="4675916"/>
            <a:ext cx="5664819" cy="2299135"/>
          </a:xfrm>
          <a:prstGeom prst="round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3">
            <a:extLst>
              <a:ext uri="{FF2B5EF4-FFF2-40B4-BE49-F238E27FC236}">
                <a16:creationId xmlns:a16="http://schemas.microsoft.com/office/drawing/2014/main" id="{F41E0F1B-EFC3-5DD5-0518-B8CBA70FCE0C}"/>
              </a:ext>
            </a:extLst>
          </p:cNvPr>
          <p:cNvSpPr>
            <a:spLocks noChangeArrowheads="1"/>
          </p:cNvSpPr>
          <p:nvPr/>
        </p:nvSpPr>
        <p:spPr bwMode="auto">
          <a:xfrm>
            <a:off x="4679797" y="4952439"/>
            <a:ext cx="4836197" cy="187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6169" tIns="73084" rIns="146169" bIns="73084" numCol="1" anchor="ctr" anchorCtr="0" compatLnSpc="1">
            <a:prstTxWarp prst="textNoShape">
              <a:avLst/>
            </a:prstTxWarp>
            <a:spAutoFit/>
          </a:bodyPr>
          <a:lstStyle/>
          <a:p>
            <a:pPr marL="285750" indent="-285750" defTabSz="1461668" eaLnBrk="0" fontAlgn="base" hangingPunct="0">
              <a:spcBef>
                <a:spcPct val="0"/>
              </a:spcBef>
              <a:spcAft>
                <a:spcPct val="0"/>
              </a:spcAft>
              <a:buFont typeface="Arial" panose="020B0604020202020204" pitchFamily="34" charset="0"/>
              <a:buChar char="•"/>
            </a:pPr>
            <a:r>
              <a:rPr lang="en-US" altLang="en-US" sz="1599" dirty="0">
                <a:solidFill>
                  <a:schemeClr val="bg1"/>
                </a:solidFill>
                <a:latin typeface="Arial" panose="020B0604020202020204" pitchFamily="34" charset="0"/>
              </a:rPr>
              <a:t>Our data maturity enables meaningful AI use cases</a:t>
            </a:r>
          </a:p>
          <a:p>
            <a:pPr marL="285750" indent="-285750" defTabSz="1461668" eaLnBrk="0" fontAlgn="base" hangingPunct="0">
              <a:spcBef>
                <a:spcPct val="0"/>
              </a:spcBef>
              <a:spcAft>
                <a:spcPct val="0"/>
              </a:spcAft>
              <a:buFont typeface="Arial" panose="020B0604020202020204" pitchFamily="34" charset="0"/>
              <a:buChar char="•"/>
            </a:pPr>
            <a:r>
              <a:rPr lang="en-US" altLang="en-US" sz="1599" dirty="0">
                <a:solidFill>
                  <a:schemeClr val="bg1"/>
                </a:solidFill>
                <a:latin typeface="Arial" panose="020B0604020202020204" pitchFamily="34" charset="0"/>
              </a:rPr>
              <a:t>AI capabilities are now practical for rapid POC delivery</a:t>
            </a:r>
          </a:p>
          <a:p>
            <a:pPr marL="285750" indent="-285750" defTabSz="1461668" eaLnBrk="0" fontAlgn="base" hangingPunct="0">
              <a:spcBef>
                <a:spcPct val="0"/>
              </a:spcBef>
              <a:spcAft>
                <a:spcPct val="0"/>
              </a:spcAft>
              <a:buFont typeface="Arial" panose="020B0604020202020204" pitchFamily="34" charset="0"/>
              <a:buChar char="•"/>
            </a:pPr>
            <a:r>
              <a:rPr lang="en-US" altLang="en-US" sz="1599" dirty="0">
                <a:solidFill>
                  <a:schemeClr val="bg1"/>
                </a:solidFill>
                <a:latin typeface="Arial" panose="020B0604020202020204" pitchFamily="34" charset="0"/>
              </a:rPr>
              <a:t>User Group creates a clear strategic milestone</a:t>
            </a:r>
          </a:p>
          <a:p>
            <a:pPr marL="285750" indent="-285750" defTabSz="1461668" eaLnBrk="0" fontAlgn="base" hangingPunct="0">
              <a:spcBef>
                <a:spcPct val="0"/>
              </a:spcBef>
              <a:spcAft>
                <a:spcPct val="0"/>
              </a:spcAft>
              <a:buFont typeface="Arial" panose="020B0604020202020204" pitchFamily="34" charset="0"/>
              <a:buChar char="•"/>
            </a:pPr>
            <a:r>
              <a:rPr lang="en-US" altLang="en-US" sz="1599" dirty="0">
                <a:solidFill>
                  <a:schemeClr val="bg1"/>
                </a:solidFill>
                <a:latin typeface="Arial" panose="020B0604020202020204" pitchFamily="34" charset="0"/>
              </a:rPr>
              <a:t>Market expectation: ERP &amp; SIS platforms must become AI-enabled</a:t>
            </a:r>
          </a:p>
        </p:txBody>
      </p:sp>
      <p:sp>
        <p:nvSpPr>
          <p:cNvPr id="14" name="Rectangle: Rounded Corners 13">
            <a:extLst>
              <a:ext uri="{FF2B5EF4-FFF2-40B4-BE49-F238E27FC236}">
                <a16:creationId xmlns:a16="http://schemas.microsoft.com/office/drawing/2014/main" id="{59CE67D4-B442-8068-9658-CC88C868FBC5}"/>
              </a:ext>
            </a:extLst>
          </p:cNvPr>
          <p:cNvSpPr/>
          <p:nvPr/>
        </p:nvSpPr>
        <p:spPr>
          <a:xfrm>
            <a:off x="6177919" y="4424862"/>
            <a:ext cx="1839951" cy="502109"/>
          </a:xfrm>
          <a:prstGeom prst="roundRect">
            <a:avLst>
              <a:gd name="adj" fmla="val 41117"/>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dirty="0"/>
              <a:t>Why Now</a:t>
            </a:r>
            <a:endParaRPr lang="en-GB" dirty="0"/>
          </a:p>
        </p:txBody>
      </p:sp>
      <p:sp>
        <p:nvSpPr>
          <p:cNvPr id="17" name="Rectangle: Rounded Corners 16">
            <a:extLst>
              <a:ext uri="{FF2B5EF4-FFF2-40B4-BE49-F238E27FC236}">
                <a16:creationId xmlns:a16="http://schemas.microsoft.com/office/drawing/2014/main" id="{A2A31914-C62B-DEEA-5678-009BB0DF5B4A}"/>
              </a:ext>
            </a:extLst>
          </p:cNvPr>
          <p:cNvSpPr/>
          <p:nvPr/>
        </p:nvSpPr>
        <p:spPr>
          <a:xfrm>
            <a:off x="9177597" y="1849205"/>
            <a:ext cx="1839951" cy="502109"/>
          </a:xfrm>
          <a:prstGeom prst="roundRect">
            <a:avLst>
              <a:gd name="adj" fmla="val 41117"/>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dirty="0"/>
              <a:t>Why it matters</a:t>
            </a:r>
            <a:endParaRPr lang="en-GB" dirty="0"/>
          </a:p>
        </p:txBody>
      </p:sp>
      <p:sp>
        <p:nvSpPr>
          <p:cNvPr id="22" name="Rectangle: Rounded Corners 21">
            <a:extLst>
              <a:ext uri="{FF2B5EF4-FFF2-40B4-BE49-F238E27FC236}">
                <a16:creationId xmlns:a16="http://schemas.microsoft.com/office/drawing/2014/main" id="{483921CF-C969-059D-1D01-90DC173654B6}"/>
              </a:ext>
            </a:extLst>
          </p:cNvPr>
          <p:cNvSpPr/>
          <p:nvPr/>
        </p:nvSpPr>
        <p:spPr>
          <a:xfrm>
            <a:off x="3046777" y="1812385"/>
            <a:ext cx="2384602" cy="502109"/>
          </a:xfrm>
          <a:prstGeom prst="roundRect">
            <a:avLst>
              <a:gd name="adj" fmla="val 41117"/>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dirty="0"/>
              <a:t>Why we’re doing this</a:t>
            </a:r>
          </a:p>
        </p:txBody>
      </p:sp>
    </p:spTree>
    <p:extLst>
      <p:ext uri="{BB962C8B-B14F-4D97-AF65-F5344CB8AC3E}">
        <p14:creationId xmlns:p14="http://schemas.microsoft.com/office/powerpoint/2010/main" val="397756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DA1013-0DE0-6583-2FDF-7048EB00B878}"/>
              </a:ext>
            </a:extLst>
          </p:cNvPr>
          <p:cNvSpPr/>
          <p:nvPr/>
        </p:nvSpPr>
        <p:spPr>
          <a:xfrm>
            <a:off x="6767" y="0"/>
            <a:ext cx="14616866" cy="69836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77"/>
          </a:p>
        </p:txBody>
      </p:sp>
      <p:sp>
        <p:nvSpPr>
          <p:cNvPr id="3" name="Content Placeholder 2">
            <a:extLst>
              <a:ext uri="{FF2B5EF4-FFF2-40B4-BE49-F238E27FC236}">
                <a16:creationId xmlns:a16="http://schemas.microsoft.com/office/drawing/2014/main" id="{18854260-FD5B-C89C-D856-A4130A841075}"/>
              </a:ext>
            </a:extLst>
          </p:cNvPr>
          <p:cNvSpPr>
            <a:spLocks noGrp="1"/>
          </p:cNvSpPr>
          <p:nvPr>
            <p:ph sz="quarter" idx="11"/>
          </p:nvPr>
        </p:nvSpPr>
        <p:spPr>
          <a:xfrm>
            <a:off x="910561" y="3182214"/>
            <a:ext cx="7531356" cy="3456278"/>
          </a:xfrm>
        </p:spPr>
        <p:txBody>
          <a:bodyPr/>
          <a:lstStyle/>
          <a:p>
            <a:r>
              <a:rPr lang="en-GB" dirty="0">
                <a:solidFill>
                  <a:schemeClr val="tx1"/>
                </a:solidFill>
              </a:rPr>
              <a:t>This presentation is only a  summary of some of Adapt IT’s products, features and their latest developments. Adapt IT only intends for the information to give you an overview, and not a complete and comprehensive statement that necessarily suits your purposes. </a:t>
            </a:r>
          </a:p>
          <a:p>
            <a:endParaRPr lang="en-GB" dirty="0">
              <a:solidFill>
                <a:schemeClr val="tx1"/>
              </a:solidFill>
            </a:endParaRPr>
          </a:p>
          <a:p>
            <a:r>
              <a:rPr lang="en-GB" dirty="0">
                <a:solidFill>
                  <a:schemeClr val="tx1"/>
                </a:solidFill>
              </a:rPr>
              <a:t>Adapt IT reserves the right to change any information contained in this presentation and is not responsible for any loss that results from inaccuracies in the information. You may not distribute or reproduce the information without Adapt IT’s written permission.</a:t>
            </a:r>
          </a:p>
          <a:p>
            <a:endParaRPr lang="en-GB" dirty="0">
              <a:solidFill>
                <a:schemeClr val="tx1"/>
              </a:solidFill>
            </a:endParaRPr>
          </a:p>
        </p:txBody>
      </p:sp>
      <p:sp>
        <p:nvSpPr>
          <p:cNvPr id="4" name="Title 3">
            <a:extLst>
              <a:ext uri="{FF2B5EF4-FFF2-40B4-BE49-F238E27FC236}">
                <a16:creationId xmlns:a16="http://schemas.microsoft.com/office/drawing/2014/main" id="{CC5068F8-CA74-FF4D-5739-FB44C6F52466}"/>
              </a:ext>
            </a:extLst>
          </p:cNvPr>
          <p:cNvSpPr>
            <a:spLocks noGrp="1"/>
          </p:cNvSpPr>
          <p:nvPr>
            <p:ph type="title"/>
          </p:nvPr>
        </p:nvSpPr>
        <p:spPr>
          <a:xfrm>
            <a:off x="910559" y="1888012"/>
            <a:ext cx="12677065" cy="944006"/>
          </a:xfrm>
        </p:spPr>
        <p:txBody>
          <a:bodyPr anchor="b"/>
          <a:lstStyle/>
          <a:p>
            <a:pPr>
              <a:lnSpc>
                <a:spcPts val="3932"/>
              </a:lnSpc>
            </a:pPr>
            <a:r>
              <a:rPr lang="en-GB" sz="3836" dirty="0">
                <a:solidFill>
                  <a:srgbClr val="A6CE3C"/>
                </a:solidFill>
              </a:rPr>
              <a:t>DISCLAIMER</a:t>
            </a:r>
          </a:p>
        </p:txBody>
      </p:sp>
      <p:sp>
        <p:nvSpPr>
          <p:cNvPr id="8" name="Freeform 7">
            <a:extLst>
              <a:ext uri="{FF2B5EF4-FFF2-40B4-BE49-F238E27FC236}">
                <a16:creationId xmlns:a16="http://schemas.microsoft.com/office/drawing/2014/main" id="{D611B29A-42B0-369E-F998-BEC923501154}"/>
              </a:ext>
            </a:extLst>
          </p:cNvPr>
          <p:cNvSpPr/>
          <p:nvPr/>
        </p:nvSpPr>
        <p:spPr>
          <a:xfrm>
            <a:off x="8719135" y="1770448"/>
            <a:ext cx="5965401" cy="5242680"/>
          </a:xfrm>
          <a:custGeom>
            <a:avLst/>
            <a:gdLst>
              <a:gd name="connsiteX0" fmla="*/ 2913144 w 3884229"/>
              <a:gd name="connsiteY0" fmla="*/ 0 h 3413646"/>
              <a:gd name="connsiteX1" fmla="*/ 3731135 w 3884229"/>
              <a:gd name="connsiteY1" fmla="*/ 629259 h 3413646"/>
              <a:gd name="connsiteX2" fmla="*/ 3884229 w 3884229"/>
              <a:gd name="connsiteY2" fmla="*/ 1203639 h 3413646"/>
              <a:gd name="connsiteX3" fmla="*/ 3884229 w 3884229"/>
              <a:gd name="connsiteY3" fmla="*/ 3413646 h 3413646"/>
              <a:gd name="connsiteX4" fmla="*/ 3864040 w 3884229"/>
              <a:gd name="connsiteY4" fmla="*/ 3413646 h 3413646"/>
              <a:gd name="connsiteX5" fmla="*/ 3831276 w 3884229"/>
              <a:gd name="connsiteY5" fmla="*/ 3291321 h 3413646"/>
              <a:gd name="connsiteX6" fmla="*/ 3159094 w 3884229"/>
              <a:gd name="connsiteY6" fmla="*/ 781722 h 3413646"/>
              <a:gd name="connsiteX7" fmla="*/ 2910380 w 3884229"/>
              <a:gd name="connsiteY7" fmla="*/ 590450 h 3413646"/>
              <a:gd name="connsiteX8" fmla="*/ 2661668 w 3884229"/>
              <a:gd name="connsiteY8" fmla="*/ 781722 h 3413646"/>
              <a:gd name="connsiteX9" fmla="*/ 2272017 w 3884229"/>
              <a:gd name="connsiteY9" fmla="*/ 2239828 h 3413646"/>
              <a:gd name="connsiteX10" fmla="*/ 2585033 w 3884229"/>
              <a:gd name="connsiteY10" fmla="*/ 3413646 h 3413646"/>
              <a:gd name="connsiteX11" fmla="*/ 1978537 w 3884229"/>
              <a:gd name="connsiteY11" fmla="*/ 3413646 h 3413646"/>
              <a:gd name="connsiteX12" fmla="*/ 1977222 w 3884229"/>
              <a:gd name="connsiteY12" fmla="*/ 3408725 h 3413646"/>
              <a:gd name="connsiteX13" fmla="*/ 1970797 w 3884229"/>
              <a:gd name="connsiteY13" fmla="*/ 3384691 h 3413646"/>
              <a:gd name="connsiteX14" fmla="*/ 1963060 w 3884229"/>
              <a:gd name="connsiteY14" fmla="*/ 3413646 h 3413646"/>
              <a:gd name="connsiteX15" fmla="*/ 1350265 w 3884229"/>
              <a:gd name="connsiteY15" fmla="*/ 3413646 h 3413646"/>
              <a:gd name="connsiteX16" fmla="*/ 1664050 w 3884229"/>
              <a:gd name="connsiteY16" fmla="*/ 2239828 h 3413646"/>
              <a:gd name="connsiteX17" fmla="*/ 1542457 w 3884229"/>
              <a:gd name="connsiteY17" fmla="*/ 1779666 h 3413646"/>
              <a:gd name="connsiteX18" fmla="*/ 1293744 w 3884229"/>
              <a:gd name="connsiteY18" fmla="*/ 1588393 h 3413646"/>
              <a:gd name="connsiteX19" fmla="*/ 1047794 w 3884229"/>
              <a:gd name="connsiteY19" fmla="*/ 1779666 h 3413646"/>
              <a:gd name="connsiteX20" fmla="*/ 611967 w 3884229"/>
              <a:gd name="connsiteY20" fmla="*/ 3413646 h 3413646"/>
              <a:gd name="connsiteX21" fmla="*/ 0 w 3884229"/>
              <a:gd name="connsiteY21" fmla="*/ 3413646 h 3413646"/>
              <a:gd name="connsiteX22" fmla="*/ 475753 w 3884229"/>
              <a:gd name="connsiteY22" fmla="*/ 1624430 h 3413646"/>
              <a:gd name="connsiteX23" fmla="*/ 1293744 w 3884229"/>
              <a:gd name="connsiteY23" fmla="*/ 995171 h 3413646"/>
              <a:gd name="connsiteX24" fmla="*/ 1923817 w 3884229"/>
              <a:gd name="connsiteY24" fmla="*/ 1272378 h 3413646"/>
              <a:gd name="connsiteX25" fmla="*/ 2095153 w 3884229"/>
              <a:gd name="connsiteY25" fmla="*/ 629259 h 3413646"/>
              <a:gd name="connsiteX26" fmla="*/ 2913144 w 3884229"/>
              <a:gd name="connsiteY26" fmla="*/ 0 h 341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84229" h="3413646">
                <a:moveTo>
                  <a:pt x="2913144" y="0"/>
                </a:moveTo>
                <a:cubicBezTo>
                  <a:pt x="3302795" y="0"/>
                  <a:pt x="3631649" y="252258"/>
                  <a:pt x="3731135" y="629259"/>
                </a:cubicBezTo>
                <a:lnTo>
                  <a:pt x="3884229" y="1203639"/>
                </a:lnTo>
                <a:lnTo>
                  <a:pt x="3884229" y="3413646"/>
                </a:lnTo>
                <a:lnTo>
                  <a:pt x="3864040" y="3413646"/>
                </a:lnTo>
                <a:lnTo>
                  <a:pt x="3831276" y="3291321"/>
                </a:lnTo>
                <a:cubicBezTo>
                  <a:pt x="3517591" y="2120175"/>
                  <a:pt x="3159094" y="781722"/>
                  <a:pt x="3159094" y="781722"/>
                </a:cubicBezTo>
                <a:cubicBezTo>
                  <a:pt x="3112114" y="604311"/>
                  <a:pt x="2957359" y="590450"/>
                  <a:pt x="2910380" y="590450"/>
                </a:cubicBezTo>
                <a:cubicBezTo>
                  <a:pt x="2863402" y="590450"/>
                  <a:pt x="2711410" y="604311"/>
                  <a:pt x="2661668" y="781722"/>
                </a:cubicBezTo>
                <a:lnTo>
                  <a:pt x="2272017" y="2239828"/>
                </a:lnTo>
                <a:lnTo>
                  <a:pt x="2585033" y="3413646"/>
                </a:lnTo>
                <a:lnTo>
                  <a:pt x="1978537" y="3413646"/>
                </a:lnTo>
                <a:lnTo>
                  <a:pt x="1977222" y="3408725"/>
                </a:lnTo>
                <a:cubicBezTo>
                  <a:pt x="1973032" y="3393051"/>
                  <a:pt x="1970797" y="3384691"/>
                  <a:pt x="1970797" y="3384691"/>
                </a:cubicBezTo>
                <a:lnTo>
                  <a:pt x="1963060" y="3413646"/>
                </a:lnTo>
                <a:lnTo>
                  <a:pt x="1350265" y="3413646"/>
                </a:lnTo>
                <a:lnTo>
                  <a:pt x="1664050" y="2239828"/>
                </a:lnTo>
                <a:lnTo>
                  <a:pt x="1542457" y="1779666"/>
                </a:lnTo>
                <a:cubicBezTo>
                  <a:pt x="1495478" y="1602254"/>
                  <a:pt x="1340723" y="1588393"/>
                  <a:pt x="1293744" y="1588393"/>
                </a:cubicBezTo>
                <a:cubicBezTo>
                  <a:pt x="1246765" y="1588393"/>
                  <a:pt x="1094773" y="1602254"/>
                  <a:pt x="1047794" y="1779666"/>
                </a:cubicBezTo>
                <a:lnTo>
                  <a:pt x="611967" y="3413646"/>
                </a:lnTo>
                <a:lnTo>
                  <a:pt x="0" y="3413646"/>
                </a:lnTo>
                <a:lnTo>
                  <a:pt x="475753" y="1624430"/>
                </a:lnTo>
                <a:cubicBezTo>
                  <a:pt x="575239" y="1247430"/>
                  <a:pt x="904093" y="995171"/>
                  <a:pt x="1293744" y="995171"/>
                </a:cubicBezTo>
                <a:cubicBezTo>
                  <a:pt x="1542457" y="995171"/>
                  <a:pt x="1766299" y="1097738"/>
                  <a:pt x="1923817" y="1272378"/>
                </a:cubicBezTo>
                <a:lnTo>
                  <a:pt x="2095153" y="629259"/>
                </a:lnTo>
                <a:cubicBezTo>
                  <a:pt x="2194638" y="252258"/>
                  <a:pt x="2523493" y="0"/>
                  <a:pt x="2913144" y="0"/>
                </a:cubicBezTo>
                <a:close/>
              </a:path>
            </a:pathLst>
          </a:custGeom>
          <a:noFill/>
          <a:ln w="9525">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877"/>
          </a:p>
        </p:txBody>
      </p:sp>
      <p:pic>
        <p:nvPicPr>
          <p:cNvPr id="9" name="Graphic 8">
            <a:extLst>
              <a:ext uri="{FF2B5EF4-FFF2-40B4-BE49-F238E27FC236}">
                <a16:creationId xmlns:a16="http://schemas.microsoft.com/office/drawing/2014/main" id="{63A996A0-313C-2A6A-60BD-518445C8AB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87625" y="663979"/>
            <a:ext cx="372719" cy="452587"/>
          </a:xfrm>
          <a:prstGeom prst="rect">
            <a:avLst/>
          </a:prstGeom>
        </p:spPr>
      </p:pic>
      <p:sp>
        <p:nvSpPr>
          <p:cNvPr id="10" name="Rectangle 9">
            <a:extLst>
              <a:ext uri="{FF2B5EF4-FFF2-40B4-BE49-F238E27FC236}">
                <a16:creationId xmlns:a16="http://schemas.microsoft.com/office/drawing/2014/main" id="{65A55B0A-8559-0FAB-9460-96FA76119BAB}"/>
              </a:ext>
            </a:extLst>
          </p:cNvPr>
          <p:cNvSpPr/>
          <p:nvPr/>
        </p:nvSpPr>
        <p:spPr>
          <a:xfrm>
            <a:off x="8106947" y="6983615"/>
            <a:ext cx="6516686" cy="3188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77"/>
          </a:p>
        </p:txBody>
      </p:sp>
    </p:spTree>
    <p:extLst>
      <p:ext uri="{BB962C8B-B14F-4D97-AF65-F5344CB8AC3E}">
        <p14:creationId xmlns:p14="http://schemas.microsoft.com/office/powerpoint/2010/main" val="1947509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A4841-0AA5-DB4D-DF3C-3A429B7FA8C8}"/>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7D06D33E-82BE-BD5D-63FE-20B86289DAD1}"/>
              </a:ext>
            </a:extLst>
          </p:cNvPr>
          <p:cNvSpPr>
            <a:spLocks noGrp="1"/>
          </p:cNvSpPr>
          <p:nvPr>
            <p:ph type="title"/>
          </p:nvPr>
        </p:nvSpPr>
        <p:spPr>
          <a:xfrm>
            <a:off x="4499356" y="585725"/>
            <a:ext cx="5631688" cy="768909"/>
          </a:xfrm>
        </p:spPr>
        <p:txBody>
          <a:bodyPr/>
          <a:lstStyle/>
          <a:p>
            <a:pPr algn="ctr"/>
            <a:r>
              <a:rPr lang="en-ZA" dirty="0"/>
              <a:t>EWAI Agent Intelligence</a:t>
            </a:r>
            <a:endParaRPr lang="en-ZA" b="0" dirty="0">
              <a:latin typeface="+mn-lt"/>
            </a:endParaRPr>
          </a:p>
        </p:txBody>
      </p:sp>
      <p:sp>
        <p:nvSpPr>
          <p:cNvPr id="3" name="Rectangle 2">
            <a:extLst>
              <a:ext uri="{FF2B5EF4-FFF2-40B4-BE49-F238E27FC236}">
                <a16:creationId xmlns:a16="http://schemas.microsoft.com/office/drawing/2014/main" id="{9DC558F7-0140-F29C-F377-BD7C65295DAF}"/>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B383424E-8963-7CA6-57BC-2F2D3E970818}"/>
              </a:ext>
            </a:extLst>
          </p:cNvPr>
          <p:cNvGrpSpPr/>
          <p:nvPr/>
        </p:nvGrpSpPr>
        <p:grpSpPr>
          <a:xfrm>
            <a:off x="495266" y="1847687"/>
            <a:ext cx="13245465" cy="4020630"/>
            <a:chOff x="388664" y="1439540"/>
            <a:chExt cx="8286081" cy="2515220"/>
          </a:xfrm>
        </p:grpSpPr>
        <p:sp>
          <p:nvSpPr>
            <p:cNvPr id="4" name="Shape 1">
              <a:extLst>
                <a:ext uri="{FF2B5EF4-FFF2-40B4-BE49-F238E27FC236}">
                  <a16:creationId xmlns:a16="http://schemas.microsoft.com/office/drawing/2014/main" id="{5184677B-B50D-B37B-1125-5DD3C10C10E2}"/>
                </a:ext>
              </a:extLst>
            </p:cNvPr>
            <p:cNvSpPr/>
            <p:nvPr/>
          </p:nvSpPr>
          <p:spPr>
            <a:xfrm>
              <a:off x="388664" y="1439540"/>
              <a:ext cx="3699793" cy="2297229"/>
            </a:xfrm>
            <a:prstGeom prst="roundRect">
              <a:avLst>
                <a:gd name="adj" fmla="val 10025"/>
              </a:avLst>
            </a:prstGeom>
            <a:solidFill>
              <a:schemeClr val="accent5">
                <a:lumMod val="50000"/>
              </a:schemeClr>
            </a:solidFill>
            <a:ln/>
          </p:spPr>
          <p:txBody>
            <a:bodyPr/>
            <a:lstStyle/>
            <a:p>
              <a:endParaRPr lang="en-ZA" sz="1798"/>
            </a:p>
          </p:txBody>
        </p:sp>
        <p:sp>
          <p:nvSpPr>
            <p:cNvPr id="5" name="Text 2">
              <a:extLst>
                <a:ext uri="{FF2B5EF4-FFF2-40B4-BE49-F238E27FC236}">
                  <a16:creationId xmlns:a16="http://schemas.microsoft.com/office/drawing/2014/main" id="{20D562CC-EBF5-8E08-A8B1-1342D4D2F5CA}"/>
                </a:ext>
              </a:extLst>
            </p:cNvPr>
            <p:cNvSpPr/>
            <p:nvPr/>
          </p:nvSpPr>
          <p:spPr>
            <a:xfrm>
              <a:off x="507132" y="1558007"/>
              <a:ext cx="1558974" cy="194816"/>
            </a:xfrm>
            <a:prstGeom prst="rect">
              <a:avLst/>
            </a:prstGeom>
            <a:noFill/>
            <a:ln/>
          </p:spPr>
          <p:txBody>
            <a:bodyPr wrap="none" lIns="0" tIns="0" rIns="0" bIns="0" rtlCol="0" anchor="t"/>
            <a:lstStyle/>
            <a:p>
              <a:pPr>
                <a:lnSpc>
                  <a:spcPts val="2447"/>
                </a:lnSpc>
              </a:pPr>
              <a:r>
                <a:rPr lang="en-US" sz="1949" b="1" dirty="0">
                  <a:solidFill>
                    <a:schemeClr val="bg1"/>
                  </a:solidFill>
                  <a:ea typeface="Barlow Bold" pitchFamily="34" charset="-122"/>
                  <a:cs typeface="Barlow Bold" pitchFamily="34" charset="-120"/>
                </a:rPr>
                <a:t>Current State Problem</a:t>
              </a:r>
              <a:endParaRPr lang="en-US" sz="1949" dirty="0">
                <a:solidFill>
                  <a:schemeClr val="bg1"/>
                </a:solidFill>
              </a:endParaRPr>
            </a:p>
          </p:txBody>
        </p:sp>
        <p:sp>
          <p:nvSpPr>
            <p:cNvPr id="6" name="Text 3">
              <a:extLst>
                <a:ext uri="{FF2B5EF4-FFF2-40B4-BE49-F238E27FC236}">
                  <a16:creationId xmlns:a16="http://schemas.microsoft.com/office/drawing/2014/main" id="{D9FFDCDC-E86F-CCCF-6652-F56073F2CF30}"/>
                </a:ext>
              </a:extLst>
            </p:cNvPr>
            <p:cNvSpPr/>
            <p:nvPr/>
          </p:nvSpPr>
          <p:spPr>
            <a:xfrm>
              <a:off x="507132" y="1871291"/>
              <a:ext cx="3462858" cy="1137196"/>
            </a:xfrm>
            <a:prstGeom prst="rect">
              <a:avLst/>
            </a:prstGeom>
            <a:noFill/>
            <a:ln/>
          </p:spPr>
          <p:txBody>
            <a:bodyPr wrap="square" lIns="0" tIns="0" rIns="0" bIns="0" rtlCol="0" anchor="t"/>
            <a:lstStyle/>
            <a:p>
              <a:pPr>
                <a:lnSpc>
                  <a:spcPts val="2348"/>
                </a:lnSpc>
              </a:pPr>
              <a:r>
                <a:rPr lang="en-US" sz="1448" dirty="0">
                  <a:solidFill>
                    <a:schemeClr val="bg1"/>
                  </a:solidFill>
                  <a:ea typeface="Montserrat" pitchFamily="34" charset="-122"/>
                  <a:cs typeface="Montserrat" pitchFamily="34" charset="-120"/>
                </a:rPr>
                <a:t>Academic risk is identified too late, often only at the exclusion stage. This reactive approach creates cascading institutional challenges: increased appeals, inconsistent rule application across departments, governance risk exposure, lost tuition revenue, and critically, limited documentation of prior structured support efforts.</a:t>
              </a:r>
              <a:endParaRPr lang="en-US" sz="1448" dirty="0">
                <a:solidFill>
                  <a:schemeClr val="bg1"/>
                </a:solidFill>
              </a:endParaRPr>
            </a:p>
          </p:txBody>
        </p:sp>
        <p:sp>
          <p:nvSpPr>
            <p:cNvPr id="7" name="Text 4">
              <a:extLst>
                <a:ext uri="{FF2B5EF4-FFF2-40B4-BE49-F238E27FC236}">
                  <a16:creationId xmlns:a16="http://schemas.microsoft.com/office/drawing/2014/main" id="{6C963101-2242-22E8-4273-F45ED6A8BE58}"/>
                </a:ext>
              </a:extLst>
            </p:cNvPr>
            <p:cNvSpPr/>
            <p:nvPr/>
          </p:nvSpPr>
          <p:spPr>
            <a:xfrm>
              <a:off x="507132" y="3115121"/>
              <a:ext cx="3462858" cy="568598"/>
            </a:xfrm>
            <a:prstGeom prst="rect">
              <a:avLst/>
            </a:prstGeom>
            <a:noFill/>
            <a:ln/>
          </p:spPr>
          <p:txBody>
            <a:bodyPr wrap="square" lIns="0" tIns="0" rIns="0" bIns="0" rtlCol="0" anchor="t"/>
            <a:lstStyle/>
            <a:p>
              <a:pPr>
                <a:lnSpc>
                  <a:spcPts val="2348"/>
                </a:lnSpc>
              </a:pPr>
              <a:r>
                <a:rPr lang="en-US" sz="1448" dirty="0">
                  <a:solidFill>
                    <a:schemeClr val="bg1"/>
                  </a:solidFill>
                  <a:ea typeface="Montserrat" pitchFamily="34" charset="-122"/>
                  <a:cs typeface="Montserrat" pitchFamily="34" charset="-120"/>
                </a:rPr>
                <a:t>Without early intervention mechanisms, students fall through the cracks until it's too late to provide meaningful support.</a:t>
              </a:r>
              <a:endParaRPr lang="en-US" sz="1448" dirty="0">
                <a:solidFill>
                  <a:schemeClr val="bg1"/>
                </a:solidFill>
              </a:endParaRPr>
            </a:p>
          </p:txBody>
        </p:sp>
        <p:sp>
          <p:nvSpPr>
            <p:cNvPr id="8" name="Text 5">
              <a:extLst>
                <a:ext uri="{FF2B5EF4-FFF2-40B4-BE49-F238E27FC236}">
                  <a16:creationId xmlns:a16="http://schemas.microsoft.com/office/drawing/2014/main" id="{319D3EDC-E6FE-EC9A-62EE-0D5567D7424D}"/>
                </a:ext>
              </a:extLst>
            </p:cNvPr>
            <p:cNvSpPr/>
            <p:nvPr/>
          </p:nvSpPr>
          <p:spPr>
            <a:xfrm>
              <a:off x="4296966" y="1558007"/>
              <a:ext cx="1647676" cy="194816"/>
            </a:xfrm>
            <a:prstGeom prst="rect">
              <a:avLst/>
            </a:prstGeom>
            <a:noFill/>
            <a:ln/>
          </p:spPr>
          <p:txBody>
            <a:bodyPr wrap="none" lIns="0" tIns="0" rIns="0" bIns="0" rtlCol="0" anchor="t"/>
            <a:lstStyle/>
            <a:p>
              <a:pPr>
                <a:lnSpc>
                  <a:spcPts val="2447"/>
                </a:lnSpc>
              </a:pPr>
              <a:r>
                <a:rPr lang="en-US" sz="1949" b="1" dirty="0">
                  <a:solidFill>
                    <a:srgbClr val="2E3C4E"/>
                  </a:solidFill>
                  <a:ea typeface="Barlow Bold" pitchFamily="34" charset="-122"/>
                  <a:cs typeface="Barlow Bold" pitchFamily="34" charset="-120"/>
                </a:rPr>
                <a:t>EWAI Agent Intelligence</a:t>
              </a:r>
              <a:endParaRPr lang="en-US" sz="1949" dirty="0"/>
            </a:p>
          </p:txBody>
        </p:sp>
        <p:sp>
          <p:nvSpPr>
            <p:cNvPr id="11" name="Text 6">
              <a:extLst>
                <a:ext uri="{FF2B5EF4-FFF2-40B4-BE49-F238E27FC236}">
                  <a16:creationId xmlns:a16="http://schemas.microsoft.com/office/drawing/2014/main" id="{43199389-F6D8-6583-7A50-127849BAB13A}"/>
                </a:ext>
              </a:extLst>
            </p:cNvPr>
            <p:cNvSpPr/>
            <p:nvPr/>
          </p:nvSpPr>
          <p:spPr>
            <a:xfrm>
              <a:off x="4296966" y="1871291"/>
              <a:ext cx="4377779" cy="568598"/>
            </a:xfrm>
            <a:prstGeom prst="rect">
              <a:avLst/>
            </a:prstGeom>
            <a:noFill/>
            <a:ln/>
          </p:spPr>
          <p:txBody>
            <a:bodyPr wrap="square" lIns="0" tIns="0" rIns="0" bIns="0" rtlCol="0" anchor="t"/>
            <a:lstStyle/>
            <a:p>
              <a:pPr>
                <a:lnSpc>
                  <a:spcPts val="2348"/>
                </a:lnSpc>
              </a:pPr>
              <a:r>
                <a:rPr lang="en-US" sz="1448" dirty="0">
                  <a:solidFill>
                    <a:srgbClr val="384653"/>
                  </a:solidFill>
                  <a:ea typeface="Montserrat" pitchFamily="34" charset="-122"/>
                  <a:cs typeface="Montserrat" pitchFamily="34" charset="-120"/>
                </a:rPr>
                <a:t>The Early Warning &amp; Academic Intelligence Agent proactively evaluates student academic progression after each official exam cycle, detecting risk before exclusion thresholds are reached.</a:t>
              </a:r>
              <a:endParaRPr lang="en-US" sz="1448" dirty="0"/>
            </a:p>
          </p:txBody>
        </p:sp>
        <p:sp>
          <p:nvSpPr>
            <p:cNvPr id="12" name="Text 7">
              <a:extLst>
                <a:ext uri="{FF2B5EF4-FFF2-40B4-BE49-F238E27FC236}">
                  <a16:creationId xmlns:a16="http://schemas.microsoft.com/office/drawing/2014/main" id="{89B53BAF-8C49-90D8-46E2-C334029EF5B9}"/>
                </a:ext>
              </a:extLst>
            </p:cNvPr>
            <p:cNvSpPr/>
            <p:nvPr/>
          </p:nvSpPr>
          <p:spPr>
            <a:xfrm>
              <a:off x="4296966" y="2533266"/>
              <a:ext cx="4377779" cy="947663"/>
            </a:xfrm>
            <a:prstGeom prst="rect">
              <a:avLst/>
            </a:prstGeom>
            <a:noFill/>
            <a:ln/>
          </p:spPr>
          <p:txBody>
            <a:bodyPr wrap="square" lIns="0" tIns="0" rIns="0" bIns="0" rtlCol="0" anchor="t"/>
            <a:lstStyle/>
            <a:p>
              <a:pPr>
                <a:lnSpc>
                  <a:spcPts val="2348"/>
                </a:lnSpc>
              </a:pPr>
              <a:r>
                <a:rPr lang="en-US" sz="1448" dirty="0">
                  <a:solidFill>
                    <a:srgbClr val="384653"/>
                  </a:solidFill>
                  <a:ea typeface="Montserrat" pitchFamily="34" charset="-122"/>
                  <a:cs typeface="Montserrat" pitchFamily="34" charset="-120"/>
                </a:rPr>
                <a:t>The system applies Senate-aligned academic rules using approved hierarchies, manages progressive warning lifecycles from Advisory through Final Warning, routes cases for structured intervention with mandatory human approval, and provides explainable, auditable decision support to governance bodies.</a:t>
              </a:r>
              <a:endParaRPr lang="en-US" sz="1448" dirty="0"/>
            </a:p>
          </p:txBody>
        </p:sp>
        <p:sp>
          <p:nvSpPr>
            <p:cNvPr id="13" name="Text 8">
              <a:extLst>
                <a:ext uri="{FF2B5EF4-FFF2-40B4-BE49-F238E27FC236}">
                  <a16:creationId xmlns:a16="http://schemas.microsoft.com/office/drawing/2014/main" id="{067934CB-7CEA-01C6-5681-BDD4C8AEE6C5}"/>
                </a:ext>
              </a:extLst>
            </p:cNvPr>
            <p:cNvSpPr/>
            <p:nvPr/>
          </p:nvSpPr>
          <p:spPr>
            <a:xfrm>
              <a:off x="4296966" y="3386162"/>
              <a:ext cx="4377779" cy="568598"/>
            </a:xfrm>
            <a:prstGeom prst="rect">
              <a:avLst/>
            </a:prstGeom>
            <a:noFill/>
            <a:ln/>
          </p:spPr>
          <p:txBody>
            <a:bodyPr wrap="square" lIns="0" tIns="0" rIns="0" bIns="0" rtlCol="0" anchor="t"/>
            <a:lstStyle/>
            <a:p>
              <a:pPr>
                <a:lnSpc>
                  <a:spcPts val="2348"/>
                </a:lnSpc>
              </a:pPr>
              <a:r>
                <a:rPr lang="en-US" sz="1448" dirty="0">
                  <a:solidFill>
                    <a:srgbClr val="384653"/>
                  </a:solidFill>
                  <a:ea typeface="Montserrat" pitchFamily="34" charset="-122"/>
                  <a:cs typeface="Montserrat" pitchFamily="34" charset="-120"/>
                </a:rPr>
                <a:t>Critical principle: The system supports but does not replace human judgment—it enhances institutional capacity for timely, consistent, and defensible academic decision-making.</a:t>
              </a:r>
              <a:endParaRPr lang="en-US" sz="1448" dirty="0"/>
            </a:p>
          </p:txBody>
        </p:sp>
      </p:grpSp>
    </p:spTree>
    <p:extLst>
      <p:ext uri="{BB962C8B-B14F-4D97-AF65-F5344CB8AC3E}">
        <p14:creationId xmlns:p14="http://schemas.microsoft.com/office/powerpoint/2010/main" val="1753263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A25EF-CD67-421B-3574-9F1C040E8418}"/>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6BF60A1A-3F0D-5DDE-20E4-A81A552C7D2E}"/>
              </a:ext>
            </a:extLst>
          </p:cNvPr>
          <p:cNvSpPr>
            <a:spLocks noGrp="1"/>
          </p:cNvSpPr>
          <p:nvPr>
            <p:ph type="title"/>
          </p:nvPr>
        </p:nvSpPr>
        <p:spPr>
          <a:xfrm>
            <a:off x="4499356" y="585725"/>
            <a:ext cx="5631688" cy="768909"/>
          </a:xfrm>
        </p:spPr>
        <p:txBody>
          <a:bodyPr/>
          <a:lstStyle/>
          <a:p>
            <a:pPr algn="ctr"/>
            <a:r>
              <a:rPr lang="en-ZA" dirty="0"/>
              <a:t>EWAI Agent Intelligence</a:t>
            </a:r>
            <a:endParaRPr lang="en-ZA" b="0" dirty="0">
              <a:latin typeface="+mn-lt"/>
            </a:endParaRPr>
          </a:p>
        </p:txBody>
      </p:sp>
      <p:sp>
        <p:nvSpPr>
          <p:cNvPr id="3" name="Rectangle 2">
            <a:extLst>
              <a:ext uri="{FF2B5EF4-FFF2-40B4-BE49-F238E27FC236}">
                <a16:creationId xmlns:a16="http://schemas.microsoft.com/office/drawing/2014/main" id="{30D9E510-BA21-E8A3-DC73-F76DABDB8FB5}"/>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Image 0" descr="preencoded.png">
            <a:extLst>
              <a:ext uri="{FF2B5EF4-FFF2-40B4-BE49-F238E27FC236}">
                <a16:creationId xmlns:a16="http://schemas.microsoft.com/office/drawing/2014/main" id="{6FC6BEDF-20FA-76EC-2D5C-E6C24E1F0FB3}"/>
              </a:ext>
            </a:extLst>
          </p:cNvPr>
          <p:cNvPicPr>
            <a:picLocks noChangeAspect="1"/>
          </p:cNvPicPr>
          <p:nvPr/>
        </p:nvPicPr>
        <p:blipFill>
          <a:blip r:embed="rId3"/>
          <a:stretch>
            <a:fillRect/>
          </a:stretch>
        </p:blipFill>
        <p:spPr>
          <a:xfrm>
            <a:off x="764373" y="1967805"/>
            <a:ext cx="1865410" cy="1865410"/>
          </a:xfrm>
          <a:prstGeom prst="rect">
            <a:avLst/>
          </a:prstGeom>
        </p:spPr>
      </p:pic>
      <p:sp>
        <p:nvSpPr>
          <p:cNvPr id="10" name="Text 0">
            <a:extLst>
              <a:ext uri="{FF2B5EF4-FFF2-40B4-BE49-F238E27FC236}">
                <a16:creationId xmlns:a16="http://schemas.microsoft.com/office/drawing/2014/main" id="{0E014C14-B338-10CD-A7B5-1DE0E6AAB4B7}"/>
              </a:ext>
            </a:extLst>
          </p:cNvPr>
          <p:cNvSpPr/>
          <p:nvPr/>
        </p:nvSpPr>
        <p:spPr>
          <a:xfrm>
            <a:off x="2866502" y="1967805"/>
            <a:ext cx="3124879" cy="311417"/>
          </a:xfrm>
          <a:prstGeom prst="rect">
            <a:avLst/>
          </a:prstGeom>
          <a:noFill/>
          <a:ln/>
        </p:spPr>
        <p:txBody>
          <a:bodyPr wrap="none" lIns="0" tIns="0" rIns="0" bIns="0" rtlCol="0" anchor="t"/>
          <a:lstStyle/>
          <a:p>
            <a:pPr>
              <a:lnSpc>
                <a:spcPts val="2447"/>
              </a:lnSpc>
            </a:pPr>
            <a:r>
              <a:rPr lang="en-US" sz="1949" b="1" dirty="0">
                <a:solidFill>
                  <a:srgbClr val="384653"/>
                </a:solidFill>
                <a:ea typeface="Barlow Bold" pitchFamily="34" charset="-122"/>
                <a:cs typeface="Barlow Bold" pitchFamily="34" charset="-120"/>
              </a:rPr>
              <a:t>Proactive Detection Outputs</a:t>
            </a:r>
            <a:endParaRPr lang="en-US" sz="1949" dirty="0"/>
          </a:p>
        </p:txBody>
      </p:sp>
      <p:sp>
        <p:nvSpPr>
          <p:cNvPr id="14" name="Text 1">
            <a:extLst>
              <a:ext uri="{FF2B5EF4-FFF2-40B4-BE49-F238E27FC236}">
                <a16:creationId xmlns:a16="http://schemas.microsoft.com/office/drawing/2014/main" id="{4D560ACD-4A2F-B780-404F-C80E75FE9E14}"/>
              </a:ext>
            </a:extLst>
          </p:cNvPr>
          <p:cNvSpPr/>
          <p:nvPr/>
        </p:nvSpPr>
        <p:spPr>
          <a:xfrm>
            <a:off x="2866502" y="2392821"/>
            <a:ext cx="4330341" cy="2253315"/>
          </a:xfrm>
          <a:prstGeom prst="rect">
            <a:avLst/>
          </a:prstGeom>
          <a:noFill/>
          <a:ln/>
        </p:spPr>
        <p:txBody>
          <a:bodyPr wrap="square" lIns="0" tIns="0" rIns="0" bIns="0" rtlCol="0" anchor="t"/>
          <a:lstStyle/>
          <a:p>
            <a:pPr marL="342579" indent="-342579">
              <a:lnSpc>
                <a:spcPts val="2348"/>
              </a:lnSpc>
              <a:buSzPct val="100000"/>
              <a:buChar char="•"/>
            </a:pPr>
            <a:r>
              <a:rPr lang="en-US" sz="1448" dirty="0">
                <a:solidFill>
                  <a:srgbClr val="384653"/>
                </a:solidFill>
                <a:ea typeface="Montserrat" pitchFamily="34" charset="-122"/>
                <a:cs typeface="Montserrat" pitchFamily="34" charset="-120"/>
              </a:rPr>
              <a:t>Early "At Risk" alerts before formal exclusion thresholds</a:t>
            </a:r>
            <a:endParaRPr lang="en-US" sz="1448" dirty="0"/>
          </a:p>
          <a:p>
            <a:pPr marL="342579" indent="-342579">
              <a:lnSpc>
                <a:spcPts val="2348"/>
              </a:lnSpc>
              <a:buSzPct val="100000"/>
              <a:buChar char="•"/>
            </a:pPr>
            <a:r>
              <a:rPr lang="en-US" sz="1448" dirty="0">
                <a:solidFill>
                  <a:srgbClr val="384653"/>
                </a:solidFill>
                <a:ea typeface="Montserrat" pitchFamily="34" charset="-122"/>
                <a:cs typeface="Montserrat" pitchFamily="34" charset="-120"/>
              </a:rPr>
              <a:t>Progressive academic warning notifications (Advisory → Warning 1 → Warning 2 → Final)</a:t>
            </a:r>
            <a:endParaRPr lang="en-US" sz="1448" dirty="0"/>
          </a:p>
          <a:p>
            <a:pPr marL="342579" indent="-342579">
              <a:lnSpc>
                <a:spcPts val="2348"/>
              </a:lnSpc>
              <a:buSzPct val="100000"/>
              <a:buChar char="•"/>
            </a:pPr>
            <a:r>
              <a:rPr lang="en-US" sz="1448" dirty="0">
                <a:solidFill>
                  <a:srgbClr val="384653"/>
                </a:solidFill>
                <a:ea typeface="Montserrat" pitchFamily="34" charset="-122"/>
                <a:cs typeface="Montserrat" pitchFamily="34" charset="-120"/>
              </a:rPr>
              <a:t>Structured intervention task assignments for Academic Advisors</a:t>
            </a:r>
            <a:endParaRPr lang="en-US" sz="1448" dirty="0"/>
          </a:p>
        </p:txBody>
      </p:sp>
      <p:pic>
        <p:nvPicPr>
          <p:cNvPr id="15" name="Image 1" descr="preencoded.png">
            <a:extLst>
              <a:ext uri="{FF2B5EF4-FFF2-40B4-BE49-F238E27FC236}">
                <a16:creationId xmlns:a16="http://schemas.microsoft.com/office/drawing/2014/main" id="{E840D928-035B-CFFC-FBD2-1C15A3519AC5}"/>
              </a:ext>
            </a:extLst>
          </p:cNvPr>
          <p:cNvPicPr>
            <a:picLocks noChangeAspect="1"/>
          </p:cNvPicPr>
          <p:nvPr/>
        </p:nvPicPr>
        <p:blipFill>
          <a:blip r:embed="rId4"/>
          <a:stretch>
            <a:fillRect/>
          </a:stretch>
        </p:blipFill>
        <p:spPr>
          <a:xfrm>
            <a:off x="7433559" y="1967806"/>
            <a:ext cx="1865410" cy="1865410"/>
          </a:xfrm>
          <a:prstGeom prst="rect">
            <a:avLst/>
          </a:prstGeom>
        </p:spPr>
      </p:pic>
      <p:sp>
        <p:nvSpPr>
          <p:cNvPr id="16" name="Text 2">
            <a:extLst>
              <a:ext uri="{FF2B5EF4-FFF2-40B4-BE49-F238E27FC236}">
                <a16:creationId xmlns:a16="http://schemas.microsoft.com/office/drawing/2014/main" id="{6FBBDDA8-FF8C-93BB-E04A-3BCF36FF4377}"/>
              </a:ext>
            </a:extLst>
          </p:cNvPr>
          <p:cNvSpPr/>
          <p:nvPr/>
        </p:nvSpPr>
        <p:spPr>
          <a:xfrm>
            <a:off x="9535685" y="1967805"/>
            <a:ext cx="2882453" cy="311417"/>
          </a:xfrm>
          <a:prstGeom prst="rect">
            <a:avLst/>
          </a:prstGeom>
          <a:noFill/>
          <a:ln/>
        </p:spPr>
        <p:txBody>
          <a:bodyPr wrap="none" lIns="0" tIns="0" rIns="0" bIns="0" rtlCol="0" anchor="t"/>
          <a:lstStyle/>
          <a:p>
            <a:pPr>
              <a:lnSpc>
                <a:spcPts val="2447"/>
              </a:lnSpc>
            </a:pPr>
            <a:r>
              <a:rPr lang="en-US" sz="1949" b="1" dirty="0">
                <a:solidFill>
                  <a:srgbClr val="384653"/>
                </a:solidFill>
                <a:ea typeface="Barlow Bold" pitchFamily="34" charset="-122"/>
                <a:cs typeface="Barlow Bold" pitchFamily="34" charset="-120"/>
              </a:rPr>
              <a:t>Governance &amp; Compliance</a:t>
            </a:r>
            <a:endParaRPr lang="en-US" sz="1949" dirty="0"/>
          </a:p>
        </p:txBody>
      </p:sp>
      <p:sp>
        <p:nvSpPr>
          <p:cNvPr id="17" name="Text 3">
            <a:extLst>
              <a:ext uri="{FF2B5EF4-FFF2-40B4-BE49-F238E27FC236}">
                <a16:creationId xmlns:a16="http://schemas.microsoft.com/office/drawing/2014/main" id="{03A05F47-8F1D-510D-B113-54248051B354}"/>
              </a:ext>
            </a:extLst>
          </p:cNvPr>
          <p:cNvSpPr/>
          <p:nvPr/>
        </p:nvSpPr>
        <p:spPr>
          <a:xfrm>
            <a:off x="9535686" y="2392824"/>
            <a:ext cx="4330341" cy="1950343"/>
          </a:xfrm>
          <a:prstGeom prst="rect">
            <a:avLst/>
          </a:prstGeom>
          <a:noFill/>
          <a:ln/>
        </p:spPr>
        <p:txBody>
          <a:bodyPr wrap="square" lIns="0" tIns="0" rIns="0" bIns="0" rtlCol="0" anchor="t"/>
          <a:lstStyle/>
          <a:p>
            <a:pPr marL="342579" indent="-342579">
              <a:lnSpc>
                <a:spcPts val="2348"/>
              </a:lnSpc>
              <a:buSzPct val="100000"/>
              <a:buChar char="•"/>
            </a:pPr>
            <a:r>
              <a:rPr lang="en-US" sz="1448" dirty="0">
                <a:solidFill>
                  <a:srgbClr val="384653"/>
                </a:solidFill>
                <a:ea typeface="Montserrat" pitchFamily="34" charset="-122"/>
                <a:cs typeface="Montserrat" pitchFamily="34" charset="-120"/>
              </a:rPr>
              <a:t>Escalation workflows requiring human governance approval</a:t>
            </a:r>
            <a:endParaRPr lang="en-US" sz="1448" dirty="0"/>
          </a:p>
          <a:p>
            <a:pPr marL="342579" indent="-342579">
              <a:lnSpc>
                <a:spcPts val="2348"/>
              </a:lnSpc>
              <a:buSzPct val="100000"/>
              <a:buChar char="•"/>
            </a:pPr>
            <a:r>
              <a:rPr lang="en-US" sz="1448" dirty="0">
                <a:solidFill>
                  <a:srgbClr val="384653"/>
                </a:solidFill>
                <a:ea typeface="Montserrat" pitchFamily="34" charset="-122"/>
                <a:cs typeface="Montserrat" pitchFamily="34" charset="-120"/>
              </a:rPr>
              <a:t>Senate-ready dashboards with aggregated risk intelligence</a:t>
            </a:r>
            <a:endParaRPr lang="en-US" sz="1448" dirty="0"/>
          </a:p>
          <a:p>
            <a:pPr marL="342579" indent="-342579">
              <a:lnSpc>
                <a:spcPts val="2348"/>
              </a:lnSpc>
              <a:buSzPct val="100000"/>
              <a:buChar char="•"/>
            </a:pPr>
            <a:r>
              <a:rPr lang="en-US" sz="1448" dirty="0">
                <a:solidFill>
                  <a:srgbClr val="384653"/>
                </a:solidFill>
                <a:ea typeface="Montserrat" pitchFamily="34" charset="-122"/>
                <a:cs typeface="Montserrat" pitchFamily="34" charset="-120"/>
              </a:rPr>
              <a:t>Transparent decision explanations for audit and appeal purposes</a:t>
            </a:r>
            <a:endParaRPr lang="en-US" sz="1448" dirty="0"/>
          </a:p>
        </p:txBody>
      </p:sp>
      <p:sp>
        <p:nvSpPr>
          <p:cNvPr id="25" name="Text 4">
            <a:extLst>
              <a:ext uri="{FF2B5EF4-FFF2-40B4-BE49-F238E27FC236}">
                <a16:creationId xmlns:a16="http://schemas.microsoft.com/office/drawing/2014/main" id="{30D547C6-970E-81C3-C67C-1C8560492183}"/>
              </a:ext>
            </a:extLst>
          </p:cNvPr>
          <p:cNvSpPr/>
          <p:nvPr/>
        </p:nvSpPr>
        <p:spPr>
          <a:xfrm>
            <a:off x="452837" y="4227263"/>
            <a:ext cx="5301112" cy="498411"/>
          </a:xfrm>
          <a:prstGeom prst="rect">
            <a:avLst/>
          </a:prstGeom>
          <a:noFill/>
          <a:ln/>
        </p:spPr>
        <p:txBody>
          <a:bodyPr wrap="none" lIns="0" tIns="0" rIns="0" bIns="0" rtlCol="0" anchor="t"/>
          <a:lstStyle/>
          <a:p>
            <a:pPr>
              <a:lnSpc>
                <a:spcPts val="3897"/>
              </a:lnSpc>
            </a:pPr>
            <a:r>
              <a:rPr lang="en-US" sz="2000" b="1" dirty="0">
                <a:solidFill>
                  <a:srgbClr val="2E3C4E"/>
                </a:solidFill>
                <a:ea typeface="Barlow Bold" pitchFamily="34" charset="-122"/>
                <a:cs typeface="Barlow Bold" pitchFamily="34" charset="-120"/>
              </a:rPr>
              <a:t>Measurable Institutional Value</a:t>
            </a:r>
            <a:endParaRPr lang="en-US" sz="2000" dirty="0"/>
          </a:p>
        </p:txBody>
      </p:sp>
      <p:sp>
        <p:nvSpPr>
          <p:cNvPr id="26" name="Shape 5">
            <a:extLst>
              <a:ext uri="{FF2B5EF4-FFF2-40B4-BE49-F238E27FC236}">
                <a16:creationId xmlns:a16="http://schemas.microsoft.com/office/drawing/2014/main" id="{80ADD41D-C908-5438-C5BF-7856C4CD4338}"/>
              </a:ext>
            </a:extLst>
          </p:cNvPr>
          <p:cNvSpPr/>
          <p:nvPr/>
        </p:nvSpPr>
        <p:spPr>
          <a:xfrm>
            <a:off x="452837" y="4704713"/>
            <a:ext cx="3133324" cy="2030873"/>
          </a:xfrm>
          <a:prstGeom prst="roundRect">
            <a:avLst>
              <a:gd name="adj" fmla="val 13989"/>
            </a:avLst>
          </a:prstGeom>
          <a:solidFill>
            <a:srgbClr val="D4E9F7"/>
          </a:solidFill>
          <a:ln w="7620">
            <a:solidFill>
              <a:srgbClr val="BACFDD"/>
            </a:solidFill>
            <a:prstDash val="solid"/>
          </a:ln>
        </p:spPr>
        <p:txBody>
          <a:bodyPr/>
          <a:lstStyle/>
          <a:p>
            <a:endParaRPr lang="en-ZA" sz="1798"/>
          </a:p>
        </p:txBody>
      </p:sp>
      <p:sp>
        <p:nvSpPr>
          <p:cNvPr id="27" name="Text 6">
            <a:extLst>
              <a:ext uri="{FF2B5EF4-FFF2-40B4-BE49-F238E27FC236}">
                <a16:creationId xmlns:a16="http://schemas.microsoft.com/office/drawing/2014/main" id="{9F3832C9-BC20-0BBD-099F-986E8368DF44}"/>
              </a:ext>
            </a:extLst>
          </p:cNvPr>
          <p:cNvSpPr/>
          <p:nvPr/>
        </p:nvSpPr>
        <p:spPr>
          <a:xfrm>
            <a:off x="649824" y="4901696"/>
            <a:ext cx="2492051" cy="311417"/>
          </a:xfrm>
          <a:prstGeom prst="rect">
            <a:avLst/>
          </a:prstGeom>
          <a:noFill/>
          <a:ln/>
        </p:spPr>
        <p:txBody>
          <a:bodyPr wrap="none" lIns="0" tIns="0" rIns="0" bIns="0" rtlCol="0" anchor="t"/>
          <a:lstStyle/>
          <a:p>
            <a:pPr>
              <a:lnSpc>
                <a:spcPts val="2447"/>
              </a:lnSpc>
            </a:pPr>
            <a:r>
              <a:rPr lang="en-US" sz="1949" b="1" dirty="0">
                <a:solidFill>
                  <a:srgbClr val="384653"/>
                </a:solidFill>
                <a:ea typeface="Barlow Bold" pitchFamily="34" charset="-122"/>
                <a:cs typeface="Barlow Bold" pitchFamily="34" charset="-120"/>
              </a:rPr>
              <a:t>Student Success</a:t>
            </a:r>
            <a:endParaRPr lang="en-US" sz="1949" dirty="0"/>
          </a:p>
        </p:txBody>
      </p:sp>
      <p:sp>
        <p:nvSpPr>
          <p:cNvPr id="28" name="Text 7">
            <a:extLst>
              <a:ext uri="{FF2B5EF4-FFF2-40B4-BE49-F238E27FC236}">
                <a16:creationId xmlns:a16="http://schemas.microsoft.com/office/drawing/2014/main" id="{8E43EAA3-1F1D-F463-2FDC-202CC9530204}"/>
              </a:ext>
            </a:extLst>
          </p:cNvPr>
          <p:cNvSpPr/>
          <p:nvPr/>
        </p:nvSpPr>
        <p:spPr>
          <a:xfrm>
            <a:off x="649823" y="5326715"/>
            <a:ext cx="2739353" cy="1211887"/>
          </a:xfrm>
          <a:prstGeom prst="rect">
            <a:avLst/>
          </a:prstGeom>
          <a:noFill/>
          <a:ln/>
        </p:spPr>
        <p:txBody>
          <a:bodyPr wrap="square" lIns="0" tIns="0" rIns="0" bIns="0" rtlCol="0" anchor="t"/>
          <a:lstStyle/>
          <a:p>
            <a:pPr>
              <a:lnSpc>
                <a:spcPts val="2348"/>
              </a:lnSpc>
            </a:pPr>
            <a:r>
              <a:rPr lang="en-US" sz="1448" dirty="0">
                <a:solidFill>
                  <a:srgbClr val="384653"/>
                </a:solidFill>
                <a:ea typeface="Montserrat" pitchFamily="34" charset="-122"/>
                <a:cs typeface="Montserrat" pitchFamily="34" charset="-120"/>
              </a:rPr>
              <a:t>Increased retention and throughput rates through timely, structured intervention</a:t>
            </a:r>
            <a:endParaRPr lang="en-US" sz="1448" dirty="0"/>
          </a:p>
        </p:txBody>
      </p:sp>
      <p:sp>
        <p:nvSpPr>
          <p:cNvPr id="29" name="Shape 8">
            <a:extLst>
              <a:ext uri="{FF2B5EF4-FFF2-40B4-BE49-F238E27FC236}">
                <a16:creationId xmlns:a16="http://schemas.microsoft.com/office/drawing/2014/main" id="{ED4D3ADA-4FC7-0B32-D26A-A669308551C0}"/>
              </a:ext>
            </a:extLst>
          </p:cNvPr>
          <p:cNvSpPr/>
          <p:nvPr/>
        </p:nvSpPr>
        <p:spPr>
          <a:xfrm>
            <a:off x="3775533" y="4704713"/>
            <a:ext cx="3133443" cy="2030873"/>
          </a:xfrm>
          <a:prstGeom prst="roundRect">
            <a:avLst>
              <a:gd name="adj" fmla="val 13989"/>
            </a:avLst>
          </a:prstGeom>
          <a:solidFill>
            <a:srgbClr val="D4E9F7"/>
          </a:solidFill>
          <a:ln w="7620">
            <a:solidFill>
              <a:srgbClr val="BACFDD"/>
            </a:solidFill>
            <a:prstDash val="solid"/>
          </a:ln>
        </p:spPr>
        <p:txBody>
          <a:bodyPr/>
          <a:lstStyle/>
          <a:p>
            <a:endParaRPr lang="en-ZA" sz="1798"/>
          </a:p>
        </p:txBody>
      </p:sp>
      <p:sp>
        <p:nvSpPr>
          <p:cNvPr id="30" name="Text 9">
            <a:extLst>
              <a:ext uri="{FF2B5EF4-FFF2-40B4-BE49-F238E27FC236}">
                <a16:creationId xmlns:a16="http://schemas.microsoft.com/office/drawing/2014/main" id="{9FE160B3-231F-297F-AD19-DB354C222E5E}"/>
              </a:ext>
            </a:extLst>
          </p:cNvPr>
          <p:cNvSpPr/>
          <p:nvPr/>
        </p:nvSpPr>
        <p:spPr>
          <a:xfrm>
            <a:off x="3972518" y="4901696"/>
            <a:ext cx="2492051" cy="311417"/>
          </a:xfrm>
          <a:prstGeom prst="rect">
            <a:avLst/>
          </a:prstGeom>
          <a:noFill/>
          <a:ln/>
        </p:spPr>
        <p:txBody>
          <a:bodyPr wrap="none" lIns="0" tIns="0" rIns="0" bIns="0" rtlCol="0" anchor="t"/>
          <a:lstStyle/>
          <a:p>
            <a:pPr>
              <a:lnSpc>
                <a:spcPts val="2447"/>
              </a:lnSpc>
            </a:pPr>
            <a:r>
              <a:rPr lang="en-US" sz="1949" b="1" dirty="0">
                <a:solidFill>
                  <a:srgbClr val="384653"/>
                </a:solidFill>
                <a:ea typeface="Barlow Bold" pitchFamily="34" charset="-122"/>
                <a:cs typeface="Barlow Bold" pitchFamily="34" charset="-120"/>
              </a:rPr>
              <a:t>Financial Protection</a:t>
            </a:r>
            <a:endParaRPr lang="en-US" sz="1949" dirty="0"/>
          </a:p>
        </p:txBody>
      </p:sp>
      <p:sp>
        <p:nvSpPr>
          <p:cNvPr id="31" name="Text 10">
            <a:extLst>
              <a:ext uri="{FF2B5EF4-FFF2-40B4-BE49-F238E27FC236}">
                <a16:creationId xmlns:a16="http://schemas.microsoft.com/office/drawing/2014/main" id="{2AC66E15-E0EE-AA02-D846-463AA98092B1}"/>
              </a:ext>
            </a:extLst>
          </p:cNvPr>
          <p:cNvSpPr/>
          <p:nvPr/>
        </p:nvSpPr>
        <p:spPr>
          <a:xfrm>
            <a:off x="3972518" y="5326715"/>
            <a:ext cx="2739473" cy="1211887"/>
          </a:xfrm>
          <a:prstGeom prst="rect">
            <a:avLst/>
          </a:prstGeom>
          <a:noFill/>
          <a:ln/>
        </p:spPr>
        <p:txBody>
          <a:bodyPr wrap="square" lIns="0" tIns="0" rIns="0" bIns="0" rtlCol="0" anchor="t"/>
          <a:lstStyle/>
          <a:p>
            <a:pPr>
              <a:lnSpc>
                <a:spcPts val="2348"/>
              </a:lnSpc>
            </a:pPr>
            <a:r>
              <a:rPr lang="en-US" sz="1448" dirty="0">
                <a:solidFill>
                  <a:srgbClr val="384653"/>
                </a:solidFill>
                <a:ea typeface="Montserrat" pitchFamily="34" charset="-122"/>
                <a:cs typeface="Montserrat" pitchFamily="34" charset="-120"/>
              </a:rPr>
              <a:t>Revenue protection through improved continuation rates and reduced exclusion appeals</a:t>
            </a:r>
            <a:endParaRPr lang="en-US" sz="1448" dirty="0"/>
          </a:p>
        </p:txBody>
      </p:sp>
      <p:sp>
        <p:nvSpPr>
          <p:cNvPr id="32" name="Shape 11">
            <a:extLst>
              <a:ext uri="{FF2B5EF4-FFF2-40B4-BE49-F238E27FC236}">
                <a16:creationId xmlns:a16="http://schemas.microsoft.com/office/drawing/2014/main" id="{4F6D54CF-FD5C-1DBF-C3BC-08F682AE622B}"/>
              </a:ext>
            </a:extLst>
          </p:cNvPr>
          <p:cNvSpPr/>
          <p:nvPr/>
        </p:nvSpPr>
        <p:spPr>
          <a:xfrm>
            <a:off x="7098350" y="4704713"/>
            <a:ext cx="3133324" cy="2030873"/>
          </a:xfrm>
          <a:prstGeom prst="roundRect">
            <a:avLst>
              <a:gd name="adj" fmla="val 13989"/>
            </a:avLst>
          </a:prstGeom>
          <a:solidFill>
            <a:srgbClr val="D4E9F7"/>
          </a:solidFill>
          <a:ln w="7620">
            <a:solidFill>
              <a:srgbClr val="BACFDD"/>
            </a:solidFill>
            <a:prstDash val="solid"/>
          </a:ln>
        </p:spPr>
        <p:txBody>
          <a:bodyPr/>
          <a:lstStyle/>
          <a:p>
            <a:endParaRPr lang="en-ZA" sz="1798"/>
          </a:p>
        </p:txBody>
      </p:sp>
      <p:sp>
        <p:nvSpPr>
          <p:cNvPr id="33" name="Text 12">
            <a:extLst>
              <a:ext uri="{FF2B5EF4-FFF2-40B4-BE49-F238E27FC236}">
                <a16:creationId xmlns:a16="http://schemas.microsoft.com/office/drawing/2014/main" id="{E9424BF9-2771-AAFC-57A6-539056A03216}"/>
              </a:ext>
            </a:extLst>
          </p:cNvPr>
          <p:cNvSpPr/>
          <p:nvPr/>
        </p:nvSpPr>
        <p:spPr>
          <a:xfrm>
            <a:off x="7295334" y="4901696"/>
            <a:ext cx="2492051" cy="311417"/>
          </a:xfrm>
          <a:prstGeom prst="rect">
            <a:avLst/>
          </a:prstGeom>
          <a:noFill/>
          <a:ln/>
        </p:spPr>
        <p:txBody>
          <a:bodyPr wrap="none" lIns="0" tIns="0" rIns="0" bIns="0" rtlCol="0" anchor="t"/>
          <a:lstStyle/>
          <a:p>
            <a:pPr>
              <a:lnSpc>
                <a:spcPts val="2447"/>
              </a:lnSpc>
            </a:pPr>
            <a:r>
              <a:rPr lang="en-US" sz="1949" b="1" dirty="0">
                <a:solidFill>
                  <a:srgbClr val="384653"/>
                </a:solidFill>
                <a:ea typeface="Barlow Bold" pitchFamily="34" charset="-122"/>
                <a:cs typeface="Barlow Bold" pitchFamily="34" charset="-120"/>
              </a:rPr>
              <a:t>Risk Mitigation</a:t>
            </a:r>
            <a:endParaRPr lang="en-US" sz="1949" dirty="0"/>
          </a:p>
        </p:txBody>
      </p:sp>
      <p:sp>
        <p:nvSpPr>
          <p:cNvPr id="34" name="Text 13">
            <a:extLst>
              <a:ext uri="{FF2B5EF4-FFF2-40B4-BE49-F238E27FC236}">
                <a16:creationId xmlns:a16="http://schemas.microsoft.com/office/drawing/2014/main" id="{1B15459C-5E1D-F919-CBC8-7D222BA300ED}"/>
              </a:ext>
            </a:extLst>
          </p:cNvPr>
          <p:cNvSpPr/>
          <p:nvPr/>
        </p:nvSpPr>
        <p:spPr>
          <a:xfrm>
            <a:off x="7295334" y="5326715"/>
            <a:ext cx="2739353" cy="1211887"/>
          </a:xfrm>
          <a:prstGeom prst="rect">
            <a:avLst/>
          </a:prstGeom>
          <a:noFill/>
          <a:ln/>
        </p:spPr>
        <p:txBody>
          <a:bodyPr wrap="square" lIns="0" tIns="0" rIns="0" bIns="0" rtlCol="0" anchor="t"/>
          <a:lstStyle/>
          <a:p>
            <a:pPr>
              <a:lnSpc>
                <a:spcPts val="2348"/>
              </a:lnSpc>
            </a:pPr>
            <a:r>
              <a:rPr lang="en-US" sz="1448" dirty="0">
                <a:solidFill>
                  <a:srgbClr val="384653"/>
                </a:solidFill>
                <a:ea typeface="Montserrat" pitchFamily="34" charset="-122"/>
                <a:cs typeface="Montserrat" pitchFamily="34" charset="-120"/>
              </a:rPr>
              <a:t>Reduced legal and reputational risk through consistent, defensible rule application</a:t>
            </a:r>
            <a:endParaRPr lang="en-US" sz="1448" dirty="0"/>
          </a:p>
        </p:txBody>
      </p:sp>
      <p:sp>
        <p:nvSpPr>
          <p:cNvPr id="35" name="Shape 14">
            <a:extLst>
              <a:ext uri="{FF2B5EF4-FFF2-40B4-BE49-F238E27FC236}">
                <a16:creationId xmlns:a16="http://schemas.microsoft.com/office/drawing/2014/main" id="{A4B0D008-1E09-F992-C961-C4E46D117740}"/>
              </a:ext>
            </a:extLst>
          </p:cNvPr>
          <p:cNvSpPr/>
          <p:nvPr/>
        </p:nvSpPr>
        <p:spPr>
          <a:xfrm>
            <a:off x="10421046" y="4704713"/>
            <a:ext cx="3756517" cy="2030873"/>
          </a:xfrm>
          <a:prstGeom prst="roundRect">
            <a:avLst>
              <a:gd name="adj" fmla="val 13989"/>
            </a:avLst>
          </a:prstGeom>
          <a:solidFill>
            <a:srgbClr val="D4E9F7"/>
          </a:solidFill>
          <a:ln w="7620">
            <a:solidFill>
              <a:srgbClr val="BACFDD"/>
            </a:solidFill>
            <a:prstDash val="solid"/>
          </a:ln>
        </p:spPr>
        <p:txBody>
          <a:bodyPr/>
          <a:lstStyle/>
          <a:p>
            <a:endParaRPr lang="en-ZA" sz="1798"/>
          </a:p>
        </p:txBody>
      </p:sp>
      <p:sp>
        <p:nvSpPr>
          <p:cNvPr id="36" name="Text 15">
            <a:extLst>
              <a:ext uri="{FF2B5EF4-FFF2-40B4-BE49-F238E27FC236}">
                <a16:creationId xmlns:a16="http://schemas.microsoft.com/office/drawing/2014/main" id="{BDBFDE8D-A355-2768-799F-1F7E345515CE}"/>
              </a:ext>
            </a:extLst>
          </p:cNvPr>
          <p:cNvSpPr/>
          <p:nvPr/>
        </p:nvSpPr>
        <p:spPr>
          <a:xfrm>
            <a:off x="10618030" y="4901696"/>
            <a:ext cx="2624922" cy="311417"/>
          </a:xfrm>
          <a:prstGeom prst="rect">
            <a:avLst/>
          </a:prstGeom>
          <a:noFill/>
          <a:ln/>
        </p:spPr>
        <p:txBody>
          <a:bodyPr wrap="none" lIns="0" tIns="0" rIns="0" bIns="0" rtlCol="0" anchor="t"/>
          <a:lstStyle/>
          <a:p>
            <a:pPr>
              <a:lnSpc>
                <a:spcPts val="2447"/>
              </a:lnSpc>
            </a:pPr>
            <a:r>
              <a:rPr lang="en-US" sz="1949" b="1" dirty="0">
                <a:solidFill>
                  <a:srgbClr val="384653"/>
                </a:solidFill>
                <a:ea typeface="Barlow Bold" pitchFamily="34" charset="-122"/>
                <a:cs typeface="Barlow Bold" pitchFamily="34" charset="-120"/>
              </a:rPr>
              <a:t>Governance Confidence</a:t>
            </a:r>
            <a:endParaRPr lang="en-US" sz="1949" dirty="0"/>
          </a:p>
        </p:txBody>
      </p:sp>
      <p:sp>
        <p:nvSpPr>
          <p:cNvPr id="37" name="Text 16">
            <a:extLst>
              <a:ext uri="{FF2B5EF4-FFF2-40B4-BE49-F238E27FC236}">
                <a16:creationId xmlns:a16="http://schemas.microsoft.com/office/drawing/2014/main" id="{C3A9E6A1-78CF-73AF-BCAC-0D0404A0376D}"/>
              </a:ext>
            </a:extLst>
          </p:cNvPr>
          <p:cNvSpPr/>
          <p:nvPr/>
        </p:nvSpPr>
        <p:spPr>
          <a:xfrm>
            <a:off x="10618029" y="5326715"/>
            <a:ext cx="3362548" cy="1211887"/>
          </a:xfrm>
          <a:prstGeom prst="rect">
            <a:avLst/>
          </a:prstGeom>
          <a:noFill/>
          <a:ln/>
        </p:spPr>
        <p:txBody>
          <a:bodyPr wrap="square" lIns="0" tIns="0" rIns="0" bIns="0" rtlCol="0" anchor="t"/>
          <a:lstStyle/>
          <a:p>
            <a:pPr>
              <a:lnSpc>
                <a:spcPts val="2348"/>
              </a:lnSpc>
            </a:pPr>
            <a:r>
              <a:rPr lang="en-US" sz="1448" dirty="0">
                <a:solidFill>
                  <a:srgbClr val="384653"/>
                </a:solidFill>
                <a:ea typeface="Montserrat" pitchFamily="34" charset="-122"/>
                <a:cs typeface="Montserrat" pitchFamily="34" charset="-120"/>
              </a:rPr>
              <a:t>Strengthened Senate confidence through transparent, auditable academic decision-making</a:t>
            </a:r>
            <a:endParaRPr lang="en-US" sz="1448" dirty="0"/>
          </a:p>
        </p:txBody>
      </p:sp>
      <p:sp>
        <p:nvSpPr>
          <p:cNvPr id="38" name="Shape 17">
            <a:extLst>
              <a:ext uri="{FF2B5EF4-FFF2-40B4-BE49-F238E27FC236}">
                <a16:creationId xmlns:a16="http://schemas.microsoft.com/office/drawing/2014/main" id="{9BBC4591-8475-29FE-7F1B-D066D29C53F6}"/>
              </a:ext>
            </a:extLst>
          </p:cNvPr>
          <p:cNvSpPr/>
          <p:nvPr/>
        </p:nvSpPr>
        <p:spPr>
          <a:xfrm>
            <a:off x="452838" y="6815124"/>
            <a:ext cx="13776117" cy="1121960"/>
          </a:xfrm>
          <a:prstGeom prst="roundRect">
            <a:avLst>
              <a:gd name="adj" fmla="val 25322"/>
            </a:avLst>
          </a:prstGeom>
          <a:solidFill>
            <a:srgbClr val="D4E9F7"/>
          </a:solidFill>
          <a:ln w="7620">
            <a:solidFill>
              <a:srgbClr val="BACFDD"/>
            </a:solidFill>
            <a:prstDash val="solid"/>
          </a:ln>
        </p:spPr>
        <p:txBody>
          <a:bodyPr/>
          <a:lstStyle/>
          <a:p>
            <a:endParaRPr lang="en-ZA" sz="1798"/>
          </a:p>
        </p:txBody>
      </p:sp>
      <p:sp>
        <p:nvSpPr>
          <p:cNvPr id="39" name="Text 18">
            <a:extLst>
              <a:ext uri="{FF2B5EF4-FFF2-40B4-BE49-F238E27FC236}">
                <a16:creationId xmlns:a16="http://schemas.microsoft.com/office/drawing/2014/main" id="{FF85A393-5A67-A33C-FB5D-F6A7A4776EC3}"/>
              </a:ext>
            </a:extLst>
          </p:cNvPr>
          <p:cNvSpPr/>
          <p:nvPr/>
        </p:nvSpPr>
        <p:spPr>
          <a:xfrm>
            <a:off x="649825" y="7012110"/>
            <a:ext cx="2492051" cy="311417"/>
          </a:xfrm>
          <a:prstGeom prst="rect">
            <a:avLst/>
          </a:prstGeom>
          <a:noFill/>
          <a:ln/>
        </p:spPr>
        <p:txBody>
          <a:bodyPr wrap="none" lIns="0" tIns="0" rIns="0" bIns="0" rtlCol="0" anchor="t"/>
          <a:lstStyle/>
          <a:p>
            <a:pPr>
              <a:lnSpc>
                <a:spcPts val="2447"/>
              </a:lnSpc>
            </a:pPr>
            <a:r>
              <a:rPr lang="en-US" sz="1949" b="1" dirty="0">
                <a:solidFill>
                  <a:srgbClr val="384653"/>
                </a:solidFill>
                <a:ea typeface="Barlow Bold" pitchFamily="34" charset="-122"/>
                <a:cs typeface="Barlow Bold" pitchFamily="34" charset="-120"/>
              </a:rPr>
              <a:t>Strategic Planning</a:t>
            </a:r>
            <a:endParaRPr lang="en-US" sz="1949" dirty="0"/>
          </a:p>
        </p:txBody>
      </p:sp>
      <p:sp>
        <p:nvSpPr>
          <p:cNvPr id="40" name="Text 19">
            <a:extLst>
              <a:ext uri="{FF2B5EF4-FFF2-40B4-BE49-F238E27FC236}">
                <a16:creationId xmlns:a16="http://schemas.microsoft.com/office/drawing/2014/main" id="{32A2F9E9-0E95-A008-BE38-292366E55479}"/>
              </a:ext>
            </a:extLst>
          </p:cNvPr>
          <p:cNvSpPr/>
          <p:nvPr/>
        </p:nvSpPr>
        <p:spPr>
          <a:xfrm>
            <a:off x="649825" y="7437127"/>
            <a:ext cx="12707680" cy="302972"/>
          </a:xfrm>
          <a:prstGeom prst="rect">
            <a:avLst/>
          </a:prstGeom>
          <a:noFill/>
          <a:ln/>
        </p:spPr>
        <p:txBody>
          <a:bodyPr wrap="none" lIns="0" tIns="0" rIns="0" bIns="0" rtlCol="0" anchor="t"/>
          <a:lstStyle/>
          <a:p>
            <a:pPr>
              <a:lnSpc>
                <a:spcPts val="2348"/>
              </a:lnSpc>
            </a:pPr>
            <a:r>
              <a:rPr lang="en-US" sz="1448" dirty="0">
                <a:solidFill>
                  <a:srgbClr val="384653"/>
                </a:solidFill>
                <a:ea typeface="Montserrat" pitchFamily="34" charset="-122"/>
                <a:cs typeface="Montserrat" pitchFamily="34" charset="-120"/>
              </a:rPr>
              <a:t>Data-driven academic planning and intervention effectiveness tracking capabilities</a:t>
            </a:r>
            <a:endParaRPr lang="en-US" sz="1448" dirty="0"/>
          </a:p>
        </p:txBody>
      </p:sp>
    </p:spTree>
    <p:extLst>
      <p:ext uri="{BB962C8B-B14F-4D97-AF65-F5344CB8AC3E}">
        <p14:creationId xmlns:p14="http://schemas.microsoft.com/office/powerpoint/2010/main" val="440005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9352F-CBC8-9C7F-40AD-256E434697F0}"/>
              </a:ext>
            </a:extLst>
          </p:cNvPr>
          <p:cNvSpPr>
            <a:spLocks noGrp="1"/>
          </p:cNvSpPr>
          <p:nvPr>
            <p:ph type="title"/>
          </p:nvPr>
        </p:nvSpPr>
        <p:spPr/>
        <p:txBody>
          <a:bodyPr/>
          <a:lstStyle/>
          <a:p>
            <a:r>
              <a:rPr lang="en-GB" dirty="0"/>
              <a:t>EWAI Agent Intelligence</a:t>
            </a:r>
            <a:endParaRPr lang="en-ZA" dirty="0"/>
          </a:p>
        </p:txBody>
      </p:sp>
      <p:pic>
        <p:nvPicPr>
          <p:cNvPr id="3" name="Picture 2">
            <a:extLst>
              <a:ext uri="{FF2B5EF4-FFF2-40B4-BE49-F238E27FC236}">
                <a16:creationId xmlns:a16="http://schemas.microsoft.com/office/drawing/2014/main" id="{7F038EB3-BE00-1E6F-A484-FCF82A78EA4C}"/>
              </a:ext>
            </a:extLst>
          </p:cNvPr>
          <p:cNvPicPr>
            <a:picLocks noChangeAspect="1"/>
          </p:cNvPicPr>
          <p:nvPr/>
        </p:nvPicPr>
        <p:blipFill>
          <a:blip r:embed="rId2"/>
          <a:stretch>
            <a:fillRect/>
          </a:stretch>
        </p:blipFill>
        <p:spPr>
          <a:xfrm>
            <a:off x="485141" y="2423935"/>
            <a:ext cx="5731510" cy="2913380"/>
          </a:xfrm>
          <a:prstGeom prst="rect">
            <a:avLst/>
          </a:prstGeom>
        </p:spPr>
      </p:pic>
      <p:pic>
        <p:nvPicPr>
          <p:cNvPr id="4" name="Picture 3">
            <a:extLst>
              <a:ext uri="{FF2B5EF4-FFF2-40B4-BE49-F238E27FC236}">
                <a16:creationId xmlns:a16="http://schemas.microsoft.com/office/drawing/2014/main" id="{63C2780C-B92C-5E36-7555-649CA03A7E4D}"/>
              </a:ext>
            </a:extLst>
          </p:cNvPr>
          <p:cNvPicPr>
            <a:picLocks noChangeAspect="1"/>
          </p:cNvPicPr>
          <p:nvPr/>
        </p:nvPicPr>
        <p:blipFill>
          <a:blip r:embed="rId3"/>
          <a:stretch>
            <a:fillRect/>
          </a:stretch>
        </p:blipFill>
        <p:spPr>
          <a:xfrm>
            <a:off x="2193925" y="2907386"/>
            <a:ext cx="5731510" cy="2578735"/>
          </a:xfrm>
          <a:prstGeom prst="rect">
            <a:avLst/>
          </a:prstGeom>
        </p:spPr>
      </p:pic>
      <p:pic>
        <p:nvPicPr>
          <p:cNvPr id="5" name="Picture 4">
            <a:extLst>
              <a:ext uri="{FF2B5EF4-FFF2-40B4-BE49-F238E27FC236}">
                <a16:creationId xmlns:a16="http://schemas.microsoft.com/office/drawing/2014/main" id="{C91439A1-9E1E-AD5A-9B12-20AA5A08F107}"/>
              </a:ext>
            </a:extLst>
          </p:cNvPr>
          <p:cNvPicPr>
            <a:picLocks noChangeAspect="1"/>
          </p:cNvPicPr>
          <p:nvPr/>
        </p:nvPicPr>
        <p:blipFill>
          <a:blip r:embed="rId4"/>
          <a:stretch>
            <a:fillRect/>
          </a:stretch>
        </p:blipFill>
        <p:spPr>
          <a:xfrm>
            <a:off x="3967544" y="2971736"/>
            <a:ext cx="5731510" cy="2941955"/>
          </a:xfrm>
          <a:prstGeom prst="rect">
            <a:avLst/>
          </a:prstGeom>
        </p:spPr>
      </p:pic>
      <p:pic>
        <p:nvPicPr>
          <p:cNvPr id="6" name="Picture 5">
            <a:extLst>
              <a:ext uri="{FF2B5EF4-FFF2-40B4-BE49-F238E27FC236}">
                <a16:creationId xmlns:a16="http://schemas.microsoft.com/office/drawing/2014/main" id="{1DDFE537-FDFB-9E5D-FA87-84573C5D567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3517" y="123965"/>
            <a:ext cx="5722620" cy="7513320"/>
          </a:xfrm>
          <a:prstGeom prst="rect">
            <a:avLst/>
          </a:prstGeom>
          <a:noFill/>
          <a:ln>
            <a:noFill/>
          </a:ln>
        </p:spPr>
      </p:pic>
      <p:pic>
        <p:nvPicPr>
          <p:cNvPr id="9" name="Picture 8">
            <a:extLst>
              <a:ext uri="{FF2B5EF4-FFF2-40B4-BE49-F238E27FC236}">
                <a16:creationId xmlns:a16="http://schemas.microsoft.com/office/drawing/2014/main" id="{E12EAC66-1BA8-DE8B-6D71-6BF48C4B4CDD}"/>
              </a:ext>
            </a:extLst>
          </p:cNvPr>
          <p:cNvPicPr>
            <a:picLocks noChangeAspect="1"/>
          </p:cNvPicPr>
          <p:nvPr/>
        </p:nvPicPr>
        <p:blipFill>
          <a:blip r:embed="rId6"/>
          <a:stretch>
            <a:fillRect/>
          </a:stretch>
        </p:blipFill>
        <p:spPr>
          <a:xfrm>
            <a:off x="8742664" y="2971736"/>
            <a:ext cx="5731510" cy="4464050"/>
          </a:xfrm>
          <a:prstGeom prst="rect">
            <a:avLst/>
          </a:prstGeom>
        </p:spPr>
      </p:pic>
    </p:spTree>
    <p:extLst>
      <p:ext uri="{BB962C8B-B14F-4D97-AF65-F5344CB8AC3E}">
        <p14:creationId xmlns:p14="http://schemas.microsoft.com/office/powerpoint/2010/main" val="363440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4C2ABAB-E2FA-CD89-5429-2FBF71AE9AA9}"/>
              </a:ext>
            </a:extLst>
          </p:cNvPr>
          <p:cNvGrpSpPr/>
          <p:nvPr/>
        </p:nvGrpSpPr>
        <p:grpSpPr>
          <a:xfrm>
            <a:off x="646917" y="211074"/>
            <a:ext cx="1187502" cy="355906"/>
            <a:chOff x="473943" y="1030114"/>
            <a:chExt cx="742876" cy="222647"/>
          </a:xfrm>
        </p:grpSpPr>
        <p:sp>
          <p:nvSpPr>
            <p:cNvPr id="2" name="Shape 0"/>
            <p:cNvSpPr/>
            <p:nvPr/>
          </p:nvSpPr>
          <p:spPr>
            <a:xfrm>
              <a:off x="473943" y="1030114"/>
              <a:ext cx="742876" cy="222647"/>
            </a:xfrm>
            <a:prstGeom prst="roundRect">
              <a:avLst>
                <a:gd name="adj" fmla="val 63861"/>
              </a:avLst>
            </a:prstGeom>
            <a:solidFill>
              <a:srgbClr val="D4E9F7"/>
            </a:solidFill>
            <a:ln/>
          </p:spPr>
          <p:txBody>
            <a:bodyPr/>
            <a:lstStyle/>
            <a:p>
              <a:endParaRPr lang="en-ZA" sz="2877"/>
            </a:p>
          </p:txBody>
        </p:sp>
        <p:sp>
          <p:nvSpPr>
            <p:cNvPr id="3" name="Text 1"/>
            <p:cNvSpPr/>
            <p:nvPr/>
          </p:nvSpPr>
          <p:spPr>
            <a:xfrm>
              <a:off x="545009" y="1065609"/>
              <a:ext cx="600745" cy="151656"/>
            </a:xfrm>
            <a:prstGeom prst="rect">
              <a:avLst/>
            </a:prstGeom>
            <a:noFill/>
            <a:ln/>
          </p:spPr>
          <p:txBody>
            <a:bodyPr wrap="none" lIns="0" tIns="0" rIns="0" bIns="0" rtlCol="0" anchor="t"/>
            <a:lstStyle/>
            <a:p>
              <a:pPr>
                <a:lnSpc>
                  <a:spcPts val="1899"/>
                </a:lnSpc>
              </a:pPr>
              <a:r>
                <a:rPr lang="en-US" sz="1149" dirty="0">
                  <a:solidFill>
                    <a:srgbClr val="384653"/>
                  </a:solidFill>
                  <a:latin typeface="Montserrat" pitchFamily="34" charset="0"/>
                  <a:ea typeface="Montserrat" pitchFamily="34" charset="-122"/>
                  <a:cs typeface="Montserrat" pitchFamily="34" charset="-120"/>
                </a:rPr>
                <a:t>CHALLENGE</a:t>
              </a:r>
              <a:endParaRPr lang="en-US" sz="1149" dirty="0"/>
            </a:p>
          </p:txBody>
        </p:sp>
      </p:grpSp>
      <p:sp>
        <p:nvSpPr>
          <p:cNvPr id="5" name="Text 3"/>
          <p:cNvSpPr/>
          <p:nvPr/>
        </p:nvSpPr>
        <p:spPr>
          <a:xfrm>
            <a:off x="764374" y="3155689"/>
            <a:ext cx="7676115" cy="3360998"/>
          </a:xfrm>
          <a:prstGeom prst="rect">
            <a:avLst/>
          </a:prstGeom>
          <a:noFill/>
          <a:ln/>
        </p:spPr>
        <p:txBody>
          <a:bodyPr wrap="square" lIns="0" tIns="0" rIns="0" bIns="0" rtlCol="0" anchor="t"/>
          <a:lstStyle/>
          <a:p>
            <a:pPr marL="342579" indent="-342579">
              <a:lnSpc>
                <a:spcPts val="2348"/>
              </a:lnSpc>
              <a:buSzPct val="100000"/>
              <a:buChar char="•"/>
            </a:pPr>
            <a:r>
              <a:rPr lang="en-US" sz="1448" dirty="0">
                <a:solidFill>
                  <a:srgbClr val="384653"/>
                </a:solidFill>
                <a:ea typeface="Montserrat" pitchFamily="34" charset="-122"/>
                <a:cs typeface="Montserrat" pitchFamily="34" charset="-120"/>
              </a:rPr>
              <a:t>Difficulty locating correct modules quickly, causing critical delays in operations.</a:t>
            </a:r>
            <a:endParaRPr lang="en-US" sz="1448" dirty="0"/>
          </a:p>
          <a:p>
            <a:pPr marL="342579" indent="-342579">
              <a:lnSpc>
                <a:spcPts val="2348"/>
              </a:lnSpc>
              <a:buSzPct val="100000"/>
              <a:buChar char="•"/>
            </a:pPr>
            <a:r>
              <a:rPr lang="en-US" sz="1448" dirty="0">
                <a:solidFill>
                  <a:srgbClr val="384653"/>
                </a:solidFill>
                <a:ea typeface="Montserrat" pitchFamily="34" charset="-122"/>
                <a:cs typeface="Montserrat" pitchFamily="34" charset="-120"/>
              </a:rPr>
              <a:t>Over-reliance on manual training and institutional memory creates bottlenecks when experienced staff are unavailable.</a:t>
            </a:r>
            <a:endParaRPr lang="en-US" sz="1448" dirty="0"/>
          </a:p>
          <a:p>
            <a:pPr marL="342579" indent="-342579">
              <a:lnSpc>
                <a:spcPts val="2348"/>
              </a:lnSpc>
              <a:buSzPct val="100000"/>
              <a:buChar char="•"/>
            </a:pPr>
            <a:r>
              <a:rPr lang="en-US" sz="1448" dirty="0">
                <a:solidFill>
                  <a:srgbClr val="384653"/>
                </a:solidFill>
                <a:ea typeface="Montserrat" pitchFamily="34" charset="-122"/>
                <a:cs typeface="Montserrat" pitchFamily="34" charset="-120"/>
              </a:rPr>
              <a:t>Incorrect screen usage leads to workflow errors.</a:t>
            </a:r>
            <a:endParaRPr lang="en-US" sz="1448" dirty="0"/>
          </a:p>
          <a:p>
            <a:pPr marL="342579" indent="-342579">
              <a:lnSpc>
                <a:spcPts val="2348"/>
              </a:lnSpc>
              <a:buSzPct val="100000"/>
              <a:buChar char="•"/>
            </a:pPr>
            <a:r>
              <a:rPr lang="en-US" sz="1448" dirty="0">
                <a:solidFill>
                  <a:srgbClr val="384653"/>
                </a:solidFill>
                <a:ea typeface="Montserrat" pitchFamily="34" charset="-122"/>
                <a:cs typeface="Montserrat" pitchFamily="34" charset="-120"/>
              </a:rPr>
              <a:t>Fragmented data sources slow down decision-making.</a:t>
            </a:r>
            <a:endParaRPr lang="en-US" sz="1448" dirty="0"/>
          </a:p>
          <a:p>
            <a:pPr marL="342579" indent="-342579">
              <a:lnSpc>
                <a:spcPts val="2348"/>
              </a:lnSpc>
              <a:buSzPct val="100000"/>
              <a:buChar char="•"/>
            </a:pPr>
            <a:r>
              <a:rPr lang="en-US" sz="1448" dirty="0">
                <a:solidFill>
                  <a:srgbClr val="384653"/>
                </a:solidFill>
                <a:ea typeface="Montserrat" pitchFamily="34" charset="-122"/>
                <a:cs typeface="Montserrat" pitchFamily="34" charset="-120"/>
              </a:rPr>
              <a:t>Results in lost productivity, inconsistent service delivery, and increased operational risk.</a:t>
            </a:r>
            <a:endParaRPr lang="en-US" sz="1448" dirty="0"/>
          </a:p>
          <a:p>
            <a:pPr marL="342579" indent="-342579">
              <a:lnSpc>
                <a:spcPts val="2348"/>
              </a:lnSpc>
              <a:buSzPct val="100000"/>
              <a:buChar char="•"/>
            </a:pPr>
            <a:r>
              <a:rPr lang="en-US" sz="1448" dirty="0">
                <a:solidFill>
                  <a:srgbClr val="384653"/>
                </a:solidFill>
                <a:ea typeface="Montserrat" pitchFamily="34" charset="-122"/>
                <a:cs typeface="Montserrat" pitchFamily="34" charset="-120"/>
              </a:rPr>
              <a:t>Valuable time is wasted on navigation instead of serving students, processing applications, or advancing strategic priorities.</a:t>
            </a:r>
            <a:endParaRPr lang="en-US" sz="1448" dirty="0"/>
          </a:p>
        </p:txBody>
      </p:sp>
      <p:sp>
        <p:nvSpPr>
          <p:cNvPr id="6" name="Shape 4"/>
          <p:cNvSpPr/>
          <p:nvPr/>
        </p:nvSpPr>
        <p:spPr>
          <a:xfrm>
            <a:off x="8773793" y="2985230"/>
            <a:ext cx="5236045" cy="3597714"/>
          </a:xfrm>
          <a:prstGeom prst="roundRect">
            <a:avLst>
              <a:gd name="adj" fmla="val 12635"/>
            </a:avLst>
          </a:prstGeom>
          <a:solidFill>
            <a:srgbClr val="75BAE6"/>
          </a:solidFill>
          <a:ln/>
        </p:spPr>
        <p:txBody>
          <a:bodyPr/>
          <a:lstStyle/>
          <a:p>
            <a:endParaRPr lang="en-ZA" sz="2877"/>
          </a:p>
        </p:txBody>
      </p:sp>
      <p:sp>
        <p:nvSpPr>
          <p:cNvPr id="7" name="Text 5"/>
          <p:cNvSpPr/>
          <p:nvPr/>
        </p:nvSpPr>
        <p:spPr>
          <a:xfrm>
            <a:off x="8963167" y="3174600"/>
            <a:ext cx="2492051" cy="311417"/>
          </a:xfrm>
          <a:prstGeom prst="rect">
            <a:avLst/>
          </a:prstGeom>
          <a:noFill/>
          <a:ln/>
        </p:spPr>
        <p:txBody>
          <a:bodyPr wrap="none" lIns="0" tIns="0" rIns="0" bIns="0" rtlCol="0" anchor="t"/>
          <a:lstStyle/>
          <a:p>
            <a:pPr>
              <a:lnSpc>
                <a:spcPts val="2447"/>
              </a:lnSpc>
            </a:pPr>
            <a:r>
              <a:rPr lang="en-US" sz="1949" b="1" dirty="0">
                <a:solidFill>
                  <a:srgbClr val="2E3C4E"/>
                </a:solidFill>
                <a:ea typeface="Barlow Bold" pitchFamily="34" charset="-122"/>
                <a:cs typeface="Barlow Bold" pitchFamily="34" charset="-120"/>
              </a:rPr>
              <a:t>Key Pain Points</a:t>
            </a:r>
            <a:endParaRPr lang="en-US" sz="1949" dirty="0"/>
          </a:p>
        </p:txBody>
      </p:sp>
      <p:sp>
        <p:nvSpPr>
          <p:cNvPr id="8" name="Text 6"/>
          <p:cNvSpPr/>
          <p:nvPr/>
        </p:nvSpPr>
        <p:spPr>
          <a:xfrm>
            <a:off x="8963165" y="3675390"/>
            <a:ext cx="4857301" cy="1713628"/>
          </a:xfrm>
          <a:prstGeom prst="rect">
            <a:avLst/>
          </a:prstGeom>
          <a:noFill/>
          <a:ln/>
        </p:spPr>
        <p:txBody>
          <a:bodyPr wrap="square" lIns="0" tIns="0" rIns="0" bIns="0" rtlCol="0" anchor="t"/>
          <a:lstStyle/>
          <a:p>
            <a:pPr marL="342579" indent="-342579">
              <a:lnSpc>
                <a:spcPts val="2348"/>
              </a:lnSpc>
              <a:buSzPct val="100000"/>
              <a:buChar char="•"/>
            </a:pPr>
            <a:r>
              <a:rPr lang="en-US" sz="1448" dirty="0">
                <a:solidFill>
                  <a:srgbClr val="000000"/>
                </a:solidFill>
                <a:ea typeface="Montserrat" pitchFamily="34" charset="-122"/>
                <a:cs typeface="Montserrat" pitchFamily="34" charset="-120"/>
              </a:rPr>
              <a:t>Delayed critical actions due to navigation friction</a:t>
            </a:r>
            <a:endParaRPr lang="en-US" sz="1448" dirty="0"/>
          </a:p>
          <a:p>
            <a:pPr marL="342579" indent="-342579">
              <a:lnSpc>
                <a:spcPts val="2348"/>
              </a:lnSpc>
              <a:buSzPct val="100000"/>
              <a:buChar char="•"/>
            </a:pPr>
            <a:r>
              <a:rPr lang="en-US" sz="1448" dirty="0">
                <a:solidFill>
                  <a:srgbClr val="000000"/>
                </a:solidFill>
                <a:ea typeface="Montserrat" pitchFamily="34" charset="-122"/>
                <a:cs typeface="Montserrat" pitchFamily="34" charset="-120"/>
              </a:rPr>
              <a:t>Heavy reliance on manual training</a:t>
            </a:r>
            <a:endParaRPr lang="en-US" sz="1448" dirty="0"/>
          </a:p>
          <a:p>
            <a:pPr marL="342579" indent="-342579">
              <a:lnSpc>
                <a:spcPts val="2348"/>
              </a:lnSpc>
              <a:buSzPct val="100000"/>
              <a:buChar char="•"/>
            </a:pPr>
            <a:r>
              <a:rPr lang="en-US" sz="1448" dirty="0">
                <a:solidFill>
                  <a:srgbClr val="000000"/>
                </a:solidFill>
                <a:ea typeface="Montserrat" pitchFamily="34" charset="-122"/>
                <a:cs typeface="Montserrat" pitchFamily="34" charset="-120"/>
              </a:rPr>
              <a:t>Workflow errors from incorrect screen usage</a:t>
            </a:r>
            <a:endParaRPr lang="en-US" sz="1448" dirty="0"/>
          </a:p>
          <a:p>
            <a:pPr marL="342579" indent="-342579">
              <a:lnSpc>
                <a:spcPts val="2348"/>
              </a:lnSpc>
              <a:buSzPct val="100000"/>
              <a:buChar char="•"/>
            </a:pPr>
            <a:r>
              <a:rPr lang="en-US" sz="1448" dirty="0">
                <a:solidFill>
                  <a:srgbClr val="000000"/>
                </a:solidFill>
                <a:ea typeface="Montserrat" pitchFamily="34" charset="-122"/>
                <a:cs typeface="Montserrat" pitchFamily="34" charset="-120"/>
              </a:rPr>
              <a:t>Fragmented access to essential data</a:t>
            </a:r>
            <a:endParaRPr lang="en-US" sz="1448" dirty="0"/>
          </a:p>
        </p:txBody>
      </p:sp>
      <p:sp>
        <p:nvSpPr>
          <p:cNvPr id="9" name="Title 8">
            <a:extLst>
              <a:ext uri="{FF2B5EF4-FFF2-40B4-BE49-F238E27FC236}">
                <a16:creationId xmlns:a16="http://schemas.microsoft.com/office/drawing/2014/main" id="{B6609177-4C54-BFB7-E2D3-E52E59AE5E1B}"/>
              </a:ext>
            </a:extLst>
          </p:cNvPr>
          <p:cNvSpPr>
            <a:spLocks noGrp="1"/>
          </p:cNvSpPr>
          <p:nvPr>
            <p:ph type="title"/>
          </p:nvPr>
        </p:nvSpPr>
        <p:spPr>
          <a:xfrm>
            <a:off x="760517" y="1119937"/>
            <a:ext cx="13639870" cy="768909"/>
          </a:xfrm>
        </p:spPr>
        <p:txBody>
          <a:bodyPr/>
          <a:lstStyle/>
          <a:p>
            <a:r>
              <a:rPr lang="en-US" dirty="0"/>
              <a:t>Navigation Slowing Teams</a:t>
            </a:r>
            <a:endParaRPr lang="en-ZA"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67F347F-743A-47C5-E5FA-DD9FA0F2845F}"/>
              </a:ext>
            </a:extLst>
          </p:cNvPr>
          <p:cNvGrpSpPr/>
          <p:nvPr/>
        </p:nvGrpSpPr>
        <p:grpSpPr>
          <a:xfrm>
            <a:off x="717034" y="231111"/>
            <a:ext cx="970175" cy="326407"/>
            <a:chOff x="717032" y="734174"/>
            <a:chExt cx="970175" cy="326407"/>
          </a:xfrm>
        </p:grpSpPr>
        <p:sp>
          <p:nvSpPr>
            <p:cNvPr id="2" name="Shape 0"/>
            <p:cNvSpPr/>
            <p:nvPr/>
          </p:nvSpPr>
          <p:spPr>
            <a:xfrm>
              <a:off x="717032" y="734174"/>
              <a:ext cx="970175" cy="326407"/>
            </a:xfrm>
            <a:prstGeom prst="roundRect">
              <a:avLst>
                <a:gd name="adj" fmla="val 65280"/>
              </a:avLst>
            </a:prstGeom>
            <a:solidFill>
              <a:srgbClr val="D4E9F7"/>
            </a:solidFill>
            <a:ln/>
          </p:spPr>
          <p:txBody>
            <a:bodyPr/>
            <a:lstStyle/>
            <a:p>
              <a:endParaRPr lang="en-ZA" sz="2877" dirty="0"/>
            </a:p>
          </p:txBody>
        </p:sp>
        <p:sp>
          <p:nvSpPr>
            <p:cNvPr id="3" name="Text 1"/>
            <p:cNvSpPr/>
            <p:nvPr/>
          </p:nvSpPr>
          <p:spPr>
            <a:xfrm>
              <a:off x="823494" y="787346"/>
              <a:ext cx="757251" cy="220062"/>
            </a:xfrm>
            <a:prstGeom prst="rect">
              <a:avLst/>
            </a:prstGeom>
            <a:noFill/>
            <a:ln/>
          </p:spPr>
          <p:txBody>
            <a:bodyPr wrap="none" lIns="0" tIns="0" rIns="0" bIns="0" rtlCol="0" anchor="t"/>
            <a:lstStyle/>
            <a:p>
              <a:pPr>
                <a:lnSpc>
                  <a:spcPts val="1699"/>
                </a:lnSpc>
              </a:pPr>
              <a:r>
                <a:rPr lang="en-US" sz="1100" dirty="0">
                  <a:solidFill>
                    <a:srgbClr val="384653"/>
                  </a:solidFill>
                  <a:latin typeface="Montserrat" pitchFamily="34" charset="0"/>
                  <a:ea typeface="Montserrat" pitchFamily="34" charset="-122"/>
                  <a:cs typeface="Montserrat" pitchFamily="34" charset="-120"/>
                </a:rPr>
                <a:t>SOLUTION</a:t>
              </a:r>
              <a:endParaRPr lang="en-US" sz="1100" dirty="0"/>
            </a:p>
          </p:txBody>
        </p:sp>
      </p:grpSp>
      <p:sp>
        <p:nvSpPr>
          <p:cNvPr id="5" name="Text 3"/>
          <p:cNvSpPr/>
          <p:nvPr/>
        </p:nvSpPr>
        <p:spPr>
          <a:xfrm>
            <a:off x="717031" y="1960811"/>
            <a:ext cx="13196338" cy="825768"/>
          </a:xfrm>
          <a:prstGeom prst="rect">
            <a:avLst/>
          </a:prstGeom>
          <a:noFill/>
          <a:ln/>
        </p:spPr>
        <p:txBody>
          <a:bodyPr wrap="square" lIns="0" tIns="0" rIns="0" bIns="0" rtlCol="0" anchor="t"/>
          <a:lstStyle/>
          <a:p>
            <a:pPr>
              <a:lnSpc>
                <a:spcPts val="2148"/>
              </a:lnSpc>
            </a:pPr>
            <a:r>
              <a:rPr lang="en-US" sz="1349" dirty="0">
                <a:solidFill>
                  <a:srgbClr val="384653"/>
                </a:solidFill>
                <a:ea typeface="Montserrat" pitchFamily="34" charset="-122"/>
                <a:cs typeface="Montserrat" pitchFamily="34" charset="-120"/>
              </a:rPr>
              <a:t>The Selections Navigation Assistant acts as an intelligent guide, interpreting natural language input to route users directly to relevant system modules. It suggests contextual filters and actions, guides staff through workflows step-by-step, and enables cross-module actions without manual searching. Importantly, the agent augments staff efficiency rather than replacing human judgment.</a:t>
            </a:r>
            <a:endParaRPr lang="en-US" sz="1349" dirty="0"/>
          </a:p>
        </p:txBody>
      </p:sp>
      <p:sp>
        <p:nvSpPr>
          <p:cNvPr id="6" name="Shape 4"/>
          <p:cNvSpPr/>
          <p:nvPr/>
        </p:nvSpPr>
        <p:spPr>
          <a:xfrm>
            <a:off x="717034" y="2973810"/>
            <a:ext cx="3174243" cy="2011603"/>
          </a:xfrm>
          <a:prstGeom prst="roundRect">
            <a:avLst>
              <a:gd name="adj" fmla="val 13241"/>
            </a:avLst>
          </a:prstGeom>
          <a:solidFill>
            <a:srgbClr val="D4E9F7"/>
          </a:solidFill>
          <a:ln w="7620">
            <a:solidFill>
              <a:srgbClr val="BACFDD"/>
            </a:solidFill>
            <a:prstDash val="solid"/>
          </a:ln>
        </p:spPr>
        <p:txBody>
          <a:bodyPr/>
          <a:lstStyle/>
          <a:p>
            <a:endParaRPr lang="en-ZA" sz="2877" dirty="0"/>
          </a:p>
        </p:txBody>
      </p:sp>
      <p:pic>
        <p:nvPicPr>
          <p:cNvPr id="7" name="Image 0" descr="preencoded.png"/>
          <p:cNvPicPr>
            <a:picLocks noChangeAspect="1"/>
          </p:cNvPicPr>
          <p:nvPr/>
        </p:nvPicPr>
        <p:blipFill>
          <a:blip r:embed="rId3"/>
          <a:stretch>
            <a:fillRect/>
          </a:stretch>
        </p:blipFill>
        <p:spPr>
          <a:xfrm>
            <a:off x="902122" y="3158900"/>
            <a:ext cx="532668" cy="532668"/>
          </a:xfrm>
          <a:prstGeom prst="rect">
            <a:avLst/>
          </a:prstGeom>
        </p:spPr>
      </p:pic>
      <p:pic>
        <p:nvPicPr>
          <p:cNvPr id="8"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8553" y="3305331"/>
            <a:ext cx="239688" cy="239688"/>
          </a:xfrm>
          <a:prstGeom prst="rect">
            <a:avLst/>
          </a:prstGeom>
        </p:spPr>
      </p:pic>
      <p:sp>
        <p:nvSpPr>
          <p:cNvPr id="9" name="Text 5"/>
          <p:cNvSpPr/>
          <p:nvPr/>
        </p:nvSpPr>
        <p:spPr>
          <a:xfrm>
            <a:off x="902123" y="3857982"/>
            <a:ext cx="2336344" cy="292027"/>
          </a:xfrm>
          <a:prstGeom prst="rect">
            <a:avLst/>
          </a:prstGeom>
          <a:noFill/>
          <a:ln/>
        </p:spPr>
        <p:txBody>
          <a:bodyPr wrap="none" lIns="0" tIns="0" rIns="0" bIns="0" rtlCol="0" anchor="t"/>
          <a:lstStyle/>
          <a:p>
            <a:pPr>
              <a:lnSpc>
                <a:spcPts val="2299"/>
              </a:lnSpc>
            </a:pPr>
            <a:r>
              <a:rPr lang="en-US" sz="1798" b="1" dirty="0">
                <a:solidFill>
                  <a:srgbClr val="384653"/>
                </a:solidFill>
                <a:ea typeface="Barlow Bold" pitchFamily="34" charset="-122"/>
                <a:cs typeface="Barlow Bold" pitchFamily="34" charset="-120"/>
              </a:rPr>
              <a:t>Interprets Intent</a:t>
            </a:r>
            <a:endParaRPr lang="en-US" sz="1798" dirty="0"/>
          </a:p>
        </p:txBody>
      </p:sp>
      <p:sp>
        <p:nvSpPr>
          <p:cNvPr id="10" name="Text 6"/>
          <p:cNvSpPr/>
          <p:nvPr/>
        </p:nvSpPr>
        <p:spPr>
          <a:xfrm>
            <a:off x="902121" y="4249811"/>
            <a:ext cx="2804064" cy="550511"/>
          </a:xfrm>
          <a:prstGeom prst="rect">
            <a:avLst/>
          </a:prstGeom>
          <a:noFill/>
          <a:ln/>
        </p:spPr>
        <p:txBody>
          <a:bodyPr wrap="square" lIns="0" tIns="0" rIns="0" bIns="0" rtlCol="0" anchor="t"/>
          <a:lstStyle/>
          <a:p>
            <a:pPr>
              <a:lnSpc>
                <a:spcPts val="2148"/>
              </a:lnSpc>
            </a:pPr>
            <a:r>
              <a:rPr lang="en-US" sz="1349" dirty="0">
                <a:solidFill>
                  <a:srgbClr val="384653"/>
                </a:solidFill>
                <a:ea typeface="Montserrat" pitchFamily="34" charset="-122"/>
                <a:cs typeface="Montserrat" pitchFamily="34" charset="-120"/>
              </a:rPr>
              <a:t>Understands natural language queries and user context</a:t>
            </a:r>
            <a:endParaRPr lang="en-US" sz="1349" dirty="0"/>
          </a:p>
        </p:txBody>
      </p:sp>
      <p:sp>
        <p:nvSpPr>
          <p:cNvPr id="11" name="Shape 7"/>
          <p:cNvSpPr/>
          <p:nvPr/>
        </p:nvSpPr>
        <p:spPr>
          <a:xfrm>
            <a:off x="4057691" y="2973810"/>
            <a:ext cx="3174243" cy="2011603"/>
          </a:xfrm>
          <a:prstGeom prst="roundRect">
            <a:avLst>
              <a:gd name="adj" fmla="val 13241"/>
            </a:avLst>
          </a:prstGeom>
          <a:solidFill>
            <a:srgbClr val="D4E9F7"/>
          </a:solidFill>
          <a:ln w="7620">
            <a:solidFill>
              <a:srgbClr val="BACFDD"/>
            </a:solidFill>
            <a:prstDash val="solid"/>
          </a:ln>
        </p:spPr>
        <p:txBody>
          <a:bodyPr/>
          <a:lstStyle/>
          <a:p>
            <a:endParaRPr lang="en-ZA" sz="2877" dirty="0"/>
          </a:p>
        </p:txBody>
      </p:sp>
      <p:pic>
        <p:nvPicPr>
          <p:cNvPr id="12" name="Image 2" descr="preencoded.png"/>
          <p:cNvPicPr>
            <a:picLocks noChangeAspect="1"/>
          </p:cNvPicPr>
          <p:nvPr/>
        </p:nvPicPr>
        <p:blipFill>
          <a:blip r:embed="rId6"/>
          <a:stretch>
            <a:fillRect/>
          </a:stretch>
        </p:blipFill>
        <p:spPr>
          <a:xfrm>
            <a:off x="4242781" y="3158900"/>
            <a:ext cx="532668" cy="532668"/>
          </a:xfrm>
          <a:prstGeom prst="rect">
            <a:avLst/>
          </a:prstGeom>
        </p:spPr>
      </p:pic>
      <p:pic>
        <p:nvPicPr>
          <p:cNvPr id="13"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89212" y="3305331"/>
            <a:ext cx="239688" cy="239688"/>
          </a:xfrm>
          <a:prstGeom prst="rect">
            <a:avLst/>
          </a:prstGeom>
        </p:spPr>
      </p:pic>
      <p:sp>
        <p:nvSpPr>
          <p:cNvPr id="14" name="Text 8"/>
          <p:cNvSpPr/>
          <p:nvPr/>
        </p:nvSpPr>
        <p:spPr>
          <a:xfrm>
            <a:off x="4242782" y="3857982"/>
            <a:ext cx="2336344" cy="292027"/>
          </a:xfrm>
          <a:prstGeom prst="rect">
            <a:avLst/>
          </a:prstGeom>
          <a:noFill/>
          <a:ln/>
        </p:spPr>
        <p:txBody>
          <a:bodyPr wrap="none" lIns="0" tIns="0" rIns="0" bIns="0" rtlCol="0" anchor="t"/>
          <a:lstStyle/>
          <a:p>
            <a:pPr>
              <a:lnSpc>
                <a:spcPts val="2299"/>
              </a:lnSpc>
            </a:pPr>
            <a:r>
              <a:rPr lang="en-US" sz="1798" b="1" dirty="0">
                <a:solidFill>
                  <a:srgbClr val="384653"/>
                </a:solidFill>
                <a:ea typeface="Barlow Bold" pitchFamily="34" charset="-122"/>
                <a:cs typeface="Barlow Bold" pitchFamily="34" charset="-120"/>
              </a:rPr>
              <a:t>Direct Routing</a:t>
            </a:r>
            <a:endParaRPr lang="en-US" sz="1798" dirty="0"/>
          </a:p>
        </p:txBody>
      </p:sp>
      <p:sp>
        <p:nvSpPr>
          <p:cNvPr id="15" name="Text 9"/>
          <p:cNvSpPr/>
          <p:nvPr/>
        </p:nvSpPr>
        <p:spPr>
          <a:xfrm>
            <a:off x="4242780" y="4249811"/>
            <a:ext cx="2804064" cy="550511"/>
          </a:xfrm>
          <a:prstGeom prst="rect">
            <a:avLst/>
          </a:prstGeom>
          <a:noFill/>
          <a:ln/>
        </p:spPr>
        <p:txBody>
          <a:bodyPr wrap="square" lIns="0" tIns="0" rIns="0" bIns="0" rtlCol="0" anchor="t"/>
          <a:lstStyle/>
          <a:p>
            <a:pPr>
              <a:lnSpc>
                <a:spcPts val="2148"/>
              </a:lnSpc>
            </a:pPr>
            <a:r>
              <a:rPr lang="en-US" sz="1349" dirty="0">
                <a:solidFill>
                  <a:srgbClr val="384653"/>
                </a:solidFill>
                <a:ea typeface="Montserrat" pitchFamily="34" charset="-122"/>
                <a:cs typeface="Montserrat" pitchFamily="34" charset="-120"/>
              </a:rPr>
              <a:t>Takes users straight to the right modules and screens</a:t>
            </a:r>
            <a:endParaRPr lang="en-US" sz="1349" dirty="0"/>
          </a:p>
        </p:txBody>
      </p:sp>
      <p:sp>
        <p:nvSpPr>
          <p:cNvPr id="16" name="Shape 10"/>
          <p:cNvSpPr/>
          <p:nvPr/>
        </p:nvSpPr>
        <p:spPr>
          <a:xfrm>
            <a:off x="7398350" y="2973810"/>
            <a:ext cx="3174243" cy="2011603"/>
          </a:xfrm>
          <a:prstGeom prst="roundRect">
            <a:avLst>
              <a:gd name="adj" fmla="val 13241"/>
            </a:avLst>
          </a:prstGeom>
          <a:solidFill>
            <a:srgbClr val="D4E9F7"/>
          </a:solidFill>
          <a:ln w="7620">
            <a:solidFill>
              <a:srgbClr val="BACFDD"/>
            </a:solidFill>
            <a:prstDash val="solid"/>
          </a:ln>
        </p:spPr>
        <p:txBody>
          <a:bodyPr/>
          <a:lstStyle/>
          <a:p>
            <a:endParaRPr lang="en-ZA" sz="2877" dirty="0"/>
          </a:p>
        </p:txBody>
      </p:sp>
      <p:pic>
        <p:nvPicPr>
          <p:cNvPr id="17" name="Image 4" descr="preencoded.png"/>
          <p:cNvPicPr>
            <a:picLocks noChangeAspect="1"/>
          </p:cNvPicPr>
          <p:nvPr/>
        </p:nvPicPr>
        <p:blipFill>
          <a:blip r:embed="rId9"/>
          <a:stretch>
            <a:fillRect/>
          </a:stretch>
        </p:blipFill>
        <p:spPr>
          <a:xfrm>
            <a:off x="7583438" y="3158900"/>
            <a:ext cx="532668" cy="532668"/>
          </a:xfrm>
          <a:prstGeom prst="rect">
            <a:avLst/>
          </a:prstGeom>
        </p:spPr>
      </p:pic>
      <p:pic>
        <p:nvPicPr>
          <p:cNvPr id="18"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29869" y="3305331"/>
            <a:ext cx="239688" cy="239688"/>
          </a:xfrm>
          <a:prstGeom prst="rect">
            <a:avLst/>
          </a:prstGeom>
        </p:spPr>
      </p:pic>
      <p:sp>
        <p:nvSpPr>
          <p:cNvPr id="19" name="Text 11"/>
          <p:cNvSpPr/>
          <p:nvPr/>
        </p:nvSpPr>
        <p:spPr>
          <a:xfrm>
            <a:off x="7583439" y="3857982"/>
            <a:ext cx="2336344" cy="292027"/>
          </a:xfrm>
          <a:prstGeom prst="rect">
            <a:avLst/>
          </a:prstGeom>
          <a:noFill/>
          <a:ln/>
        </p:spPr>
        <p:txBody>
          <a:bodyPr wrap="none" lIns="0" tIns="0" rIns="0" bIns="0" rtlCol="0" anchor="t"/>
          <a:lstStyle/>
          <a:p>
            <a:pPr>
              <a:lnSpc>
                <a:spcPts val="2299"/>
              </a:lnSpc>
            </a:pPr>
            <a:r>
              <a:rPr lang="en-US" sz="1798" b="1" dirty="0">
                <a:solidFill>
                  <a:srgbClr val="384653"/>
                </a:solidFill>
                <a:ea typeface="Barlow Bold" pitchFamily="34" charset="-122"/>
                <a:cs typeface="Barlow Bold" pitchFamily="34" charset="-120"/>
              </a:rPr>
              <a:t>Smart Filters</a:t>
            </a:r>
            <a:endParaRPr lang="en-US" sz="1798" dirty="0"/>
          </a:p>
        </p:txBody>
      </p:sp>
      <p:sp>
        <p:nvSpPr>
          <p:cNvPr id="20" name="Text 12"/>
          <p:cNvSpPr/>
          <p:nvPr/>
        </p:nvSpPr>
        <p:spPr>
          <a:xfrm>
            <a:off x="7583439" y="4249811"/>
            <a:ext cx="2804064" cy="550511"/>
          </a:xfrm>
          <a:prstGeom prst="rect">
            <a:avLst/>
          </a:prstGeom>
          <a:noFill/>
          <a:ln/>
        </p:spPr>
        <p:txBody>
          <a:bodyPr wrap="square" lIns="0" tIns="0" rIns="0" bIns="0" rtlCol="0" anchor="t"/>
          <a:lstStyle/>
          <a:p>
            <a:pPr>
              <a:lnSpc>
                <a:spcPts val="2148"/>
              </a:lnSpc>
            </a:pPr>
            <a:r>
              <a:rPr lang="en-US" sz="1349" dirty="0">
                <a:solidFill>
                  <a:srgbClr val="384653"/>
                </a:solidFill>
                <a:ea typeface="Montserrat" pitchFamily="34" charset="-122"/>
                <a:cs typeface="Montserrat" pitchFamily="34" charset="-120"/>
              </a:rPr>
              <a:t>Recommends contextual filters and next actions</a:t>
            </a:r>
            <a:endParaRPr lang="en-US" sz="1349" dirty="0"/>
          </a:p>
        </p:txBody>
      </p:sp>
      <p:sp>
        <p:nvSpPr>
          <p:cNvPr id="21" name="Shape 13"/>
          <p:cNvSpPr/>
          <p:nvPr/>
        </p:nvSpPr>
        <p:spPr>
          <a:xfrm>
            <a:off x="10739006" y="2973810"/>
            <a:ext cx="3174363" cy="2011603"/>
          </a:xfrm>
          <a:prstGeom prst="roundRect">
            <a:avLst>
              <a:gd name="adj" fmla="val 13241"/>
            </a:avLst>
          </a:prstGeom>
          <a:solidFill>
            <a:srgbClr val="D4E9F7"/>
          </a:solidFill>
          <a:ln w="7620">
            <a:solidFill>
              <a:srgbClr val="BACFDD"/>
            </a:solidFill>
            <a:prstDash val="solid"/>
          </a:ln>
        </p:spPr>
        <p:txBody>
          <a:bodyPr/>
          <a:lstStyle/>
          <a:p>
            <a:endParaRPr lang="en-ZA" sz="2877" dirty="0"/>
          </a:p>
        </p:txBody>
      </p:sp>
      <p:pic>
        <p:nvPicPr>
          <p:cNvPr id="22" name="Image 6" descr="preencoded.png"/>
          <p:cNvPicPr>
            <a:picLocks noChangeAspect="1"/>
          </p:cNvPicPr>
          <p:nvPr/>
        </p:nvPicPr>
        <p:blipFill>
          <a:blip r:embed="rId12"/>
          <a:stretch>
            <a:fillRect/>
          </a:stretch>
        </p:blipFill>
        <p:spPr>
          <a:xfrm>
            <a:off x="10924095" y="3158900"/>
            <a:ext cx="532668" cy="532668"/>
          </a:xfrm>
          <a:prstGeom prst="rect">
            <a:avLst/>
          </a:prstGeom>
        </p:spPr>
      </p:pic>
      <p:pic>
        <p:nvPicPr>
          <p:cNvPr id="23"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070526" y="3305331"/>
            <a:ext cx="239688" cy="239688"/>
          </a:xfrm>
          <a:prstGeom prst="rect">
            <a:avLst/>
          </a:prstGeom>
        </p:spPr>
      </p:pic>
      <p:sp>
        <p:nvSpPr>
          <p:cNvPr id="24" name="Text 14"/>
          <p:cNvSpPr/>
          <p:nvPr/>
        </p:nvSpPr>
        <p:spPr>
          <a:xfrm>
            <a:off x="10924096" y="3857982"/>
            <a:ext cx="2336344" cy="292027"/>
          </a:xfrm>
          <a:prstGeom prst="rect">
            <a:avLst/>
          </a:prstGeom>
          <a:noFill/>
          <a:ln/>
        </p:spPr>
        <p:txBody>
          <a:bodyPr wrap="none" lIns="0" tIns="0" rIns="0" bIns="0" rtlCol="0" anchor="t"/>
          <a:lstStyle/>
          <a:p>
            <a:pPr>
              <a:lnSpc>
                <a:spcPts val="2299"/>
              </a:lnSpc>
            </a:pPr>
            <a:r>
              <a:rPr lang="en-US" sz="1798" b="1" dirty="0">
                <a:solidFill>
                  <a:srgbClr val="384653"/>
                </a:solidFill>
                <a:ea typeface="Barlow Bold" pitchFamily="34" charset="-122"/>
                <a:cs typeface="Barlow Bold" pitchFamily="34" charset="-120"/>
              </a:rPr>
              <a:t>Guided Workflows</a:t>
            </a:r>
            <a:endParaRPr lang="en-US" sz="1798" dirty="0"/>
          </a:p>
        </p:txBody>
      </p:sp>
      <p:sp>
        <p:nvSpPr>
          <p:cNvPr id="25" name="Text 15"/>
          <p:cNvSpPr/>
          <p:nvPr/>
        </p:nvSpPr>
        <p:spPr>
          <a:xfrm>
            <a:off x="10924096" y="4249811"/>
            <a:ext cx="2804183" cy="550511"/>
          </a:xfrm>
          <a:prstGeom prst="rect">
            <a:avLst/>
          </a:prstGeom>
          <a:noFill/>
          <a:ln/>
        </p:spPr>
        <p:txBody>
          <a:bodyPr wrap="square" lIns="0" tIns="0" rIns="0" bIns="0" rtlCol="0" anchor="t"/>
          <a:lstStyle/>
          <a:p>
            <a:pPr>
              <a:lnSpc>
                <a:spcPts val="2148"/>
              </a:lnSpc>
            </a:pPr>
            <a:r>
              <a:rPr lang="en-US" sz="1349" dirty="0">
                <a:solidFill>
                  <a:srgbClr val="384653"/>
                </a:solidFill>
                <a:ea typeface="Montserrat" pitchFamily="34" charset="-122"/>
                <a:cs typeface="Montserrat" pitchFamily="34" charset="-120"/>
              </a:rPr>
              <a:t>Walks users through multi-step processes seamlessly</a:t>
            </a:r>
            <a:endParaRPr lang="en-US" sz="1349" dirty="0"/>
          </a:p>
        </p:txBody>
      </p:sp>
      <p:sp>
        <p:nvSpPr>
          <p:cNvPr id="26" name="Text 16"/>
          <p:cNvSpPr/>
          <p:nvPr/>
        </p:nvSpPr>
        <p:spPr>
          <a:xfrm>
            <a:off x="717032" y="5339057"/>
            <a:ext cx="2803588" cy="350434"/>
          </a:xfrm>
          <a:prstGeom prst="rect">
            <a:avLst/>
          </a:prstGeom>
          <a:noFill/>
          <a:ln/>
        </p:spPr>
        <p:txBody>
          <a:bodyPr wrap="none" lIns="0" tIns="0" rIns="0" bIns="0" rtlCol="0" anchor="t"/>
          <a:lstStyle/>
          <a:p>
            <a:pPr>
              <a:lnSpc>
                <a:spcPts val="2748"/>
              </a:lnSpc>
            </a:pPr>
            <a:r>
              <a:rPr lang="en-US" sz="2198" b="1" dirty="0">
                <a:solidFill>
                  <a:srgbClr val="2E3C4E"/>
                </a:solidFill>
                <a:ea typeface="Barlow Bold" pitchFamily="34" charset="-122"/>
                <a:cs typeface="Barlow Bold" pitchFamily="34" charset="-120"/>
              </a:rPr>
              <a:t>Data Sources</a:t>
            </a:r>
            <a:endParaRPr lang="en-US" sz="2198" dirty="0"/>
          </a:p>
        </p:txBody>
      </p:sp>
      <p:sp>
        <p:nvSpPr>
          <p:cNvPr id="27" name="Text 17"/>
          <p:cNvSpPr/>
          <p:nvPr/>
        </p:nvSpPr>
        <p:spPr>
          <a:xfrm>
            <a:off x="717031" y="5855907"/>
            <a:ext cx="6381557" cy="1101024"/>
          </a:xfrm>
          <a:prstGeom prst="rect">
            <a:avLst/>
          </a:prstGeom>
          <a:noFill/>
          <a:ln/>
        </p:spPr>
        <p:txBody>
          <a:bodyPr wrap="square" lIns="0" tIns="0" rIns="0" bIns="0" rtlCol="0" anchor="t"/>
          <a:lstStyle/>
          <a:p>
            <a:pPr>
              <a:lnSpc>
                <a:spcPts val="2148"/>
              </a:lnSpc>
            </a:pPr>
            <a:r>
              <a:rPr lang="en-US" sz="1349" dirty="0">
                <a:solidFill>
                  <a:srgbClr val="384653"/>
                </a:solidFill>
                <a:ea typeface="Montserrat" pitchFamily="34" charset="-122"/>
                <a:cs typeface="Montserrat" pitchFamily="34" charset="-120"/>
              </a:rPr>
              <a:t>The assistant leverages existing workflow systems, role-based access controls, and application modules—no new data sources required. It simply enhances how staff access and interact with tools they already use.</a:t>
            </a:r>
            <a:endParaRPr lang="en-US" sz="1349" dirty="0"/>
          </a:p>
        </p:txBody>
      </p:sp>
      <p:sp>
        <p:nvSpPr>
          <p:cNvPr id="28" name="Text 18"/>
          <p:cNvSpPr/>
          <p:nvPr/>
        </p:nvSpPr>
        <p:spPr>
          <a:xfrm>
            <a:off x="7539427" y="5339057"/>
            <a:ext cx="2803588" cy="350434"/>
          </a:xfrm>
          <a:prstGeom prst="rect">
            <a:avLst/>
          </a:prstGeom>
          <a:noFill/>
          <a:ln/>
        </p:spPr>
        <p:txBody>
          <a:bodyPr wrap="none" lIns="0" tIns="0" rIns="0" bIns="0" rtlCol="0" anchor="t"/>
          <a:lstStyle/>
          <a:p>
            <a:pPr>
              <a:lnSpc>
                <a:spcPts val="2748"/>
              </a:lnSpc>
            </a:pPr>
            <a:r>
              <a:rPr lang="en-US" sz="2198" b="1" dirty="0">
                <a:solidFill>
                  <a:srgbClr val="2E3C4E"/>
                </a:solidFill>
                <a:ea typeface="Barlow Bold" pitchFamily="34" charset="-122"/>
                <a:cs typeface="Barlow Bold" pitchFamily="34" charset="-120"/>
              </a:rPr>
              <a:t>Key Outputs</a:t>
            </a:r>
            <a:endParaRPr lang="en-US" sz="2198" dirty="0"/>
          </a:p>
        </p:txBody>
      </p:sp>
      <p:sp>
        <p:nvSpPr>
          <p:cNvPr id="29" name="Text 19"/>
          <p:cNvSpPr/>
          <p:nvPr/>
        </p:nvSpPr>
        <p:spPr>
          <a:xfrm>
            <a:off x="7539426" y="5855906"/>
            <a:ext cx="6381557" cy="1275526"/>
          </a:xfrm>
          <a:prstGeom prst="rect">
            <a:avLst/>
          </a:prstGeom>
          <a:noFill/>
          <a:ln/>
        </p:spPr>
        <p:txBody>
          <a:bodyPr wrap="square" lIns="0" tIns="0" rIns="0" bIns="0" rtlCol="0" anchor="t"/>
          <a:lstStyle/>
          <a:p>
            <a:pPr marL="342579" indent="-342579">
              <a:lnSpc>
                <a:spcPts val="2148"/>
              </a:lnSpc>
              <a:buSzPct val="100000"/>
              <a:buChar char="•"/>
            </a:pPr>
            <a:r>
              <a:rPr lang="en-US" sz="1349" dirty="0">
                <a:solidFill>
                  <a:srgbClr val="384653"/>
                </a:solidFill>
                <a:ea typeface="Montserrat" pitchFamily="34" charset="-122"/>
                <a:cs typeface="Montserrat" pitchFamily="34" charset="-120"/>
              </a:rPr>
              <a:t>Guided navigation to relevant screens</a:t>
            </a:r>
            <a:endParaRPr lang="en-US" sz="1349" dirty="0"/>
          </a:p>
          <a:p>
            <a:pPr marL="342579" indent="-342579">
              <a:lnSpc>
                <a:spcPts val="2148"/>
              </a:lnSpc>
              <a:buSzPct val="100000"/>
              <a:buChar char="•"/>
            </a:pPr>
            <a:r>
              <a:rPr lang="en-US" sz="1349" dirty="0">
                <a:solidFill>
                  <a:srgbClr val="384653"/>
                </a:solidFill>
                <a:ea typeface="Montserrat" pitchFamily="34" charset="-122"/>
                <a:cs typeface="Montserrat" pitchFamily="34" charset="-120"/>
              </a:rPr>
              <a:t>Context-aware filter recommendations</a:t>
            </a:r>
            <a:endParaRPr lang="en-US" sz="1349" dirty="0"/>
          </a:p>
          <a:p>
            <a:pPr marL="342579" indent="-342579">
              <a:lnSpc>
                <a:spcPts val="2148"/>
              </a:lnSpc>
              <a:buSzPct val="100000"/>
              <a:buChar char="•"/>
            </a:pPr>
            <a:r>
              <a:rPr lang="en-US" sz="1349" dirty="0">
                <a:solidFill>
                  <a:srgbClr val="384653"/>
                </a:solidFill>
                <a:ea typeface="Montserrat" pitchFamily="34" charset="-122"/>
                <a:cs typeface="Montserrat" pitchFamily="34" charset="-120"/>
              </a:rPr>
              <a:t>Suggested next actions based on user role</a:t>
            </a:r>
            <a:endParaRPr lang="en-US" sz="1349" dirty="0"/>
          </a:p>
          <a:p>
            <a:pPr marL="342579" indent="-342579">
              <a:lnSpc>
                <a:spcPts val="2148"/>
              </a:lnSpc>
              <a:buSzPct val="100000"/>
              <a:buChar char="•"/>
            </a:pPr>
            <a:r>
              <a:rPr lang="en-US" sz="1349" dirty="0">
                <a:solidFill>
                  <a:srgbClr val="384653"/>
                </a:solidFill>
                <a:ea typeface="Montserrat" pitchFamily="34" charset="-122"/>
                <a:cs typeface="Montserrat" pitchFamily="34" charset="-120"/>
              </a:rPr>
              <a:t>Cross-module task shortcuts for complex workflows</a:t>
            </a:r>
            <a:endParaRPr lang="en-US" sz="1349" dirty="0"/>
          </a:p>
        </p:txBody>
      </p:sp>
      <p:sp>
        <p:nvSpPr>
          <p:cNvPr id="30" name="Shape 20"/>
          <p:cNvSpPr/>
          <p:nvPr/>
        </p:nvSpPr>
        <p:spPr>
          <a:xfrm>
            <a:off x="717031" y="7465592"/>
            <a:ext cx="13196338" cy="29739"/>
          </a:xfrm>
          <a:prstGeom prst="rect">
            <a:avLst/>
          </a:prstGeom>
          <a:solidFill>
            <a:srgbClr val="384653">
              <a:alpha val="50000"/>
            </a:srgbClr>
          </a:solidFill>
          <a:ln/>
        </p:spPr>
        <p:txBody>
          <a:bodyPr/>
          <a:lstStyle/>
          <a:p>
            <a:endParaRPr lang="en-ZA" sz="2877" dirty="0"/>
          </a:p>
        </p:txBody>
      </p:sp>
      <p:sp>
        <p:nvSpPr>
          <p:cNvPr id="31" name="Title 30">
            <a:extLst>
              <a:ext uri="{FF2B5EF4-FFF2-40B4-BE49-F238E27FC236}">
                <a16:creationId xmlns:a16="http://schemas.microsoft.com/office/drawing/2014/main" id="{301833C1-6721-CEC0-EB84-8EE5A318D87E}"/>
              </a:ext>
            </a:extLst>
          </p:cNvPr>
          <p:cNvSpPr>
            <a:spLocks noGrp="1"/>
          </p:cNvSpPr>
          <p:nvPr>
            <p:ph type="title"/>
          </p:nvPr>
        </p:nvSpPr>
        <p:spPr>
          <a:xfrm>
            <a:off x="709129" y="1334409"/>
            <a:ext cx="13639870" cy="768909"/>
          </a:xfrm>
        </p:spPr>
        <p:txBody>
          <a:bodyPr/>
          <a:lstStyle/>
          <a:p>
            <a:r>
              <a:rPr lang="en-US" dirty="0"/>
              <a:t>How the Navigation Assistant Works</a:t>
            </a:r>
            <a:br>
              <a:rPr lang="en-US" dirty="0"/>
            </a:br>
            <a:endParaRPr lang="en-ZA"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0" descr="preencoded.png"/>
          <p:cNvPicPr>
            <a:picLocks noChangeAspect="1"/>
          </p:cNvPicPr>
          <p:nvPr/>
        </p:nvPicPr>
        <p:blipFill>
          <a:blip r:embed="rId3"/>
          <a:stretch>
            <a:fillRect/>
          </a:stretch>
        </p:blipFill>
        <p:spPr>
          <a:xfrm>
            <a:off x="764375" y="2780512"/>
            <a:ext cx="1796656" cy="1796656"/>
          </a:xfrm>
          <a:prstGeom prst="rect">
            <a:avLst/>
          </a:prstGeom>
        </p:spPr>
      </p:pic>
      <p:sp>
        <p:nvSpPr>
          <p:cNvPr id="4" name="Text 1"/>
          <p:cNvSpPr/>
          <p:nvPr/>
        </p:nvSpPr>
        <p:spPr>
          <a:xfrm>
            <a:off x="764376" y="4813882"/>
            <a:ext cx="2492051" cy="311417"/>
          </a:xfrm>
          <a:prstGeom prst="rect">
            <a:avLst/>
          </a:prstGeom>
          <a:noFill/>
          <a:ln/>
        </p:spPr>
        <p:txBody>
          <a:bodyPr wrap="none" lIns="0" tIns="0" rIns="0" bIns="0" rtlCol="0" anchor="t"/>
          <a:lstStyle/>
          <a:p>
            <a:pPr>
              <a:lnSpc>
                <a:spcPts val="2447"/>
              </a:lnSpc>
            </a:pPr>
            <a:r>
              <a:rPr lang="en-US" sz="1949" b="1" dirty="0">
                <a:solidFill>
                  <a:srgbClr val="384653"/>
                </a:solidFill>
                <a:ea typeface="Barlow Bold" pitchFamily="34" charset="-122"/>
                <a:cs typeface="Barlow Bold" pitchFamily="34" charset="-120"/>
              </a:rPr>
              <a:t>Productivity Gains</a:t>
            </a:r>
            <a:endParaRPr lang="en-US" sz="1949" dirty="0"/>
          </a:p>
        </p:txBody>
      </p:sp>
      <p:sp>
        <p:nvSpPr>
          <p:cNvPr id="5" name="Text 2"/>
          <p:cNvSpPr/>
          <p:nvPr/>
        </p:nvSpPr>
        <p:spPr>
          <a:xfrm>
            <a:off x="764374" y="5238901"/>
            <a:ext cx="3097877" cy="1211887"/>
          </a:xfrm>
          <a:prstGeom prst="rect">
            <a:avLst/>
          </a:prstGeom>
          <a:noFill/>
          <a:ln/>
        </p:spPr>
        <p:txBody>
          <a:bodyPr wrap="square" lIns="0" tIns="0" rIns="0" bIns="0" rtlCol="0" anchor="t"/>
          <a:lstStyle/>
          <a:p>
            <a:pPr>
              <a:lnSpc>
                <a:spcPts val="2348"/>
              </a:lnSpc>
            </a:pPr>
            <a:r>
              <a:rPr lang="en-US" sz="1448" dirty="0">
                <a:solidFill>
                  <a:srgbClr val="384653"/>
                </a:solidFill>
                <a:ea typeface="Montserrat" pitchFamily="34" charset="-122"/>
                <a:cs typeface="Montserrat" pitchFamily="34" charset="-120"/>
              </a:rPr>
              <a:t>Reduced time to complete tasks, faster onboarding of new staff, and lower dependency on manual training sessions</a:t>
            </a:r>
            <a:endParaRPr lang="en-US" sz="1448" dirty="0"/>
          </a:p>
        </p:txBody>
      </p:sp>
      <p:pic>
        <p:nvPicPr>
          <p:cNvPr id="6" name="Image 1" descr="preencoded.png"/>
          <p:cNvPicPr>
            <a:picLocks noChangeAspect="1"/>
          </p:cNvPicPr>
          <p:nvPr/>
        </p:nvPicPr>
        <p:blipFill>
          <a:blip r:embed="rId4"/>
          <a:stretch>
            <a:fillRect/>
          </a:stretch>
        </p:blipFill>
        <p:spPr>
          <a:xfrm>
            <a:off x="4098967" y="2780512"/>
            <a:ext cx="1796656" cy="1796656"/>
          </a:xfrm>
          <a:prstGeom prst="rect">
            <a:avLst/>
          </a:prstGeom>
        </p:spPr>
      </p:pic>
      <p:sp>
        <p:nvSpPr>
          <p:cNvPr id="7" name="Text 3"/>
          <p:cNvSpPr/>
          <p:nvPr/>
        </p:nvSpPr>
        <p:spPr>
          <a:xfrm>
            <a:off x="4098967" y="4813882"/>
            <a:ext cx="2492051" cy="311417"/>
          </a:xfrm>
          <a:prstGeom prst="rect">
            <a:avLst/>
          </a:prstGeom>
          <a:noFill/>
          <a:ln/>
        </p:spPr>
        <p:txBody>
          <a:bodyPr wrap="none" lIns="0" tIns="0" rIns="0" bIns="0" rtlCol="0" anchor="t"/>
          <a:lstStyle/>
          <a:p>
            <a:pPr>
              <a:lnSpc>
                <a:spcPts val="2447"/>
              </a:lnSpc>
            </a:pPr>
            <a:r>
              <a:rPr lang="en-US" sz="1949" b="1" dirty="0">
                <a:solidFill>
                  <a:srgbClr val="384653"/>
                </a:solidFill>
                <a:ea typeface="Barlow Bold" pitchFamily="34" charset="-122"/>
                <a:cs typeface="Barlow Bold" pitchFamily="34" charset="-120"/>
              </a:rPr>
              <a:t>Risk Reduction</a:t>
            </a:r>
            <a:endParaRPr lang="en-US" sz="1949" dirty="0"/>
          </a:p>
        </p:txBody>
      </p:sp>
      <p:sp>
        <p:nvSpPr>
          <p:cNvPr id="8" name="Text 4"/>
          <p:cNvSpPr/>
          <p:nvPr/>
        </p:nvSpPr>
        <p:spPr>
          <a:xfrm>
            <a:off x="4098967" y="5238901"/>
            <a:ext cx="3097877" cy="1211887"/>
          </a:xfrm>
          <a:prstGeom prst="rect">
            <a:avLst/>
          </a:prstGeom>
          <a:noFill/>
          <a:ln/>
        </p:spPr>
        <p:txBody>
          <a:bodyPr wrap="square" lIns="0" tIns="0" rIns="0" bIns="0" rtlCol="0" anchor="t"/>
          <a:lstStyle/>
          <a:p>
            <a:pPr>
              <a:lnSpc>
                <a:spcPts val="2348"/>
              </a:lnSpc>
            </a:pPr>
            <a:r>
              <a:rPr lang="en-US" sz="1448" dirty="0">
                <a:solidFill>
                  <a:srgbClr val="384653"/>
                </a:solidFill>
                <a:ea typeface="Montserrat" pitchFamily="34" charset="-122"/>
                <a:cs typeface="Montserrat" pitchFamily="34" charset="-120"/>
              </a:rPr>
              <a:t>Fewer navigation errors, more consistent workflow execution, and reduced operational mistakes across teams</a:t>
            </a:r>
            <a:endParaRPr lang="en-US" sz="1448" dirty="0"/>
          </a:p>
        </p:txBody>
      </p:sp>
      <p:pic>
        <p:nvPicPr>
          <p:cNvPr id="9" name="Image 2" descr="preencoded.png"/>
          <p:cNvPicPr>
            <a:picLocks noChangeAspect="1"/>
          </p:cNvPicPr>
          <p:nvPr/>
        </p:nvPicPr>
        <p:blipFill>
          <a:blip r:embed="rId5"/>
          <a:stretch>
            <a:fillRect/>
          </a:stretch>
        </p:blipFill>
        <p:spPr>
          <a:xfrm>
            <a:off x="7433558" y="2780512"/>
            <a:ext cx="1796656" cy="1796656"/>
          </a:xfrm>
          <a:prstGeom prst="rect">
            <a:avLst/>
          </a:prstGeom>
        </p:spPr>
      </p:pic>
      <p:sp>
        <p:nvSpPr>
          <p:cNvPr id="10" name="Text 5"/>
          <p:cNvSpPr/>
          <p:nvPr/>
        </p:nvSpPr>
        <p:spPr>
          <a:xfrm>
            <a:off x="7433558" y="4813882"/>
            <a:ext cx="2547484" cy="311417"/>
          </a:xfrm>
          <a:prstGeom prst="rect">
            <a:avLst/>
          </a:prstGeom>
          <a:noFill/>
          <a:ln/>
        </p:spPr>
        <p:txBody>
          <a:bodyPr wrap="none" lIns="0" tIns="0" rIns="0" bIns="0" rtlCol="0" anchor="t"/>
          <a:lstStyle/>
          <a:p>
            <a:pPr>
              <a:lnSpc>
                <a:spcPts val="2447"/>
              </a:lnSpc>
            </a:pPr>
            <a:r>
              <a:rPr lang="en-US" sz="1949" b="1" dirty="0">
                <a:solidFill>
                  <a:srgbClr val="384653"/>
                </a:solidFill>
                <a:ea typeface="Barlow Bold" pitchFamily="34" charset="-122"/>
                <a:cs typeface="Barlow Bold" pitchFamily="34" charset="-120"/>
              </a:rPr>
              <a:t>Adoption &amp; Experience</a:t>
            </a:r>
            <a:endParaRPr lang="en-US" sz="1949" dirty="0"/>
          </a:p>
        </p:txBody>
      </p:sp>
      <p:sp>
        <p:nvSpPr>
          <p:cNvPr id="11" name="Text 6"/>
          <p:cNvSpPr/>
          <p:nvPr/>
        </p:nvSpPr>
        <p:spPr>
          <a:xfrm>
            <a:off x="7433558" y="5238901"/>
            <a:ext cx="3097877" cy="1211887"/>
          </a:xfrm>
          <a:prstGeom prst="rect">
            <a:avLst/>
          </a:prstGeom>
          <a:noFill/>
          <a:ln/>
        </p:spPr>
        <p:txBody>
          <a:bodyPr wrap="square" lIns="0" tIns="0" rIns="0" bIns="0" rtlCol="0" anchor="t"/>
          <a:lstStyle/>
          <a:p>
            <a:pPr>
              <a:lnSpc>
                <a:spcPts val="2348"/>
              </a:lnSpc>
            </a:pPr>
            <a:r>
              <a:rPr lang="en-US" sz="1448" dirty="0">
                <a:solidFill>
                  <a:srgbClr val="384653"/>
                </a:solidFill>
                <a:ea typeface="Montserrat" pitchFamily="34" charset="-122"/>
                <a:cs typeface="Montserrat" pitchFamily="34" charset="-120"/>
              </a:rPr>
              <a:t>Improved system usability, higher staff satisfaction, and increased platform adoption rates</a:t>
            </a:r>
            <a:endParaRPr lang="en-US" sz="1448" dirty="0"/>
          </a:p>
        </p:txBody>
      </p:sp>
      <p:pic>
        <p:nvPicPr>
          <p:cNvPr id="12" name="Image 3" descr="preencoded.png"/>
          <p:cNvPicPr>
            <a:picLocks noChangeAspect="1"/>
          </p:cNvPicPr>
          <p:nvPr/>
        </p:nvPicPr>
        <p:blipFill>
          <a:blip r:embed="rId6"/>
          <a:stretch>
            <a:fillRect/>
          </a:stretch>
        </p:blipFill>
        <p:spPr>
          <a:xfrm>
            <a:off x="10768149" y="2780512"/>
            <a:ext cx="1796656" cy="1796656"/>
          </a:xfrm>
          <a:prstGeom prst="rect">
            <a:avLst/>
          </a:prstGeom>
        </p:spPr>
      </p:pic>
      <p:sp>
        <p:nvSpPr>
          <p:cNvPr id="13" name="Text 7"/>
          <p:cNvSpPr/>
          <p:nvPr/>
        </p:nvSpPr>
        <p:spPr>
          <a:xfrm>
            <a:off x="10768149" y="4813882"/>
            <a:ext cx="2882453" cy="311417"/>
          </a:xfrm>
          <a:prstGeom prst="rect">
            <a:avLst/>
          </a:prstGeom>
          <a:noFill/>
          <a:ln/>
        </p:spPr>
        <p:txBody>
          <a:bodyPr wrap="none" lIns="0" tIns="0" rIns="0" bIns="0" rtlCol="0" anchor="t"/>
          <a:lstStyle/>
          <a:p>
            <a:pPr>
              <a:lnSpc>
                <a:spcPts val="2447"/>
              </a:lnSpc>
            </a:pPr>
            <a:r>
              <a:rPr lang="en-US" sz="1949" b="1" dirty="0">
                <a:solidFill>
                  <a:srgbClr val="384653"/>
                </a:solidFill>
                <a:ea typeface="Barlow Bold" pitchFamily="34" charset="-122"/>
                <a:cs typeface="Barlow Bold" pitchFamily="34" charset="-120"/>
              </a:rPr>
              <a:t>Compliance &amp; Governance</a:t>
            </a:r>
            <a:endParaRPr lang="en-US" sz="1949" dirty="0"/>
          </a:p>
        </p:txBody>
      </p:sp>
      <p:sp>
        <p:nvSpPr>
          <p:cNvPr id="14" name="Text 8"/>
          <p:cNvSpPr/>
          <p:nvPr/>
        </p:nvSpPr>
        <p:spPr>
          <a:xfrm>
            <a:off x="10768149" y="5238901"/>
            <a:ext cx="3097877" cy="1211887"/>
          </a:xfrm>
          <a:prstGeom prst="rect">
            <a:avLst/>
          </a:prstGeom>
          <a:noFill/>
          <a:ln/>
        </p:spPr>
        <p:txBody>
          <a:bodyPr wrap="square" lIns="0" tIns="0" rIns="0" bIns="0" rtlCol="0" anchor="t"/>
          <a:lstStyle/>
          <a:p>
            <a:pPr>
              <a:lnSpc>
                <a:spcPts val="2348"/>
              </a:lnSpc>
            </a:pPr>
            <a:r>
              <a:rPr lang="en-US" sz="1448" dirty="0">
                <a:solidFill>
                  <a:srgbClr val="384653"/>
                </a:solidFill>
                <a:ea typeface="Montserrat" pitchFamily="34" charset="-122"/>
                <a:cs typeface="Montserrat" pitchFamily="34" charset="-120"/>
              </a:rPr>
              <a:t>Enforcement of role-based permissions, standardized operational pathways, and improved audit traceability</a:t>
            </a:r>
            <a:endParaRPr lang="en-US" sz="1448" dirty="0"/>
          </a:p>
        </p:txBody>
      </p:sp>
      <p:sp>
        <p:nvSpPr>
          <p:cNvPr id="15" name="Title 14">
            <a:extLst>
              <a:ext uri="{FF2B5EF4-FFF2-40B4-BE49-F238E27FC236}">
                <a16:creationId xmlns:a16="http://schemas.microsoft.com/office/drawing/2014/main" id="{0C88C2ED-9B03-8A34-76E1-13C54ACB9E14}"/>
              </a:ext>
            </a:extLst>
          </p:cNvPr>
          <p:cNvSpPr>
            <a:spLocks noGrp="1"/>
          </p:cNvSpPr>
          <p:nvPr>
            <p:ph type="title"/>
          </p:nvPr>
        </p:nvSpPr>
        <p:spPr/>
        <p:txBody>
          <a:bodyPr/>
          <a:lstStyle/>
          <a:p>
            <a:r>
              <a:rPr lang="en-ZA" dirty="0"/>
              <a:t>Expected Benefits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0A6C9-9F37-EEDA-C278-A12A950CDCC2}"/>
              </a:ext>
            </a:extLst>
          </p:cNvPr>
          <p:cNvSpPr>
            <a:spLocks noGrp="1"/>
          </p:cNvSpPr>
          <p:nvPr>
            <p:ph type="title"/>
          </p:nvPr>
        </p:nvSpPr>
        <p:spPr/>
        <p:txBody>
          <a:bodyPr/>
          <a:lstStyle/>
          <a:p>
            <a:r>
              <a:rPr lang="en-ZA" dirty="0"/>
              <a:t>Navigation AI</a:t>
            </a:r>
          </a:p>
        </p:txBody>
      </p:sp>
      <p:pic>
        <p:nvPicPr>
          <p:cNvPr id="3" name="Picture 2">
            <a:extLst>
              <a:ext uri="{FF2B5EF4-FFF2-40B4-BE49-F238E27FC236}">
                <a16:creationId xmlns:a16="http://schemas.microsoft.com/office/drawing/2014/main" id="{97AD45A3-149E-B280-E00B-746BBAF063FF}"/>
              </a:ext>
            </a:extLst>
          </p:cNvPr>
          <p:cNvPicPr>
            <a:picLocks noChangeAspect="1"/>
          </p:cNvPicPr>
          <p:nvPr/>
        </p:nvPicPr>
        <p:blipFill>
          <a:blip r:embed="rId2"/>
          <a:stretch>
            <a:fillRect/>
          </a:stretch>
        </p:blipFill>
        <p:spPr>
          <a:xfrm>
            <a:off x="223133" y="2266424"/>
            <a:ext cx="5731510" cy="3027680"/>
          </a:xfrm>
          <a:prstGeom prst="rect">
            <a:avLst/>
          </a:prstGeom>
        </p:spPr>
      </p:pic>
      <p:pic>
        <p:nvPicPr>
          <p:cNvPr id="5" name="Picture 4">
            <a:extLst>
              <a:ext uri="{FF2B5EF4-FFF2-40B4-BE49-F238E27FC236}">
                <a16:creationId xmlns:a16="http://schemas.microsoft.com/office/drawing/2014/main" id="{B362C032-AC77-6770-A4BA-CD3D60F31B6D}"/>
              </a:ext>
            </a:extLst>
          </p:cNvPr>
          <p:cNvPicPr>
            <a:picLocks noChangeAspect="1"/>
          </p:cNvPicPr>
          <p:nvPr/>
        </p:nvPicPr>
        <p:blipFill>
          <a:blip r:embed="rId3"/>
          <a:stretch>
            <a:fillRect/>
          </a:stretch>
        </p:blipFill>
        <p:spPr>
          <a:xfrm>
            <a:off x="2286108" y="2583924"/>
            <a:ext cx="5731510" cy="2710180"/>
          </a:xfrm>
          <a:prstGeom prst="rect">
            <a:avLst/>
          </a:prstGeom>
        </p:spPr>
      </p:pic>
      <p:pic>
        <p:nvPicPr>
          <p:cNvPr id="6" name="Picture 5">
            <a:extLst>
              <a:ext uri="{FF2B5EF4-FFF2-40B4-BE49-F238E27FC236}">
                <a16:creationId xmlns:a16="http://schemas.microsoft.com/office/drawing/2014/main" id="{FBFA8B99-3D3C-6E73-37FF-DEFA86B534C1}"/>
              </a:ext>
            </a:extLst>
          </p:cNvPr>
          <p:cNvPicPr>
            <a:picLocks noChangeAspect="1"/>
          </p:cNvPicPr>
          <p:nvPr/>
        </p:nvPicPr>
        <p:blipFill>
          <a:blip r:embed="rId4"/>
          <a:stretch>
            <a:fillRect/>
          </a:stretch>
        </p:blipFill>
        <p:spPr>
          <a:xfrm>
            <a:off x="6066371" y="2369294"/>
            <a:ext cx="5731510" cy="2924810"/>
          </a:xfrm>
          <a:prstGeom prst="rect">
            <a:avLst/>
          </a:prstGeom>
        </p:spPr>
      </p:pic>
      <p:pic>
        <p:nvPicPr>
          <p:cNvPr id="7" name="Picture 6">
            <a:extLst>
              <a:ext uri="{FF2B5EF4-FFF2-40B4-BE49-F238E27FC236}">
                <a16:creationId xmlns:a16="http://schemas.microsoft.com/office/drawing/2014/main" id="{61940E32-674F-7AA6-6324-09A8694A4505}"/>
              </a:ext>
            </a:extLst>
          </p:cNvPr>
          <p:cNvPicPr>
            <a:picLocks noChangeAspect="1"/>
          </p:cNvPicPr>
          <p:nvPr/>
        </p:nvPicPr>
        <p:blipFill>
          <a:blip r:embed="rId5"/>
          <a:stretch>
            <a:fillRect/>
          </a:stretch>
        </p:blipFill>
        <p:spPr>
          <a:xfrm>
            <a:off x="1828909" y="3939014"/>
            <a:ext cx="5731510" cy="3003550"/>
          </a:xfrm>
          <a:prstGeom prst="rect">
            <a:avLst/>
          </a:prstGeom>
        </p:spPr>
      </p:pic>
      <p:pic>
        <p:nvPicPr>
          <p:cNvPr id="8" name="Picture 7">
            <a:extLst>
              <a:ext uri="{FF2B5EF4-FFF2-40B4-BE49-F238E27FC236}">
                <a16:creationId xmlns:a16="http://schemas.microsoft.com/office/drawing/2014/main" id="{61A861B7-03BD-7AB4-DDD2-1B2CDC677753}"/>
              </a:ext>
            </a:extLst>
          </p:cNvPr>
          <p:cNvPicPr>
            <a:picLocks noChangeAspect="1"/>
          </p:cNvPicPr>
          <p:nvPr/>
        </p:nvPicPr>
        <p:blipFill>
          <a:blip r:embed="rId6"/>
          <a:stretch>
            <a:fillRect/>
          </a:stretch>
        </p:blipFill>
        <p:spPr>
          <a:xfrm>
            <a:off x="8129346" y="4348294"/>
            <a:ext cx="5731510" cy="2900680"/>
          </a:xfrm>
          <a:prstGeom prst="rect">
            <a:avLst/>
          </a:prstGeom>
        </p:spPr>
      </p:pic>
    </p:spTree>
    <p:extLst>
      <p:ext uri="{BB962C8B-B14F-4D97-AF65-F5344CB8AC3E}">
        <p14:creationId xmlns:p14="http://schemas.microsoft.com/office/powerpoint/2010/main" val="112452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F5B07-DCAE-D64D-A7EF-DF31B96D92DA}"/>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AC9A007C-8E36-D565-9139-DCFEF353714E}"/>
              </a:ext>
            </a:extLst>
          </p:cNvPr>
          <p:cNvSpPr>
            <a:spLocks noGrp="1"/>
          </p:cNvSpPr>
          <p:nvPr>
            <p:ph type="title"/>
          </p:nvPr>
        </p:nvSpPr>
        <p:spPr>
          <a:xfrm>
            <a:off x="4499356" y="585725"/>
            <a:ext cx="5631688" cy="768909"/>
          </a:xfrm>
        </p:spPr>
        <p:txBody>
          <a:bodyPr/>
          <a:lstStyle/>
          <a:p>
            <a:pPr algn="ctr"/>
            <a:r>
              <a:rPr lang="en-ZA" b="0" dirty="0"/>
              <a:t>Feedback</a:t>
            </a:r>
            <a:endParaRPr lang="en-ZA" b="0" dirty="0">
              <a:latin typeface="+mn-lt"/>
            </a:endParaRPr>
          </a:p>
        </p:txBody>
      </p:sp>
      <p:sp>
        <p:nvSpPr>
          <p:cNvPr id="3" name="Rectangle 2">
            <a:extLst>
              <a:ext uri="{FF2B5EF4-FFF2-40B4-BE49-F238E27FC236}">
                <a16:creationId xmlns:a16="http://schemas.microsoft.com/office/drawing/2014/main" id="{1A2DAD34-C7CA-CD23-BE65-572275C8E543}"/>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D032C47-B4E9-B6B7-1D35-3F6F26BB6992}"/>
              </a:ext>
            </a:extLst>
          </p:cNvPr>
          <p:cNvPicPr>
            <a:picLocks noChangeAspect="1"/>
          </p:cNvPicPr>
          <p:nvPr/>
        </p:nvPicPr>
        <p:blipFill>
          <a:blip r:embed="rId3"/>
          <a:stretch>
            <a:fillRect/>
          </a:stretch>
        </p:blipFill>
        <p:spPr>
          <a:xfrm>
            <a:off x="5129561" y="1956449"/>
            <a:ext cx="4371278" cy="4371278"/>
          </a:xfrm>
          <a:prstGeom prst="rect">
            <a:avLst/>
          </a:prstGeom>
        </p:spPr>
      </p:pic>
    </p:spTree>
    <p:extLst>
      <p:ext uri="{BB962C8B-B14F-4D97-AF65-F5344CB8AC3E}">
        <p14:creationId xmlns:p14="http://schemas.microsoft.com/office/powerpoint/2010/main" val="808469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37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D1C371-2016-6DB2-19BF-77EBB4DAC732}"/>
              </a:ext>
            </a:extLst>
          </p:cNvPr>
          <p:cNvSpPr>
            <a:spLocks noGrp="1"/>
          </p:cNvSpPr>
          <p:nvPr>
            <p:ph sz="quarter" idx="11"/>
          </p:nvPr>
        </p:nvSpPr>
        <p:spPr>
          <a:xfrm>
            <a:off x="499371" y="2264561"/>
            <a:ext cx="7875291" cy="4597717"/>
          </a:xfrm>
        </p:spPr>
        <p:txBody>
          <a:bodyPr/>
          <a:lstStyle/>
          <a:p>
            <a:pPr marL="342900" indent="-342900">
              <a:buFont typeface="Arial" panose="020B0604020202020204" pitchFamily="34" charset="0"/>
              <a:buChar char="•"/>
            </a:pPr>
            <a:r>
              <a:rPr lang="en-US" sz="2800" dirty="0" err="1"/>
              <a:t>Modernisation</a:t>
            </a:r>
            <a:endParaRPr lang="en-US" sz="2800" dirty="0"/>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Security Framework </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Agentic AI POC</a:t>
            </a:r>
            <a:endParaRPr lang="en-GB" sz="2800" dirty="0"/>
          </a:p>
        </p:txBody>
      </p:sp>
      <p:sp>
        <p:nvSpPr>
          <p:cNvPr id="6" name="Rectangle: Rounded Corners 5">
            <a:extLst>
              <a:ext uri="{FF2B5EF4-FFF2-40B4-BE49-F238E27FC236}">
                <a16:creationId xmlns:a16="http://schemas.microsoft.com/office/drawing/2014/main" id="{AC02AFBA-CCD1-79E8-5EE5-85E252E52BF3}"/>
              </a:ext>
            </a:extLst>
          </p:cNvPr>
          <p:cNvSpPr/>
          <p:nvPr/>
        </p:nvSpPr>
        <p:spPr>
          <a:xfrm>
            <a:off x="-223024" y="1401874"/>
            <a:ext cx="3769112" cy="52322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A6E61FD-871E-1131-9457-1C168599D145}"/>
              </a:ext>
            </a:extLst>
          </p:cNvPr>
          <p:cNvSpPr txBox="1"/>
          <p:nvPr/>
        </p:nvSpPr>
        <p:spPr>
          <a:xfrm>
            <a:off x="236361" y="1401874"/>
            <a:ext cx="4588964" cy="523220"/>
          </a:xfrm>
          <a:prstGeom prst="rect">
            <a:avLst/>
          </a:prstGeom>
          <a:noFill/>
        </p:spPr>
        <p:txBody>
          <a:bodyPr wrap="square">
            <a:spAutoFit/>
          </a:bodyPr>
          <a:lstStyle/>
          <a:p>
            <a:r>
              <a:rPr lang="en-GB" sz="2800" b="1" dirty="0">
                <a:solidFill>
                  <a:srgbClr val="004053"/>
                </a:solidFill>
                <a:cs typeface="Arial"/>
              </a:rPr>
              <a:t>TABLE OF CONTENT</a:t>
            </a:r>
            <a:endParaRPr lang="en-ZA" sz="2800" dirty="0">
              <a:solidFill>
                <a:srgbClr val="004053"/>
              </a:solidFill>
            </a:endParaRPr>
          </a:p>
        </p:txBody>
      </p:sp>
    </p:spTree>
    <p:extLst>
      <p:ext uri="{BB962C8B-B14F-4D97-AF65-F5344CB8AC3E}">
        <p14:creationId xmlns:p14="http://schemas.microsoft.com/office/powerpoint/2010/main" val="2139657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6DAD-04FD-05BD-A6B9-0482CFE1E256}"/>
              </a:ext>
            </a:extLst>
          </p:cNvPr>
          <p:cNvSpPr>
            <a:spLocks noGrp="1"/>
          </p:cNvSpPr>
          <p:nvPr>
            <p:ph type="title"/>
          </p:nvPr>
        </p:nvSpPr>
        <p:spPr>
          <a:xfrm>
            <a:off x="1323399" y="1273902"/>
            <a:ext cx="7093688" cy="5709713"/>
          </a:xfrm>
        </p:spPr>
        <p:txBody>
          <a:bodyPr/>
          <a:lstStyle/>
          <a:p>
            <a:r>
              <a:rPr lang="en-US" sz="6000" dirty="0" err="1"/>
              <a:t>Modernisation</a:t>
            </a:r>
            <a:r>
              <a:rPr lang="en-US" sz="6000" dirty="0"/>
              <a:t> </a:t>
            </a:r>
            <a:endParaRPr lang="en-GB" sz="5755" dirty="0"/>
          </a:p>
        </p:txBody>
      </p:sp>
    </p:spTree>
    <p:extLst>
      <p:ext uri="{BB962C8B-B14F-4D97-AF65-F5344CB8AC3E}">
        <p14:creationId xmlns:p14="http://schemas.microsoft.com/office/powerpoint/2010/main" val="3247429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3" name="Text 1"/>
          <p:cNvSpPr/>
          <p:nvPr/>
        </p:nvSpPr>
        <p:spPr>
          <a:xfrm>
            <a:off x="793790" y="2807375"/>
            <a:ext cx="6955631" cy="1270159"/>
          </a:xfrm>
          <a:prstGeom prst="rect">
            <a:avLst/>
          </a:prstGeom>
          <a:noFill/>
          <a:ln/>
        </p:spPr>
        <p:txBody>
          <a:bodyPr wrap="square" lIns="0" tIns="0" rIns="0" bIns="0" rtlCol="0" anchor="t"/>
          <a:lstStyle/>
          <a:p>
            <a:pPr marL="0" indent="0" algn="l">
              <a:lnSpc>
                <a:spcPts val="2500"/>
              </a:lnSpc>
              <a:buNone/>
            </a:pPr>
            <a:r>
              <a:rPr lang="en-US" sz="1550" dirty="0">
                <a:solidFill>
                  <a:srgbClr val="5F6369"/>
                </a:solidFill>
                <a:ea typeface="Nunito Sans" pitchFamily="34" charset="-122"/>
                <a:cs typeface="Nunito Sans" pitchFamily="34" charset="-120"/>
              </a:rPr>
              <a:t>The iEnabler portal is a critical component of ITS Integrator, but its legacy Oracle technology stack — built on </a:t>
            </a:r>
            <a:r>
              <a:rPr lang="en-US" sz="1550" b="1" dirty="0">
                <a:solidFill>
                  <a:srgbClr val="5F6369"/>
                </a:solidFill>
                <a:ea typeface="Nunito Sans" pitchFamily="34" charset="-122"/>
                <a:cs typeface="Nunito Sans" pitchFamily="34" charset="-120"/>
              </a:rPr>
              <a:t>WebLogic and OHS</a:t>
            </a:r>
            <a:r>
              <a:rPr lang="en-US" sz="1550" dirty="0">
                <a:solidFill>
                  <a:srgbClr val="5F6369"/>
                </a:solidFill>
                <a:ea typeface="Nunito Sans" pitchFamily="34" charset="-122"/>
                <a:cs typeface="Nunito Sans" pitchFamily="34" charset="-120"/>
              </a:rPr>
              <a:t> — is expensive to maintain, difficult to scale, and fails modern user expectations, especially on mobile.</a:t>
            </a:r>
            <a:endParaRPr lang="en-US" sz="1550" dirty="0"/>
          </a:p>
        </p:txBody>
      </p:sp>
      <p:sp>
        <p:nvSpPr>
          <p:cNvPr id="4" name="Text 2"/>
          <p:cNvSpPr/>
          <p:nvPr/>
        </p:nvSpPr>
        <p:spPr>
          <a:xfrm>
            <a:off x="793790" y="4256127"/>
            <a:ext cx="6955631" cy="1270159"/>
          </a:xfrm>
          <a:prstGeom prst="rect">
            <a:avLst/>
          </a:prstGeom>
          <a:noFill/>
          <a:ln/>
        </p:spPr>
        <p:txBody>
          <a:bodyPr wrap="square" lIns="0" tIns="0" rIns="0" bIns="0" rtlCol="0" anchor="t"/>
          <a:lstStyle/>
          <a:p>
            <a:pPr marL="0" indent="0" algn="l">
              <a:lnSpc>
                <a:spcPts val="2500"/>
              </a:lnSpc>
              <a:buNone/>
            </a:pPr>
            <a:r>
              <a:rPr lang="en-US" sz="1550" dirty="0">
                <a:solidFill>
                  <a:srgbClr val="5F6369"/>
                </a:solidFill>
                <a:ea typeface="Nunito Sans" pitchFamily="34" charset="-122"/>
                <a:cs typeface="Nunito Sans" pitchFamily="34" charset="-120"/>
              </a:rPr>
              <a:t>This proposal advocates replacing the existing front-end with a </a:t>
            </a:r>
            <a:r>
              <a:rPr lang="en-US" sz="1550" b="1" dirty="0">
                <a:solidFill>
                  <a:srgbClr val="5F6369"/>
                </a:solidFill>
                <a:ea typeface="Nunito Sans" pitchFamily="34" charset="-122"/>
                <a:cs typeface="Nunito Sans" pitchFamily="34" charset="-120"/>
              </a:rPr>
              <a:t>modern Angular framework</a:t>
            </a:r>
            <a:r>
              <a:rPr lang="en-US" sz="1550" dirty="0">
                <a:solidFill>
                  <a:srgbClr val="5F6369"/>
                </a:solidFill>
                <a:ea typeface="Nunito Sans" pitchFamily="34" charset="-122"/>
                <a:cs typeface="Nunito Sans" pitchFamily="34" charset="-120"/>
              </a:rPr>
              <a:t> and introducing </a:t>
            </a:r>
            <a:r>
              <a:rPr lang="en-US" sz="1550" b="1" dirty="0">
                <a:solidFill>
                  <a:srgbClr val="5F6369"/>
                </a:solidFill>
                <a:ea typeface="Nunito Sans" pitchFamily="34" charset="-122"/>
                <a:cs typeface="Nunito Sans" pitchFamily="34" charset="-120"/>
              </a:rPr>
              <a:t>Spring Boot microservices</a:t>
            </a:r>
            <a:r>
              <a:rPr lang="en-US" sz="1550" dirty="0">
                <a:solidFill>
                  <a:srgbClr val="5F6369"/>
                </a:solidFill>
                <a:ea typeface="Nunito Sans" pitchFamily="34" charset="-122"/>
                <a:cs typeface="Nunito Sans" pitchFamily="34" charset="-120"/>
              </a:rPr>
              <a:t> as a streamlined integration layer — eliminating WebLogic entirely and delivering a more agile, cost-effective system.</a:t>
            </a:r>
            <a:endParaRPr lang="en-US" sz="1550" dirty="0"/>
          </a:p>
        </p:txBody>
      </p:sp>
      <p:sp>
        <p:nvSpPr>
          <p:cNvPr id="5" name="Text 3"/>
          <p:cNvSpPr/>
          <p:nvPr/>
        </p:nvSpPr>
        <p:spPr>
          <a:xfrm>
            <a:off x="793790" y="5704880"/>
            <a:ext cx="6955631" cy="635079"/>
          </a:xfrm>
          <a:prstGeom prst="rect">
            <a:avLst/>
          </a:prstGeom>
          <a:noFill/>
          <a:ln/>
        </p:spPr>
        <p:txBody>
          <a:bodyPr wrap="square" lIns="0" tIns="0" rIns="0" bIns="0" rtlCol="0" anchor="t"/>
          <a:lstStyle/>
          <a:p>
            <a:pPr marL="0" indent="0" algn="l">
              <a:lnSpc>
                <a:spcPts val="2500"/>
              </a:lnSpc>
              <a:buNone/>
            </a:pPr>
            <a:r>
              <a:rPr lang="en-US" sz="1550" dirty="0">
                <a:solidFill>
                  <a:srgbClr val="5F6369"/>
                </a:solidFill>
                <a:ea typeface="Nunito Sans" pitchFamily="34" charset="-122"/>
                <a:cs typeface="Nunito Sans" pitchFamily="34" charset="-120"/>
              </a:rPr>
              <a:t>This initiative aligns with Adapt IT Education's strategic roadmap to deliver </a:t>
            </a:r>
            <a:r>
              <a:rPr lang="en-US" sz="1550" b="1" dirty="0">
                <a:solidFill>
                  <a:srgbClr val="5F6369"/>
                </a:solidFill>
                <a:ea typeface="Nunito Sans" pitchFamily="34" charset="-122"/>
                <a:cs typeface="Nunito Sans" pitchFamily="34" charset="-120"/>
              </a:rPr>
              <a:t>modern, API-first, cloud-ready solutions</a:t>
            </a:r>
            <a:r>
              <a:rPr lang="en-US" sz="1550" dirty="0">
                <a:solidFill>
                  <a:srgbClr val="5F6369"/>
                </a:solidFill>
                <a:ea typeface="Nunito Sans" pitchFamily="34" charset="-122"/>
                <a:cs typeface="Nunito Sans" pitchFamily="34" charset="-120"/>
              </a:rPr>
              <a:t> for higher education institutions.</a:t>
            </a:r>
            <a:endParaRPr lang="en-US" sz="1550" dirty="0"/>
          </a:p>
        </p:txBody>
      </p:sp>
      <p:sp>
        <p:nvSpPr>
          <p:cNvPr id="6" name="Shape 4"/>
          <p:cNvSpPr/>
          <p:nvPr/>
        </p:nvSpPr>
        <p:spPr>
          <a:xfrm>
            <a:off x="8098274" y="2628781"/>
            <a:ext cx="5888712" cy="2511931"/>
          </a:xfrm>
          <a:prstGeom prst="roundRect">
            <a:avLst>
              <a:gd name="adj" fmla="val 3674"/>
            </a:avLst>
          </a:prstGeom>
          <a:solidFill>
            <a:schemeClr val="tx2">
              <a:lumMod val="50000"/>
            </a:schemeClr>
          </a:solidFill>
          <a:ln/>
        </p:spPr>
        <p:txBody>
          <a:bodyPr/>
          <a:lstStyle/>
          <a:p>
            <a:endParaRPr lang="en-ZA"/>
          </a:p>
        </p:txBody>
      </p:sp>
      <p:sp>
        <p:nvSpPr>
          <p:cNvPr id="7" name="Text 5"/>
          <p:cNvSpPr/>
          <p:nvPr/>
        </p:nvSpPr>
        <p:spPr>
          <a:xfrm>
            <a:off x="8296632" y="282713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ea typeface="Nunito Sans Bold" pitchFamily="34" charset="-122"/>
                <a:cs typeface="Nunito Sans Bold" pitchFamily="34" charset="-120"/>
              </a:rPr>
              <a:t>Strategic Goals</a:t>
            </a:r>
            <a:endParaRPr lang="en-US" sz="1950" dirty="0"/>
          </a:p>
        </p:txBody>
      </p:sp>
      <p:sp>
        <p:nvSpPr>
          <p:cNvPr id="8" name="Text 6"/>
          <p:cNvSpPr/>
          <p:nvPr/>
        </p:nvSpPr>
        <p:spPr>
          <a:xfrm>
            <a:off x="8296632" y="3335655"/>
            <a:ext cx="5491996" cy="147839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FFFFFF"/>
                </a:solidFill>
                <a:ea typeface="Nunito Sans" pitchFamily="34" charset="-122"/>
                <a:cs typeface="Nunito Sans" pitchFamily="34" charset="-120"/>
              </a:rPr>
              <a:t>Eliminate costly legacy licensing</a:t>
            </a:r>
            <a:endParaRPr lang="en-US" sz="1550" dirty="0"/>
          </a:p>
          <a:p>
            <a:pPr marL="342900" indent="-342900" algn="l">
              <a:lnSpc>
                <a:spcPts val="2500"/>
              </a:lnSpc>
              <a:buSzPct val="100000"/>
              <a:buChar char="•"/>
            </a:pPr>
            <a:r>
              <a:rPr lang="en-US" sz="1550" dirty="0">
                <a:solidFill>
                  <a:srgbClr val="FFFFFF"/>
                </a:solidFill>
                <a:ea typeface="Nunito Sans" pitchFamily="34" charset="-122"/>
                <a:cs typeface="Nunito Sans" pitchFamily="34" charset="-120"/>
              </a:rPr>
              <a:t>Deliver mobile-first student experience</a:t>
            </a:r>
            <a:endParaRPr lang="en-US" sz="1550" dirty="0"/>
          </a:p>
          <a:p>
            <a:pPr marL="342900" indent="-342900" algn="l">
              <a:lnSpc>
                <a:spcPts val="2500"/>
              </a:lnSpc>
              <a:buSzPct val="100000"/>
              <a:buChar char="•"/>
            </a:pPr>
            <a:r>
              <a:rPr lang="en-US" sz="1550" dirty="0">
                <a:solidFill>
                  <a:srgbClr val="FFFFFF"/>
                </a:solidFill>
                <a:ea typeface="Nunito Sans" pitchFamily="34" charset="-122"/>
                <a:cs typeface="Nunito Sans" pitchFamily="34" charset="-120"/>
              </a:rPr>
              <a:t>Enable rapid feature deployment</a:t>
            </a:r>
            <a:endParaRPr lang="en-US" sz="1550" dirty="0"/>
          </a:p>
          <a:p>
            <a:pPr marL="342900" indent="-342900" algn="l">
              <a:lnSpc>
                <a:spcPts val="2500"/>
              </a:lnSpc>
              <a:buSzPct val="100000"/>
              <a:buChar char="•"/>
            </a:pPr>
            <a:r>
              <a:rPr lang="en-US" sz="1550" dirty="0">
                <a:solidFill>
                  <a:srgbClr val="FFFFFF"/>
                </a:solidFill>
                <a:ea typeface="Nunito Sans" pitchFamily="34" charset="-122"/>
                <a:cs typeface="Nunito Sans" pitchFamily="34" charset="-120"/>
              </a:rPr>
              <a:t>Build a cloud-ready, API-first platform</a:t>
            </a:r>
            <a:endParaRPr lang="en-US" sz="1550" dirty="0"/>
          </a:p>
        </p:txBody>
      </p:sp>
      <p:sp>
        <p:nvSpPr>
          <p:cNvPr id="9" name="Title 8">
            <a:extLst>
              <a:ext uri="{FF2B5EF4-FFF2-40B4-BE49-F238E27FC236}">
                <a16:creationId xmlns:a16="http://schemas.microsoft.com/office/drawing/2014/main" id="{2E654876-5A34-A31D-6F19-E65BDE581351}"/>
              </a:ext>
            </a:extLst>
          </p:cNvPr>
          <p:cNvSpPr>
            <a:spLocks noGrp="1"/>
          </p:cNvSpPr>
          <p:nvPr>
            <p:ph type="title"/>
          </p:nvPr>
        </p:nvSpPr>
        <p:spPr>
          <a:xfrm>
            <a:off x="3372466" y="716561"/>
            <a:ext cx="7885469" cy="768909"/>
          </a:xfrm>
        </p:spPr>
        <p:txBody>
          <a:bodyPr/>
          <a:lstStyle/>
          <a:p>
            <a:pPr algn="ctr"/>
            <a:r>
              <a:rPr lang="en-ZA" dirty="0"/>
              <a:t>Legacy Tech, Modern Problems</a:t>
            </a:r>
          </a:p>
        </p:txBody>
      </p:sp>
      <p:sp>
        <p:nvSpPr>
          <p:cNvPr id="2" name="Rectangle 1">
            <a:extLst>
              <a:ext uri="{FF2B5EF4-FFF2-40B4-BE49-F238E27FC236}">
                <a16:creationId xmlns:a16="http://schemas.microsoft.com/office/drawing/2014/main" id="{A162DA3E-3157-BAE1-2737-A8A2383B300B}"/>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284208"/>
            <a:ext cx="5616297" cy="620078"/>
          </a:xfrm>
          <a:prstGeom prst="rect">
            <a:avLst/>
          </a:prstGeom>
          <a:noFill/>
          <a:ln/>
        </p:spPr>
        <p:txBody>
          <a:bodyPr wrap="none" lIns="0" tIns="0" rIns="0" bIns="0" rtlCol="0" anchor="t"/>
          <a:lstStyle/>
          <a:p>
            <a:pPr marL="0" indent="0" algn="l">
              <a:lnSpc>
                <a:spcPts val="4850"/>
              </a:lnSpc>
              <a:buNone/>
            </a:pPr>
            <a:endParaRPr lang="en-US" sz="3900" dirty="0"/>
          </a:p>
        </p:txBody>
      </p:sp>
      <p:sp>
        <p:nvSpPr>
          <p:cNvPr id="3" name="Text 1"/>
          <p:cNvSpPr/>
          <p:nvPr/>
        </p:nvSpPr>
        <p:spPr>
          <a:xfrm>
            <a:off x="793790" y="230112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5F6369"/>
                </a:solidFill>
                <a:ea typeface="Nunito Sans" pitchFamily="34" charset="-122"/>
                <a:cs typeface="Nunito Sans" pitchFamily="34" charset="-120"/>
              </a:rPr>
              <a:t>The iEnabler portal is the digital front door for core student services — applications, registration, results, payments, and personal information. Yet its architecture creates serious challenges:</a:t>
            </a:r>
            <a:endParaRPr lang="en-US" sz="1550" dirty="0"/>
          </a:p>
        </p:txBody>
      </p:sp>
      <p:sp>
        <p:nvSpPr>
          <p:cNvPr id="4" name="Shape 2"/>
          <p:cNvSpPr/>
          <p:nvPr/>
        </p:nvSpPr>
        <p:spPr>
          <a:xfrm>
            <a:off x="793790" y="3159443"/>
            <a:ext cx="6422231" cy="1793796"/>
          </a:xfrm>
          <a:prstGeom prst="roundRect">
            <a:avLst>
              <a:gd name="adj" fmla="val 4647"/>
            </a:avLst>
          </a:prstGeom>
          <a:solidFill>
            <a:schemeClr val="bg1">
              <a:lumMod val="95000"/>
            </a:schemeClr>
          </a:solidFill>
          <a:ln w="7620">
            <a:noFill/>
            <a:prstDash val="solid"/>
          </a:ln>
        </p:spPr>
        <p:txBody>
          <a:bodyPr/>
          <a:lstStyle/>
          <a:p>
            <a:endParaRPr lang="en-ZA"/>
          </a:p>
        </p:txBody>
      </p:sp>
      <p:sp>
        <p:nvSpPr>
          <p:cNvPr id="5" name="Text 3"/>
          <p:cNvSpPr/>
          <p:nvPr/>
        </p:nvSpPr>
        <p:spPr>
          <a:xfrm>
            <a:off x="999768" y="3365421"/>
            <a:ext cx="2729984"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ea typeface="Nunito Sans Bold" pitchFamily="34" charset="-122"/>
                <a:cs typeface="Nunito Sans Bold" pitchFamily="34" charset="-120"/>
              </a:rPr>
              <a:t>💸</a:t>
            </a:r>
            <a:r>
              <a:rPr lang="en-US" sz="1950" b="1" dirty="0">
                <a:solidFill>
                  <a:srgbClr val="5F6369"/>
                </a:solidFill>
                <a:ea typeface="Nunito Sans Bold" pitchFamily="34" charset="-122"/>
                <a:cs typeface="Nunito Sans Bold" pitchFamily="34" charset="-120"/>
              </a:rPr>
              <a:t> Unsustainable Costs</a:t>
            </a:r>
            <a:endParaRPr lang="en-US" sz="1950" dirty="0"/>
          </a:p>
        </p:txBody>
      </p:sp>
      <p:sp>
        <p:nvSpPr>
          <p:cNvPr id="6" name="Text 4"/>
          <p:cNvSpPr/>
          <p:nvPr/>
        </p:nvSpPr>
        <p:spPr>
          <a:xfrm>
            <a:off x="999768" y="3794641"/>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5F6369"/>
                </a:solidFill>
                <a:ea typeface="Nunito Sans" pitchFamily="34" charset="-122"/>
                <a:cs typeface="Nunito Sans" pitchFamily="34" charset="-120"/>
              </a:rPr>
              <a:t>High WebLogic and OHS licensing fees tied to CPU usage create a growing financial burden and a barrier to growth.</a:t>
            </a:r>
            <a:endParaRPr lang="en-US" sz="1550" dirty="0"/>
          </a:p>
        </p:txBody>
      </p:sp>
      <p:sp>
        <p:nvSpPr>
          <p:cNvPr id="7" name="Shape 5"/>
          <p:cNvSpPr/>
          <p:nvPr/>
        </p:nvSpPr>
        <p:spPr>
          <a:xfrm>
            <a:off x="7414379" y="3159443"/>
            <a:ext cx="6422231" cy="1793796"/>
          </a:xfrm>
          <a:prstGeom prst="roundRect">
            <a:avLst>
              <a:gd name="adj" fmla="val 4647"/>
            </a:avLst>
          </a:prstGeom>
          <a:solidFill>
            <a:schemeClr val="bg1">
              <a:lumMod val="95000"/>
            </a:schemeClr>
          </a:solidFill>
          <a:ln w="7620">
            <a:noFill/>
            <a:prstDash val="solid"/>
          </a:ln>
        </p:spPr>
        <p:txBody>
          <a:bodyPr/>
          <a:lstStyle/>
          <a:p>
            <a:endParaRPr lang="en-ZA"/>
          </a:p>
        </p:txBody>
      </p:sp>
      <p:sp>
        <p:nvSpPr>
          <p:cNvPr id="8" name="Text 6"/>
          <p:cNvSpPr/>
          <p:nvPr/>
        </p:nvSpPr>
        <p:spPr>
          <a:xfrm>
            <a:off x="7620357" y="3365421"/>
            <a:ext cx="2839522"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ea typeface="Nunito Sans Bold" pitchFamily="34" charset="-122"/>
                <a:cs typeface="Nunito Sans Bold" pitchFamily="34" charset="-120"/>
              </a:rPr>
              <a:t>📱</a:t>
            </a:r>
            <a:r>
              <a:rPr lang="en-US" sz="1950" b="1" dirty="0">
                <a:solidFill>
                  <a:srgbClr val="5F6369"/>
                </a:solidFill>
                <a:ea typeface="Nunito Sans Bold" pitchFamily="34" charset="-122"/>
                <a:cs typeface="Nunito Sans Bold" pitchFamily="34" charset="-120"/>
              </a:rPr>
              <a:t> Poor User Experience</a:t>
            </a:r>
            <a:endParaRPr lang="en-US" sz="1950" dirty="0"/>
          </a:p>
        </p:txBody>
      </p:sp>
      <p:sp>
        <p:nvSpPr>
          <p:cNvPr id="9" name="Text 7"/>
          <p:cNvSpPr/>
          <p:nvPr/>
        </p:nvSpPr>
        <p:spPr>
          <a:xfrm>
            <a:off x="7620357" y="3794641"/>
            <a:ext cx="6010275" cy="952619"/>
          </a:xfrm>
          <a:prstGeom prst="rect">
            <a:avLst/>
          </a:prstGeom>
          <a:noFill/>
          <a:ln/>
        </p:spPr>
        <p:txBody>
          <a:bodyPr wrap="square" lIns="0" tIns="0" rIns="0" bIns="0" rtlCol="0" anchor="t"/>
          <a:lstStyle/>
          <a:p>
            <a:pPr marL="0" indent="0" algn="l">
              <a:lnSpc>
                <a:spcPts val="2500"/>
              </a:lnSpc>
              <a:buNone/>
            </a:pPr>
            <a:r>
              <a:rPr lang="en-US" sz="1550" dirty="0">
                <a:solidFill>
                  <a:srgbClr val="5F6369"/>
                </a:solidFill>
                <a:ea typeface="Nunito Sans" pitchFamily="34" charset="-122"/>
                <a:cs typeface="Nunito Sans" pitchFamily="34" charset="-120"/>
              </a:rPr>
              <a:t>The UI is not responsive or mobile-friendly — critical given most student interactions occur on smartphones, driving higher support call volumes.</a:t>
            </a:r>
            <a:endParaRPr lang="en-US" sz="1550" dirty="0"/>
          </a:p>
        </p:txBody>
      </p:sp>
      <p:sp>
        <p:nvSpPr>
          <p:cNvPr id="10" name="Shape 8"/>
          <p:cNvSpPr/>
          <p:nvPr/>
        </p:nvSpPr>
        <p:spPr>
          <a:xfrm>
            <a:off x="793790" y="5151596"/>
            <a:ext cx="6422231" cy="1793796"/>
          </a:xfrm>
          <a:prstGeom prst="roundRect">
            <a:avLst>
              <a:gd name="adj" fmla="val 4647"/>
            </a:avLst>
          </a:prstGeom>
          <a:solidFill>
            <a:schemeClr val="bg1">
              <a:lumMod val="95000"/>
            </a:schemeClr>
          </a:solidFill>
          <a:ln w="7620">
            <a:noFill/>
            <a:prstDash val="solid"/>
          </a:ln>
        </p:spPr>
        <p:txBody>
          <a:bodyPr/>
          <a:lstStyle/>
          <a:p>
            <a:endParaRPr lang="en-ZA"/>
          </a:p>
        </p:txBody>
      </p:sp>
      <p:sp>
        <p:nvSpPr>
          <p:cNvPr id="11" name="Text 9"/>
          <p:cNvSpPr/>
          <p:nvPr/>
        </p:nvSpPr>
        <p:spPr>
          <a:xfrm>
            <a:off x="999768" y="5357574"/>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ea typeface="Nunito Sans Bold" pitchFamily="34" charset="-122"/>
                <a:cs typeface="Nunito Sans Bold" pitchFamily="34" charset="-120"/>
              </a:rPr>
              <a:t>🐢</a:t>
            </a:r>
            <a:r>
              <a:rPr lang="en-US" sz="1950" b="1" dirty="0">
                <a:solidFill>
                  <a:srgbClr val="5F6369"/>
                </a:solidFill>
                <a:ea typeface="Nunito Sans Bold" pitchFamily="34" charset="-122"/>
                <a:cs typeface="Nunito Sans Bold" pitchFamily="34" charset="-120"/>
              </a:rPr>
              <a:t> Limited Agility</a:t>
            </a:r>
            <a:endParaRPr lang="en-US" sz="1950" dirty="0"/>
          </a:p>
        </p:txBody>
      </p:sp>
      <p:sp>
        <p:nvSpPr>
          <p:cNvPr id="12" name="Text 10"/>
          <p:cNvSpPr/>
          <p:nvPr/>
        </p:nvSpPr>
        <p:spPr>
          <a:xfrm>
            <a:off x="999768" y="5786795"/>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5F6369"/>
                </a:solidFill>
                <a:ea typeface="Nunito Sans" pitchFamily="34" charset="-122"/>
                <a:cs typeface="Nunito Sans" pitchFamily="34" charset="-120"/>
              </a:rPr>
              <a:t>Monolithic architecture means every minor change requires a full system re-deployment — slow, risky, and cumbersome.</a:t>
            </a:r>
            <a:endParaRPr lang="en-US" sz="1550" dirty="0"/>
          </a:p>
        </p:txBody>
      </p:sp>
      <p:sp>
        <p:nvSpPr>
          <p:cNvPr id="13" name="Shape 11"/>
          <p:cNvSpPr/>
          <p:nvPr/>
        </p:nvSpPr>
        <p:spPr>
          <a:xfrm>
            <a:off x="7414379" y="5151596"/>
            <a:ext cx="6422231" cy="1793796"/>
          </a:xfrm>
          <a:prstGeom prst="roundRect">
            <a:avLst>
              <a:gd name="adj" fmla="val 4647"/>
            </a:avLst>
          </a:prstGeom>
          <a:solidFill>
            <a:schemeClr val="bg1">
              <a:lumMod val="95000"/>
            </a:schemeClr>
          </a:solidFill>
          <a:ln w="7620">
            <a:noFill/>
            <a:prstDash val="solid"/>
          </a:ln>
        </p:spPr>
        <p:txBody>
          <a:bodyPr/>
          <a:lstStyle/>
          <a:p>
            <a:endParaRPr lang="en-ZA"/>
          </a:p>
        </p:txBody>
      </p:sp>
      <p:sp>
        <p:nvSpPr>
          <p:cNvPr id="14" name="Text 12"/>
          <p:cNvSpPr/>
          <p:nvPr/>
        </p:nvSpPr>
        <p:spPr>
          <a:xfrm>
            <a:off x="7620357" y="5357574"/>
            <a:ext cx="3558302"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ea typeface="Nunito Sans Bold" pitchFamily="34" charset="-122"/>
                <a:cs typeface="Nunito Sans Bold" pitchFamily="34" charset="-120"/>
              </a:rPr>
              <a:t>🔒</a:t>
            </a:r>
            <a:r>
              <a:rPr lang="en-US" sz="1950" b="1" dirty="0">
                <a:solidFill>
                  <a:srgbClr val="5F6369"/>
                </a:solidFill>
                <a:ea typeface="Nunito Sans Bold" pitchFamily="34" charset="-122"/>
                <a:cs typeface="Nunito Sans Bold" pitchFamily="34" charset="-120"/>
              </a:rPr>
              <a:t> Technical Debt &amp; Skills Gap</a:t>
            </a:r>
            <a:endParaRPr lang="en-US" sz="1950" dirty="0"/>
          </a:p>
        </p:txBody>
      </p:sp>
      <p:sp>
        <p:nvSpPr>
          <p:cNvPr id="15" name="Text 13"/>
          <p:cNvSpPr/>
          <p:nvPr/>
        </p:nvSpPr>
        <p:spPr>
          <a:xfrm>
            <a:off x="7620357" y="5786795"/>
            <a:ext cx="6010275" cy="952619"/>
          </a:xfrm>
          <a:prstGeom prst="rect">
            <a:avLst/>
          </a:prstGeom>
          <a:noFill/>
          <a:ln/>
        </p:spPr>
        <p:txBody>
          <a:bodyPr wrap="square" lIns="0" tIns="0" rIns="0" bIns="0" rtlCol="0" anchor="t"/>
          <a:lstStyle/>
          <a:p>
            <a:pPr marL="0" indent="0" algn="l">
              <a:lnSpc>
                <a:spcPts val="2500"/>
              </a:lnSpc>
              <a:buNone/>
            </a:pPr>
            <a:r>
              <a:rPr lang="en-US" sz="1550" dirty="0">
                <a:solidFill>
                  <a:srgbClr val="5F6369"/>
                </a:solidFill>
                <a:ea typeface="Nunito Sans" pitchFamily="34" charset="-122"/>
                <a:cs typeface="Nunito Sans" pitchFamily="34" charset="-120"/>
              </a:rPr>
              <a:t>Tight coupling creates security risks and technical debt. The market for legacy Oracle web stack developers is shrinking, raising maintenance costs.</a:t>
            </a:r>
            <a:endParaRPr lang="en-US" sz="1550" dirty="0"/>
          </a:p>
        </p:txBody>
      </p:sp>
      <p:sp>
        <p:nvSpPr>
          <p:cNvPr id="16" name="Title 15">
            <a:extLst>
              <a:ext uri="{FF2B5EF4-FFF2-40B4-BE49-F238E27FC236}">
                <a16:creationId xmlns:a16="http://schemas.microsoft.com/office/drawing/2014/main" id="{FA4577B1-E0EC-0350-078D-97B21A6E15EB}"/>
              </a:ext>
            </a:extLst>
          </p:cNvPr>
          <p:cNvSpPr>
            <a:spLocks noGrp="1"/>
          </p:cNvSpPr>
          <p:nvPr>
            <p:ph type="title"/>
          </p:nvPr>
        </p:nvSpPr>
        <p:spPr>
          <a:xfrm>
            <a:off x="5381247" y="645336"/>
            <a:ext cx="3867906" cy="768909"/>
          </a:xfrm>
        </p:spPr>
        <p:txBody>
          <a:bodyPr/>
          <a:lstStyle/>
          <a:p>
            <a:pPr algn="ctr"/>
            <a:r>
              <a:rPr lang="en-ZA" dirty="0"/>
              <a:t>Held Hostage by Legacy</a:t>
            </a:r>
          </a:p>
        </p:txBody>
      </p:sp>
      <p:sp>
        <p:nvSpPr>
          <p:cNvPr id="17" name="Rectangle 16">
            <a:extLst>
              <a:ext uri="{FF2B5EF4-FFF2-40B4-BE49-F238E27FC236}">
                <a16:creationId xmlns:a16="http://schemas.microsoft.com/office/drawing/2014/main" id="{66AFF7B6-A9FB-D431-B7A4-687B33F33927}"/>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1170027" y="446842"/>
            <a:ext cx="6279952" cy="487085"/>
          </a:xfrm>
          <a:prstGeom prst="rect">
            <a:avLst/>
          </a:prstGeom>
          <a:noFill/>
          <a:ln/>
        </p:spPr>
        <p:txBody>
          <a:bodyPr wrap="none" lIns="0" tIns="0" rIns="0" bIns="0" rtlCol="0" anchor="t"/>
          <a:lstStyle/>
          <a:p>
            <a:pPr marL="0" indent="0" algn="l">
              <a:lnSpc>
                <a:spcPts val="3800"/>
              </a:lnSpc>
              <a:buNone/>
            </a:pPr>
            <a:endParaRPr lang="en-US" sz="3050" dirty="0"/>
          </a:p>
        </p:txBody>
      </p:sp>
      <p:sp>
        <p:nvSpPr>
          <p:cNvPr id="3" name="Text 1"/>
          <p:cNvSpPr/>
          <p:nvPr/>
        </p:nvSpPr>
        <p:spPr>
          <a:xfrm>
            <a:off x="1170027" y="1785541"/>
            <a:ext cx="12290227" cy="222528"/>
          </a:xfrm>
          <a:prstGeom prst="rect">
            <a:avLst/>
          </a:prstGeom>
          <a:noFill/>
          <a:ln/>
        </p:spPr>
        <p:txBody>
          <a:bodyPr wrap="none" lIns="0" tIns="0" rIns="0" bIns="0" rtlCol="0" anchor="t"/>
          <a:lstStyle/>
          <a:p>
            <a:pPr marL="0" indent="0" algn="l">
              <a:lnSpc>
                <a:spcPts val="1750"/>
              </a:lnSpc>
              <a:buNone/>
            </a:pPr>
            <a:r>
              <a:rPr lang="en-US" sz="1200" b="1" dirty="0">
                <a:solidFill>
                  <a:srgbClr val="5F6369"/>
                </a:solidFill>
                <a:ea typeface="Nunito Sans" pitchFamily="34" charset="-122"/>
                <a:cs typeface="Nunito Sans" pitchFamily="34" charset="-120"/>
              </a:rPr>
              <a:t>The new architecture will be decoupled and API-first, providing a flexible and scalable foundation built on widely adopted open-source technologies.</a:t>
            </a:r>
            <a:endParaRPr lang="en-US" sz="1200" b="1" dirty="0"/>
          </a:p>
        </p:txBody>
      </p:sp>
      <p:pic>
        <p:nvPicPr>
          <p:cNvPr id="4" name="Image 0" descr="preencoded.png"/>
          <p:cNvPicPr>
            <a:picLocks noChangeAspect="1"/>
          </p:cNvPicPr>
          <p:nvPr/>
        </p:nvPicPr>
        <p:blipFill>
          <a:blip r:embed="rId3"/>
          <a:stretch>
            <a:fillRect/>
          </a:stretch>
        </p:blipFill>
        <p:spPr>
          <a:xfrm>
            <a:off x="1192649" y="1969750"/>
            <a:ext cx="12244983" cy="4642604"/>
          </a:xfrm>
          <a:prstGeom prst="rect">
            <a:avLst/>
          </a:prstGeom>
        </p:spPr>
      </p:pic>
      <p:sp>
        <p:nvSpPr>
          <p:cNvPr id="5" name="Text 2"/>
          <p:cNvSpPr/>
          <p:nvPr/>
        </p:nvSpPr>
        <p:spPr>
          <a:xfrm>
            <a:off x="1643289" y="4722038"/>
            <a:ext cx="2765252" cy="345657"/>
          </a:xfrm>
          <a:prstGeom prst="rect">
            <a:avLst/>
          </a:prstGeom>
          <a:noFill/>
          <a:ln/>
        </p:spPr>
        <p:txBody>
          <a:bodyPr wrap="none" lIns="0" tIns="0" rIns="0" bIns="0" rtlCol="0" anchor="t"/>
          <a:lstStyle/>
          <a:p>
            <a:pPr marL="0" indent="0" algn="r">
              <a:lnSpc>
                <a:spcPts val="2700"/>
              </a:lnSpc>
              <a:buNone/>
            </a:pPr>
            <a:r>
              <a:rPr lang="en-US" sz="2150" b="1" dirty="0">
                <a:solidFill>
                  <a:srgbClr val="5F6369"/>
                </a:solidFill>
                <a:ea typeface="Nunito Sans Bold" pitchFamily="34" charset="-122"/>
                <a:cs typeface="Nunito Sans Bold" pitchFamily="34" charset="-120"/>
              </a:rPr>
              <a:t>Oracle Database</a:t>
            </a:r>
            <a:endParaRPr lang="en-US" sz="2150" dirty="0"/>
          </a:p>
        </p:txBody>
      </p:sp>
      <p:sp>
        <p:nvSpPr>
          <p:cNvPr id="6" name="Text 3"/>
          <p:cNvSpPr/>
          <p:nvPr/>
        </p:nvSpPr>
        <p:spPr>
          <a:xfrm>
            <a:off x="1483519" y="5166015"/>
            <a:ext cx="2925022" cy="493521"/>
          </a:xfrm>
          <a:prstGeom prst="rect">
            <a:avLst/>
          </a:prstGeom>
          <a:noFill/>
          <a:ln/>
        </p:spPr>
        <p:txBody>
          <a:bodyPr wrap="square" lIns="0" tIns="0" rIns="0" bIns="0" rtlCol="0" anchor="t"/>
          <a:lstStyle/>
          <a:p>
            <a:pPr marL="0" indent="0" algn="r">
              <a:lnSpc>
                <a:spcPts val="1900"/>
              </a:lnSpc>
              <a:buNone/>
            </a:pPr>
            <a:r>
              <a:rPr lang="en-US" sz="1700" dirty="0">
                <a:solidFill>
                  <a:srgbClr val="5F6369"/>
                </a:solidFill>
                <a:ea typeface="Nunito Sans" pitchFamily="34" charset="-122"/>
                <a:cs typeface="Nunito Sans" pitchFamily="34" charset="-120"/>
              </a:rPr>
              <a:t>Existing database retained for persistent storage.</a:t>
            </a:r>
            <a:endParaRPr lang="en-US" sz="1700" dirty="0"/>
          </a:p>
        </p:txBody>
      </p:sp>
      <p:sp>
        <p:nvSpPr>
          <p:cNvPr id="7" name="Text 4"/>
          <p:cNvSpPr/>
          <p:nvPr/>
        </p:nvSpPr>
        <p:spPr>
          <a:xfrm>
            <a:off x="10221716" y="3714257"/>
            <a:ext cx="2765253" cy="345657"/>
          </a:xfrm>
          <a:prstGeom prst="rect">
            <a:avLst/>
          </a:prstGeom>
          <a:noFill/>
          <a:ln/>
        </p:spPr>
        <p:txBody>
          <a:bodyPr wrap="none" lIns="0" tIns="0" rIns="0" bIns="0" rtlCol="0" anchor="t"/>
          <a:lstStyle/>
          <a:p>
            <a:pPr marL="0" indent="0" algn="l">
              <a:lnSpc>
                <a:spcPts val="2700"/>
              </a:lnSpc>
              <a:buNone/>
            </a:pPr>
            <a:r>
              <a:rPr lang="en-US" sz="2150" b="1" dirty="0">
                <a:solidFill>
                  <a:srgbClr val="5F6369"/>
                </a:solidFill>
                <a:ea typeface="Nunito Sans Bold" pitchFamily="34" charset="-122"/>
                <a:cs typeface="Nunito Sans Bold" pitchFamily="34" charset="-120"/>
              </a:rPr>
              <a:t>Spring Boot APIs</a:t>
            </a:r>
            <a:endParaRPr lang="en-US" sz="2150" dirty="0"/>
          </a:p>
        </p:txBody>
      </p:sp>
      <p:sp>
        <p:nvSpPr>
          <p:cNvPr id="8" name="Text 5"/>
          <p:cNvSpPr/>
          <p:nvPr/>
        </p:nvSpPr>
        <p:spPr>
          <a:xfrm>
            <a:off x="10221716" y="4158234"/>
            <a:ext cx="2925022" cy="740281"/>
          </a:xfrm>
          <a:prstGeom prst="rect">
            <a:avLst/>
          </a:prstGeom>
          <a:noFill/>
          <a:ln/>
        </p:spPr>
        <p:txBody>
          <a:bodyPr wrap="square" lIns="0" tIns="0" rIns="0" bIns="0" rtlCol="0" anchor="t"/>
          <a:lstStyle/>
          <a:p>
            <a:pPr marL="0" indent="0" algn="l">
              <a:lnSpc>
                <a:spcPts val="1900"/>
              </a:lnSpc>
              <a:buNone/>
            </a:pPr>
            <a:r>
              <a:rPr lang="en-US" sz="1700" dirty="0">
                <a:solidFill>
                  <a:srgbClr val="5F6369"/>
                </a:solidFill>
                <a:ea typeface="Nunito Sans" pitchFamily="34" charset="-122"/>
                <a:cs typeface="Nunito Sans" pitchFamily="34" charset="-120"/>
              </a:rPr>
              <a:t>Microservices exposing RESTful endpoints and business logic.</a:t>
            </a:r>
            <a:endParaRPr lang="en-US" sz="1700" dirty="0"/>
          </a:p>
        </p:txBody>
      </p:sp>
      <p:sp>
        <p:nvSpPr>
          <p:cNvPr id="9" name="Text 6"/>
          <p:cNvSpPr/>
          <p:nvPr/>
        </p:nvSpPr>
        <p:spPr>
          <a:xfrm>
            <a:off x="1692449" y="2657317"/>
            <a:ext cx="2765252" cy="345657"/>
          </a:xfrm>
          <a:prstGeom prst="rect">
            <a:avLst/>
          </a:prstGeom>
          <a:noFill/>
          <a:ln/>
        </p:spPr>
        <p:txBody>
          <a:bodyPr wrap="none" lIns="0" tIns="0" rIns="0" bIns="0" rtlCol="0" anchor="t"/>
          <a:lstStyle/>
          <a:p>
            <a:pPr marL="0" indent="0" algn="r">
              <a:lnSpc>
                <a:spcPts val="2700"/>
              </a:lnSpc>
              <a:buNone/>
            </a:pPr>
            <a:r>
              <a:rPr lang="en-US" sz="2150" b="1" dirty="0">
                <a:solidFill>
                  <a:srgbClr val="5F6369"/>
                </a:solidFill>
                <a:ea typeface="Nunito Sans Bold" pitchFamily="34" charset="-122"/>
                <a:cs typeface="Nunito Sans Bold" pitchFamily="34" charset="-120"/>
              </a:rPr>
              <a:t>Angular Front-End</a:t>
            </a:r>
            <a:endParaRPr lang="en-US" sz="2150" dirty="0"/>
          </a:p>
        </p:txBody>
      </p:sp>
      <p:sp>
        <p:nvSpPr>
          <p:cNvPr id="10" name="Text 7"/>
          <p:cNvSpPr/>
          <p:nvPr/>
        </p:nvSpPr>
        <p:spPr>
          <a:xfrm>
            <a:off x="1532679" y="3101293"/>
            <a:ext cx="2925022" cy="740281"/>
          </a:xfrm>
          <a:prstGeom prst="rect">
            <a:avLst/>
          </a:prstGeom>
          <a:noFill/>
          <a:ln/>
        </p:spPr>
        <p:txBody>
          <a:bodyPr wrap="square" lIns="0" tIns="0" rIns="0" bIns="0" rtlCol="0" anchor="t"/>
          <a:lstStyle/>
          <a:p>
            <a:pPr marL="0" indent="0" algn="r">
              <a:lnSpc>
                <a:spcPts val="1900"/>
              </a:lnSpc>
              <a:buNone/>
            </a:pPr>
            <a:r>
              <a:rPr lang="en-US" sz="1700" dirty="0">
                <a:solidFill>
                  <a:srgbClr val="5F6369"/>
                </a:solidFill>
                <a:ea typeface="Nunito Sans" pitchFamily="34" charset="-122"/>
                <a:cs typeface="Nunito Sans" pitchFamily="34" charset="-120"/>
              </a:rPr>
              <a:t>Responsive, component-based UI served as static files.</a:t>
            </a:r>
            <a:endParaRPr lang="en-US" sz="1700" dirty="0"/>
          </a:p>
        </p:txBody>
      </p:sp>
      <p:grpSp>
        <p:nvGrpSpPr>
          <p:cNvPr id="17" name="Group 16">
            <a:extLst>
              <a:ext uri="{FF2B5EF4-FFF2-40B4-BE49-F238E27FC236}">
                <a16:creationId xmlns:a16="http://schemas.microsoft.com/office/drawing/2014/main" id="{866622A2-26CB-25B3-F5C0-A46DFB0518F7}"/>
              </a:ext>
            </a:extLst>
          </p:cNvPr>
          <p:cNvGrpSpPr/>
          <p:nvPr/>
        </p:nvGrpSpPr>
        <p:grpSpPr>
          <a:xfrm>
            <a:off x="479502" y="6222959"/>
            <a:ext cx="6199387" cy="1298615"/>
            <a:chOff x="1170027" y="6441281"/>
            <a:chExt cx="5954911" cy="1298615"/>
          </a:xfrm>
          <a:solidFill>
            <a:schemeClr val="bg1"/>
          </a:solidFill>
        </p:grpSpPr>
        <p:sp>
          <p:nvSpPr>
            <p:cNvPr id="11" name="Text 8"/>
            <p:cNvSpPr/>
            <p:nvPr/>
          </p:nvSpPr>
          <p:spPr>
            <a:xfrm>
              <a:off x="1170027" y="6441281"/>
              <a:ext cx="1948101" cy="243483"/>
            </a:xfrm>
            <a:prstGeom prst="rect">
              <a:avLst/>
            </a:prstGeom>
            <a:grpFill/>
            <a:ln/>
          </p:spPr>
          <p:txBody>
            <a:bodyPr wrap="none" lIns="0" tIns="0" rIns="0" bIns="0" rtlCol="0" anchor="t"/>
            <a:lstStyle/>
            <a:p>
              <a:pPr marL="0" indent="0" algn="l">
                <a:lnSpc>
                  <a:spcPts val="1900"/>
                </a:lnSpc>
                <a:buNone/>
              </a:pPr>
              <a:r>
                <a:rPr lang="en-US" sz="1500" b="1" dirty="0">
                  <a:solidFill>
                    <a:srgbClr val="000000"/>
                  </a:solidFill>
                  <a:ea typeface="Nunito Sans Bold" pitchFamily="34" charset="-122"/>
                  <a:cs typeface="Nunito Sans Bold" pitchFamily="34" charset="-120"/>
                </a:rPr>
                <a:t>What's Added</a:t>
              </a:r>
              <a:endParaRPr lang="en-US" sz="1500" dirty="0"/>
            </a:p>
          </p:txBody>
        </p:sp>
        <p:sp>
          <p:nvSpPr>
            <p:cNvPr id="12" name="Text 9"/>
            <p:cNvSpPr/>
            <p:nvPr/>
          </p:nvSpPr>
          <p:spPr>
            <a:xfrm>
              <a:off x="1170027" y="6807041"/>
              <a:ext cx="5954911" cy="932855"/>
            </a:xfrm>
            <a:prstGeom prst="rect">
              <a:avLst/>
            </a:prstGeom>
            <a:grpFill/>
            <a:ln/>
          </p:spPr>
          <p:txBody>
            <a:bodyPr wrap="square" lIns="0" tIns="0" rIns="0" bIns="0" rtlCol="0" anchor="t"/>
            <a:lstStyle/>
            <a:p>
              <a:pPr marL="342900" indent="-342900" algn="l">
                <a:lnSpc>
                  <a:spcPts val="1750"/>
                </a:lnSpc>
                <a:buSzPct val="100000"/>
                <a:buChar char="•"/>
              </a:pPr>
              <a:r>
                <a:rPr lang="en-US" sz="1200" b="1" dirty="0">
                  <a:solidFill>
                    <a:srgbClr val="5F6369"/>
                  </a:solidFill>
                  <a:latin typeface="Nunito Sans" pitchFamily="34" charset="0"/>
                  <a:ea typeface="Nunito Sans" pitchFamily="34" charset="-122"/>
                  <a:cs typeface="Nunito Sans" pitchFamily="34" charset="-120"/>
                </a:rPr>
                <a:t>Angular</a:t>
              </a:r>
              <a:r>
                <a:rPr lang="en-US" sz="1200" dirty="0">
                  <a:solidFill>
                    <a:srgbClr val="5F6369"/>
                  </a:solidFill>
                  <a:latin typeface="Nunito Sans" pitchFamily="34" charset="0"/>
                  <a:ea typeface="Nunito Sans" pitchFamily="34" charset="-122"/>
                  <a:cs typeface="Nunito Sans" pitchFamily="34" charset="-120"/>
                </a:rPr>
                <a:t> — fully responsive, component-based UI delivered as static HTML/CSS/JS, hosted independently</a:t>
              </a:r>
              <a:endParaRPr lang="en-US" sz="1200" dirty="0"/>
            </a:p>
            <a:p>
              <a:pPr marL="342900" indent="-342900" algn="l">
                <a:lnSpc>
                  <a:spcPts val="1750"/>
                </a:lnSpc>
                <a:buSzPct val="100000"/>
                <a:buChar char="•"/>
              </a:pPr>
              <a:r>
                <a:rPr lang="en-US" sz="1200" b="1" dirty="0">
                  <a:solidFill>
                    <a:srgbClr val="5F6369"/>
                  </a:solidFill>
                  <a:latin typeface="Nunito Sans" pitchFamily="34" charset="0"/>
                  <a:ea typeface="Nunito Sans" pitchFamily="34" charset="-122"/>
                  <a:cs typeface="Nunito Sans" pitchFamily="34" charset="-120"/>
                </a:rPr>
                <a:t>Spring Boot</a:t>
              </a:r>
              <a:r>
                <a:rPr lang="en-US" sz="1200" dirty="0">
                  <a:solidFill>
                    <a:srgbClr val="5F6369"/>
                  </a:solidFill>
                  <a:latin typeface="Nunito Sans" pitchFamily="34" charset="0"/>
                  <a:ea typeface="Nunito Sans" pitchFamily="34" charset="-122"/>
                  <a:cs typeface="Nunito Sans" pitchFamily="34" charset="-120"/>
                </a:rPr>
                <a:t> — microservices exposing well-defined RESTful APIs, replacing WebLogic entirely</a:t>
              </a:r>
              <a:endParaRPr lang="en-US" sz="1200" dirty="0"/>
            </a:p>
          </p:txBody>
        </p:sp>
      </p:grpSp>
      <p:grpSp>
        <p:nvGrpSpPr>
          <p:cNvPr id="18" name="Group 17">
            <a:extLst>
              <a:ext uri="{FF2B5EF4-FFF2-40B4-BE49-F238E27FC236}">
                <a16:creationId xmlns:a16="http://schemas.microsoft.com/office/drawing/2014/main" id="{AECCCD39-F79F-0E7F-B55C-BF5B16916745}"/>
              </a:ext>
            </a:extLst>
          </p:cNvPr>
          <p:cNvGrpSpPr/>
          <p:nvPr/>
        </p:nvGrpSpPr>
        <p:grpSpPr>
          <a:xfrm>
            <a:off x="7951392" y="6445487"/>
            <a:ext cx="5954911" cy="1076087"/>
            <a:chOff x="7512844" y="6441281"/>
            <a:chExt cx="5954911" cy="1076087"/>
          </a:xfrm>
        </p:grpSpPr>
        <p:sp>
          <p:nvSpPr>
            <p:cNvPr id="13" name="Text 10"/>
            <p:cNvSpPr/>
            <p:nvPr/>
          </p:nvSpPr>
          <p:spPr>
            <a:xfrm>
              <a:off x="7512844" y="6441281"/>
              <a:ext cx="1948101" cy="243483"/>
            </a:xfrm>
            <a:prstGeom prst="rect">
              <a:avLst/>
            </a:prstGeom>
            <a:noFill/>
            <a:ln/>
          </p:spPr>
          <p:txBody>
            <a:bodyPr wrap="none" lIns="0" tIns="0" rIns="0" bIns="0" rtlCol="0" anchor="t"/>
            <a:lstStyle/>
            <a:p>
              <a:pPr marL="0" indent="0" algn="l">
                <a:lnSpc>
                  <a:spcPts val="1900"/>
                </a:lnSpc>
                <a:buNone/>
              </a:pPr>
              <a:r>
                <a:rPr lang="en-US" sz="1500" b="1" dirty="0">
                  <a:solidFill>
                    <a:srgbClr val="000000"/>
                  </a:solidFill>
                  <a:ea typeface="Nunito Sans Bold" pitchFamily="34" charset="-122"/>
                  <a:cs typeface="Nunito Sans Bold" pitchFamily="34" charset="-120"/>
                </a:rPr>
                <a:t>What's Removed</a:t>
              </a:r>
              <a:endParaRPr lang="en-US" sz="1500" dirty="0"/>
            </a:p>
          </p:txBody>
        </p:sp>
        <p:sp>
          <p:nvSpPr>
            <p:cNvPr id="14" name="Text 11"/>
            <p:cNvSpPr/>
            <p:nvPr/>
          </p:nvSpPr>
          <p:spPr>
            <a:xfrm>
              <a:off x="7512844" y="6807041"/>
              <a:ext cx="5954911" cy="710327"/>
            </a:xfrm>
            <a:prstGeom prst="rect">
              <a:avLst/>
            </a:prstGeom>
            <a:noFill/>
            <a:ln/>
          </p:spPr>
          <p:txBody>
            <a:bodyPr wrap="square" lIns="0" tIns="0" rIns="0" bIns="0" rtlCol="0" anchor="t"/>
            <a:lstStyle/>
            <a:p>
              <a:pPr marL="342900" indent="-342900" algn="l">
                <a:lnSpc>
                  <a:spcPts val="1750"/>
                </a:lnSpc>
                <a:buSzPct val="100000"/>
                <a:buChar char="•"/>
              </a:pPr>
              <a:r>
                <a:rPr lang="en-US" sz="1200" b="1" dirty="0">
                  <a:solidFill>
                    <a:srgbClr val="5F6369"/>
                  </a:solidFill>
                  <a:ea typeface="Nunito Sans" pitchFamily="34" charset="-122"/>
                  <a:cs typeface="Nunito Sans" pitchFamily="34" charset="-120"/>
                </a:rPr>
                <a:t>WebLogic</a:t>
              </a:r>
              <a:r>
                <a:rPr lang="en-US" sz="1200" dirty="0">
                  <a:solidFill>
                    <a:srgbClr val="5F6369"/>
                  </a:solidFill>
                  <a:ea typeface="Nunito Sans" pitchFamily="34" charset="-122"/>
                  <a:cs typeface="Nunito Sans" pitchFamily="34" charset="-120"/>
                </a:rPr>
                <a:t> application server — eliminated, reducing infrastructure overhead</a:t>
              </a:r>
              <a:endParaRPr lang="en-US" sz="1200" dirty="0"/>
            </a:p>
            <a:p>
              <a:pPr marL="342900" indent="-342900" algn="l">
                <a:lnSpc>
                  <a:spcPts val="1750"/>
                </a:lnSpc>
                <a:buSzPct val="100000"/>
                <a:buChar char="•"/>
              </a:pPr>
              <a:r>
                <a:rPr lang="en-US" sz="1200" b="1" dirty="0">
                  <a:solidFill>
                    <a:srgbClr val="5F6369"/>
                  </a:solidFill>
                  <a:ea typeface="Nunito Sans" pitchFamily="34" charset="-122"/>
                  <a:cs typeface="Nunito Sans" pitchFamily="34" charset="-120"/>
                </a:rPr>
                <a:t>Oracle HTTP Server (OHS)</a:t>
              </a:r>
              <a:r>
                <a:rPr lang="en-US" sz="1200" dirty="0">
                  <a:solidFill>
                    <a:srgbClr val="5F6369"/>
                  </a:solidFill>
                  <a:ea typeface="Nunito Sans" pitchFamily="34" charset="-122"/>
                  <a:cs typeface="Nunito Sans" pitchFamily="34" charset="-120"/>
                </a:rPr>
                <a:t> — removed, simplifying the technology stack significantly</a:t>
              </a:r>
              <a:endParaRPr lang="en-US" sz="1200" dirty="0"/>
            </a:p>
          </p:txBody>
        </p:sp>
      </p:grpSp>
      <p:sp>
        <p:nvSpPr>
          <p:cNvPr id="16" name="Title 15">
            <a:extLst>
              <a:ext uri="{FF2B5EF4-FFF2-40B4-BE49-F238E27FC236}">
                <a16:creationId xmlns:a16="http://schemas.microsoft.com/office/drawing/2014/main" id="{5771ED1E-E22D-DBF4-F7BE-1D76FA787D4A}"/>
              </a:ext>
            </a:extLst>
          </p:cNvPr>
          <p:cNvSpPr>
            <a:spLocks noGrp="1"/>
          </p:cNvSpPr>
          <p:nvPr>
            <p:ph type="title"/>
          </p:nvPr>
        </p:nvSpPr>
        <p:spPr>
          <a:xfrm>
            <a:off x="4513427" y="517342"/>
            <a:ext cx="5603425" cy="768909"/>
          </a:xfrm>
        </p:spPr>
        <p:txBody>
          <a:bodyPr/>
          <a:lstStyle/>
          <a:p>
            <a:pPr algn="ctr"/>
            <a:r>
              <a:rPr lang="en-ZA" dirty="0"/>
              <a:t>Proposed Modernised Architecture</a:t>
            </a:r>
          </a:p>
        </p:txBody>
      </p:sp>
      <p:sp>
        <p:nvSpPr>
          <p:cNvPr id="19" name="Rectangle 18">
            <a:extLst>
              <a:ext uri="{FF2B5EF4-FFF2-40B4-BE49-F238E27FC236}">
                <a16:creationId xmlns:a16="http://schemas.microsoft.com/office/drawing/2014/main" id="{4856A7E5-A419-60B0-AD2F-701B73B67D7E}"/>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62AB2A-6559-1CAD-9E5A-8400E40E7790}"/>
              </a:ext>
            </a:extLst>
          </p:cNvPr>
          <p:cNvSpPr>
            <a:spLocks noGrp="1"/>
          </p:cNvSpPr>
          <p:nvPr>
            <p:ph type="title"/>
          </p:nvPr>
        </p:nvSpPr>
        <p:spPr>
          <a:xfrm>
            <a:off x="4050198" y="525514"/>
            <a:ext cx="6530003" cy="768909"/>
          </a:xfrm>
        </p:spPr>
        <p:txBody>
          <a:bodyPr/>
          <a:lstStyle/>
          <a:p>
            <a:pPr algn="ctr"/>
            <a:r>
              <a:rPr lang="en-ZA" dirty="0"/>
              <a:t>Proposed Modernised Architecture</a:t>
            </a:r>
          </a:p>
        </p:txBody>
      </p:sp>
      <p:sp>
        <p:nvSpPr>
          <p:cNvPr id="5" name="Rectangle 4">
            <a:extLst>
              <a:ext uri="{FF2B5EF4-FFF2-40B4-BE49-F238E27FC236}">
                <a16:creationId xmlns:a16="http://schemas.microsoft.com/office/drawing/2014/main" id="{221B939F-9EFA-F60D-FF32-38047C3EB771}"/>
              </a:ext>
            </a:extLst>
          </p:cNvPr>
          <p:cNvSpPr/>
          <p:nvPr/>
        </p:nvSpPr>
        <p:spPr>
          <a:xfrm>
            <a:off x="200722" y="7025268"/>
            <a:ext cx="6880302" cy="5496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B56FE0B1-3978-EDBA-D849-C0C470645103}"/>
              </a:ext>
            </a:extLst>
          </p:cNvPr>
          <p:cNvPicPr>
            <a:picLocks noChangeAspect="1"/>
          </p:cNvPicPr>
          <p:nvPr/>
        </p:nvPicPr>
        <p:blipFill>
          <a:blip r:embed="rId2"/>
          <a:stretch>
            <a:fillRect/>
          </a:stretch>
        </p:blipFill>
        <p:spPr>
          <a:xfrm>
            <a:off x="1475025" y="1767774"/>
            <a:ext cx="11680348" cy="5807179"/>
          </a:xfrm>
          <a:prstGeom prst="rect">
            <a:avLst/>
          </a:prstGeom>
        </p:spPr>
      </p:pic>
      <p:sp>
        <p:nvSpPr>
          <p:cNvPr id="4" name="Rectangle 3">
            <a:extLst>
              <a:ext uri="{FF2B5EF4-FFF2-40B4-BE49-F238E27FC236}">
                <a16:creationId xmlns:a16="http://schemas.microsoft.com/office/drawing/2014/main" id="{A250CE98-B76C-D71F-DAA0-6C0DE98D5DB5}"/>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21283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58309" y="1030962"/>
            <a:ext cx="6530816" cy="623530"/>
          </a:xfrm>
          <a:prstGeom prst="rect">
            <a:avLst/>
          </a:prstGeom>
          <a:noFill/>
          <a:ln/>
        </p:spPr>
        <p:txBody>
          <a:bodyPr wrap="none" lIns="0" tIns="0" rIns="0" bIns="0" rtlCol="0" anchor="t"/>
          <a:lstStyle/>
          <a:p>
            <a:pPr marL="0" marR="0" lvl="0" indent="0" algn="l" defTabSz="914400" rtl="0" eaLnBrk="1" fontAlgn="auto" latinLnBrk="0" hangingPunct="1">
              <a:lnSpc>
                <a:spcPts val="4900"/>
              </a:lnSpc>
              <a:spcBef>
                <a:spcPts val="0"/>
              </a:spcBef>
              <a:spcAft>
                <a:spcPts val="0"/>
              </a:spcAft>
              <a:buClrTx/>
              <a:buSzTx/>
              <a:buFontTx/>
              <a:buNone/>
              <a:tabLst/>
              <a:defRPr/>
            </a:pPr>
            <a:endParaRPr kumimoji="0" lang="en-US" sz="3900" b="0" i="0" u="none" strike="noStrike" kern="1200" cap="none" spc="0" normalizeH="0" baseline="0" noProof="0" dirty="0">
              <a:ln>
                <a:noFill/>
              </a:ln>
              <a:solidFill>
                <a:srgbClr val="5F6369"/>
              </a:solidFill>
              <a:effectLst/>
              <a:uLnTx/>
              <a:uFillTx/>
              <a:latin typeface="Calibri"/>
              <a:ea typeface="+mn-ea"/>
              <a:cs typeface="+mn-cs"/>
            </a:endParaRPr>
          </a:p>
        </p:txBody>
      </p:sp>
      <p:sp>
        <p:nvSpPr>
          <p:cNvPr id="3" name="Shape 1"/>
          <p:cNvSpPr/>
          <p:nvPr/>
        </p:nvSpPr>
        <p:spPr>
          <a:xfrm>
            <a:off x="758309" y="2033588"/>
            <a:ext cx="4244816" cy="2790944"/>
          </a:xfrm>
          <a:prstGeom prst="roundRect">
            <a:avLst>
              <a:gd name="adj" fmla="val 2853"/>
            </a:avLst>
          </a:prstGeom>
          <a:solidFill>
            <a:srgbClr val="D5DCF6"/>
          </a:solidFill>
          <a:ln w="7620">
            <a:solidFill>
              <a:srgbClr val="BBC2D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5F6369"/>
              </a:solidFill>
              <a:effectLst/>
              <a:uLnTx/>
              <a:uFillTx/>
              <a:latin typeface="Calibri"/>
              <a:ea typeface="+mn-ea"/>
              <a:cs typeface="+mn-cs"/>
            </a:endParaRPr>
          </a:p>
        </p:txBody>
      </p:sp>
      <p:sp>
        <p:nvSpPr>
          <p:cNvPr id="4" name="Shape 2"/>
          <p:cNvSpPr/>
          <p:nvPr/>
        </p:nvSpPr>
        <p:spPr>
          <a:xfrm>
            <a:off x="955477" y="2230755"/>
            <a:ext cx="568643" cy="568643"/>
          </a:xfrm>
          <a:prstGeom prst="roundRect">
            <a:avLst>
              <a:gd name="adj" fmla="val 16078780"/>
            </a:avLst>
          </a:prstGeom>
          <a:solidFill>
            <a:srgbClr val="1A2D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5F6369"/>
              </a:solidFill>
              <a:effectLst/>
              <a:uLnTx/>
              <a:uFillTx/>
              <a:latin typeface="Calibri"/>
              <a:ea typeface="+mn-ea"/>
              <a:cs typeface="+mn-cs"/>
            </a:endParaRPr>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1806" y="2387084"/>
            <a:ext cx="255865" cy="255865"/>
          </a:xfrm>
          <a:prstGeom prst="rect">
            <a:avLst/>
          </a:prstGeom>
        </p:spPr>
      </p:pic>
      <p:sp>
        <p:nvSpPr>
          <p:cNvPr id="6" name="Text 3"/>
          <p:cNvSpPr/>
          <p:nvPr/>
        </p:nvSpPr>
        <p:spPr>
          <a:xfrm>
            <a:off x="955477" y="2988945"/>
            <a:ext cx="2494359" cy="311706"/>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3B3535"/>
                </a:solidFill>
                <a:effectLst/>
                <a:uLnTx/>
                <a:uFillTx/>
                <a:latin typeface="Calibri"/>
                <a:ea typeface="Alexandria Semi Bold" pitchFamily="34" charset="-122"/>
                <a:cs typeface="Alexandria Semi Bold" pitchFamily="34" charset="-120"/>
              </a:rPr>
              <a:t>Cost Optimisation</a:t>
            </a:r>
            <a:endParaRPr kumimoji="0" lang="en-US" sz="1950" b="0" i="0" u="none" strike="noStrike" kern="1200" cap="none" spc="0" normalizeH="0" baseline="0" noProof="0" dirty="0">
              <a:ln>
                <a:noFill/>
              </a:ln>
              <a:solidFill>
                <a:srgbClr val="5F6369"/>
              </a:solidFill>
              <a:effectLst/>
              <a:uLnTx/>
              <a:uFillTx/>
              <a:latin typeface="Calibri"/>
              <a:ea typeface="+mn-ea"/>
              <a:cs typeface="+mn-cs"/>
            </a:endParaRPr>
          </a:p>
        </p:txBody>
      </p:sp>
      <p:sp>
        <p:nvSpPr>
          <p:cNvPr id="7" name="Text 4"/>
          <p:cNvSpPr/>
          <p:nvPr/>
        </p:nvSpPr>
        <p:spPr>
          <a:xfrm>
            <a:off x="955477" y="3414355"/>
            <a:ext cx="3850481" cy="1213009"/>
          </a:xfrm>
          <a:prstGeom prst="rect">
            <a:avLst/>
          </a:prstGeom>
          <a:noFill/>
          <a:ln/>
        </p:spPr>
        <p:txBody>
          <a:bodyPr wrap="squar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1450" b="0" i="0" u="none" strike="noStrike" kern="1200" cap="none" spc="0" normalizeH="0" baseline="0" noProof="0" dirty="0">
                <a:ln>
                  <a:noFill/>
                </a:ln>
                <a:solidFill>
                  <a:srgbClr val="3B3535"/>
                </a:solidFill>
                <a:effectLst/>
                <a:uLnTx/>
                <a:uFillTx/>
                <a:latin typeface="Calibri"/>
                <a:ea typeface="Sora Light" pitchFamily="34" charset="-122"/>
                <a:cs typeface="Sora Light" pitchFamily="34" charset="-120"/>
              </a:rPr>
              <a:t>Eliminate WebLogic and OHS licensing fees. Lighter infrastructure reduces operational overhead and development cycles.</a:t>
            </a:r>
            <a:endParaRPr kumimoji="0" lang="en-US" sz="1450" b="0" i="0" u="none" strike="noStrike" kern="1200" cap="none" spc="0" normalizeH="0" baseline="0" noProof="0" dirty="0">
              <a:ln>
                <a:noFill/>
              </a:ln>
              <a:solidFill>
                <a:srgbClr val="5F6369"/>
              </a:solidFill>
              <a:effectLst/>
              <a:uLnTx/>
              <a:uFillTx/>
              <a:latin typeface="Calibri"/>
              <a:ea typeface="+mn-ea"/>
              <a:cs typeface="+mn-cs"/>
            </a:endParaRPr>
          </a:p>
        </p:txBody>
      </p:sp>
      <p:sp>
        <p:nvSpPr>
          <p:cNvPr id="8" name="Shape 5"/>
          <p:cNvSpPr/>
          <p:nvPr/>
        </p:nvSpPr>
        <p:spPr>
          <a:xfrm>
            <a:off x="5192673" y="2033588"/>
            <a:ext cx="4244935" cy="2790944"/>
          </a:xfrm>
          <a:prstGeom prst="roundRect">
            <a:avLst>
              <a:gd name="adj" fmla="val 2853"/>
            </a:avLst>
          </a:prstGeom>
          <a:solidFill>
            <a:srgbClr val="D5DCF6"/>
          </a:solidFill>
          <a:ln w="7620">
            <a:solidFill>
              <a:srgbClr val="BBC2D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5F6369"/>
              </a:solidFill>
              <a:effectLst/>
              <a:uLnTx/>
              <a:uFillTx/>
              <a:latin typeface="Calibri"/>
              <a:ea typeface="+mn-ea"/>
              <a:cs typeface="+mn-cs"/>
            </a:endParaRPr>
          </a:p>
        </p:txBody>
      </p:sp>
      <p:sp>
        <p:nvSpPr>
          <p:cNvPr id="9" name="Shape 6"/>
          <p:cNvSpPr/>
          <p:nvPr/>
        </p:nvSpPr>
        <p:spPr>
          <a:xfrm>
            <a:off x="5389840" y="2230755"/>
            <a:ext cx="568643" cy="568643"/>
          </a:xfrm>
          <a:prstGeom prst="roundRect">
            <a:avLst>
              <a:gd name="adj" fmla="val 16078780"/>
            </a:avLst>
          </a:prstGeom>
          <a:solidFill>
            <a:srgbClr val="1A2D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5F6369"/>
              </a:solidFill>
              <a:effectLst/>
              <a:uLnTx/>
              <a:uFillTx/>
              <a:latin typeface="Calibri"/>
              <a:ea typeface="+mn-ea"/>
              <a:cs typeface="+mn-cs"/>
            </a:endParaRPr>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6169" y="2387084"/>
            <a:ext cx="255865" cy="255865"/>
          </a:xfrm>
          <a:prstGeom prst="rect">
            <a:avLst/>
          </a:prstGeom>
        </p:spPr>
      </p:pic>
      <p:sp>
        <p:nvSpPr>
          <p:cNvPr id="11" name="Text 7"/>
          <p:cNvSpPr/>
          <p:nvPr/>
        </p:nvSpPr>
        <p:spPr>
          <a:xfrm>
            <a:off x="5389840" y="2988945"/>
            <a:ext cx="2494359" cy="311706"/>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3B3535"/>
                </a:solidFill>
                <a:effectLst/>
                <a:uLnTx/>
                <a:uFillTx/>
                <a:latin typeface="Calibri"/>
                <a:ea typeface="Alexandria Semi Bold" pitchFamily="34" charset="-122"/>
                <a:cs typeface="Alexandria Semi Bold" pitchFamily="34" charset="-120"/>
              </a:rPr>
              <a:t>Enhanced UX</a:t>
            </a:r>
            <a:endParaRPr kumimoji="0" lang="en-US" sz="1950" b="0" i="0" u="none" strike="noStrike" kern="1200" cap="none" spc="0" normalizeH="0" baseline="0" noProof="0" dirty="0">
              <a:ln>
                <a:noFill/>
              </a:ln>
              <a:solidFill>
                <a:srgbClr val="5F6369"/>
              </a:solidFill>
              <a:effectLst/>
              <a:uLnTx/>
              <a:uFillTx/>
              <a:latin typeface="Calibri"/>
              <a:ea typeface="+mn-ea"/>
              <a:cs typeface="+mn-cs"/>
            </a:endParaRPr>
          </a:p>
        </p:txBody>
      </p:sp>
      <p:sp>
        <p:nvSpPr>
          <p:cNvPr id="12" name="Text 8"/>
          <p:cNvSpPr/>
          <p:nvPr/>
        </p:nvSpPr>
        <p:spPr>
          <a:xfrm>
            <a:off x="5389840" y="3414355"/>
            <a:ext cx="3850600" cy="909757"/>
          </a:xfrm>
          <a:prstGeom prst="rect">
            <a:avLst/>
          </a:prstGeom>
          <a:noFill/>
          <a:ln/>
        </p:spPr>
        <p:txBody>
          <a:bodyPr wrap="squar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1450" b="0" i="0" u="none" strike="noStrike" kern="1200" cap="none" spc="0" normalizeH="0" baseline="0" noProof="0" dirty="0">
                <a:ln>
                  <a:noFill/>
                </a:ln>
                <a:solidFill>
                  <a:srgbClr val="3B3535"/>
                </a:solidFill>
                <a:effectLst/>
                <a:uLnTx/>
                <a:uFillTx/>
                <a:latin typeface="Calibri"/>
                <a:ea typeface="Sora Light" pitchFamily="34" charset="-122"/>
                <a:cs typeface="Sora Light" pitchFamily="34" charset="-120"/>
              </a:rPr>
              <a:t>Mobile-first design, intuitive workflows, and faster API-driven performance reduce support requests.</a:t>
            </a:r>
            <a:endParaRPr kumimoji="0" lang="en-US" sz="1450" b="0" i="0" u="none" strike="noStrike" kern="1200" cap="none" spc="0" normalizeH="0" baseline="0" noProof="0" dirty="0">
              <a:ln>
                <a:noFill/>
              </a:ln>
              <a:solidFill>
                <a:srgbClr val="5F6369"/>
              </a:solidFill>
              <a:effectLst/>
              <a:uLnTx/>
              <a:uFillTx/>
              <a:latin typeface="Calibri"/>
              <a:ea typeface="+mn-ea"/>
              <a:cs typeface="+mn-cs"/>
            </a:endParaRPr>
          </a:p>
        </p:txBody>
      </p:sp>
      <p:sp>
        <p:nvSpPr>
          <p:cNvPr id="13" name="Shape 9"/>
          <p:cNvSpPr/>
          <p:nvPr/>
        </p:nvSpPr>
        <p:spPr>
          <a:xfrm>
            <a:off x="9627156" y="2033588"/>
            <a:ext cx="4244816" cy="2790944"/>
          </a:xfrm>
          <a:prstGeom prst="roundRect">
            <a:avLst>
              <a:gd name="adj" fmla="val 2853"/>
            </a:avLst>
          </a:prstGeom>
          <a:solidFill>
            <a:srgbClr val="D5DCF6"/>
          </a:solidFill>
          <a:ln w="7620">
            <a:solidFill>
              <a:srgbClr val="BBC2D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5F6369"/>
              </a:solidFill>
              <a:effectLst/>
              <a:uLnTx/>
              <a:uFillTx/>
              <a:latin typeface="Calibri"/>
              <a:ea typeface="+mn-ea"/>
              <a:cs typeface="+mn-cs"/>
            </a:endParaRPr>
          </a:p>
        </p:txBody>
      </p:sp>
      <p:sp>
        <p:nvSpPr>
          <p:cNvPr id="14" name="Shape 10"/>
          <p:cNvSpPr/>
          <p:nvPr/>
        </p:nvSpPr>
        <p:spPr>
          <a:xfrm>
            <a:off x="9824323" y="2230755"/>
            <a:ext cx="568643" cy="568643"/>
          </a:xfrm>
          <a:prstGeom prst="roundRect">
            <a:avLst>
              <a:gd name="adj" fmla="val 16078780"/>
            </a:avLst>
          </a:prstGeom>
          <a:solidFill>
            <a:srgbClr val="1A2D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5F6369"/>
              </a:solidFill>
              <a:effectLst/>
              <a:uLnTx/>
              <a:uFillTx/>
              <a:latin typeface="Calibri"/>
              <a:ea typeface="+mn-ea"/>
              <a:cs typeface="+mn-cs"/>
            </a:endParaRPr>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80652" y="2387084"/>
            <a:ext cx="255865" cy="255865"/>
          </a:xfrm>
          <a:prstGeom prst="rect">
            <a:avLst/>
          </a:prstGeom>
        </p:spPr>
      </p:pic>
      <p:sp>
        <p:nvSpPr>
          <p:cNvPr id="16" name="Text 11"/>
          <p:cNvSpPr/>
          <p:nvPr/>
        </p:nvSpPr>
        <p:spPr>
          <a:xfrm>
            <a:off x="9824323" y="2988945"/>
            <a:ext cx="2494359" cy="311706"/>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3B3535"/>
                </a:solidFill>
                <a:effectLst/>
                <a:uLnTx/>
                <a:uFillTx/>
                <a:latin typeface="Calibri"/>
                <a:ea typeface="Alexandria Semi Bold" pitchFamily="34" charset="-122"/>
                <a:cs typeface="Alexandria Semi Bold" pitchFamily="34" charset="-120"/>
              </a:rPr>
              <a:t>Agility &amp; Scalability</a:t>
            </a:r>
            <a:endParaRPr kumimoji="0" lang="en-US" sz="1950" b="0" i="0" u="none" strike="noStrike" kern="1200" cap="none" spc="0" normalizeH="0" baseline="0" noProof="0" dirty="0">
              <a:ln>
                <a:noFill/>
              </a:ln>
              <a:solidFill>
                <a:srgbClr val="5F6369"/>
              </a:solidFill>
              <a:effectLst/>
              <a:uLnTx/>
              <a:uFillTx/>
              <a:latin typeface="Calibri"/>
              <a:ea typeface="+mn-ea"/>
              <a:cs typeface="+mn-cs"/>
            </a:endParaRPr>
          </a:p>
        </p:txBody>
      </p:sp>
      <p:sp>
        <p:nvSpPr>
          <p:cNvPr id="17" name="Text 12"/>
          <p:cNvSpPr/>
          <p:nvPr/>
        </p:nvSpPr>
        <p:spPr>
          <a:xfrm>
            <a:off x="9824323" y="3414355"/>
            <a:ext cx="3850481" cy="1213009"/>
          </a:xfrm>
          <a:prstGeom prst="rect">
            <a:avLst/>
          </a:prstGeom>
          <a:noFill/>
          <a:ln/>
        </p:spPr>
        <p:txBody>
          <a:bodyPr wrap="squar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1450" b="0" i="0" u="none" strike="noStrike" kern="1200" cap="none" spc="0" normalizeH="0" baseline="0" noProof="0" dirty="0">
                <a:ln>
                  <a:noFill/>
                </a:ln>
                <a:solidFill>
                  <a:srgbClr val="3B3535"/>
                </a:solidFill>
                <a:effectLst/>
                <a:uLnTx/>
                <a:uFillTx/>
                <a:latin typeface="Calibri"/>
                <a:ea typeface="Sora Light" pitchFamily="34" charset="-122"/>
                <a:cs typeface="Sora Light" pitchFamily="34" charset="-120"/>
              </a:rPr>
              <a:t>Independent front-end and back-end deployment enables faster time-to-market and easier onboarding with open-source tools.</a:t>
            </a:r>
            <a:endParaRPr kumimoji="0" lang="en-US" sz="1450" b="0" i="0" u="none" strike="noStrike" kern="1200" cap="none" spc="0" normalizeH="0" baseline="0" noProof="0" dirty="0">
              <a:ln>
                <a:noFill/>
              </a:ln>
              <a:solidFill>
                <a:srgbClr val="5F6369"/>
              </a:solidFill>
              <a:effectLst/>
              <a:uLnTx/>
              <a:uFillTx/>
              <a:latin typeface="Calibri"/>
              <a:ea typeface="+mn-ea"/>
              <a:cs typeface="+mn-cs"/>
            </a:endParaRPr>
          </a:p>
        </p:txBody>
      </p:sp>
      <p:sp>
        <p:nvSpPr>
          <p:cNvPr id="18" name="Shape 13"/>
          <p:cNvSpPr/>
          <p:nvPr/>
        </p:nvSpPr>
        <p:spPr>
          <a:xfrm>
            <a:off x="758309" y="5014079"/>
            <a:ext cx="6461998" cy="2184440"/>
          </a:xfrm>
          <a:prstGeom prst="roundRect">
            <a:avLst>
              <a:gd name="adj" fmla="val 3645"/>
            </a:avLst>
          </a:prstGeom>
          <a:solidFill>
            <a:srgbClr val="D5DCF6"/>
          </a:solidFill>
          <a:ln w="7620">
            <a:solidFill>
              <a:srgbClr val="BBC2D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5F6369"/>
              </a:solidFill>
              <a:effectLst/>
              <a:uLnTx/>
              <a:uFillTx/>
              <a:latin typeface="Calibri"/>
              <a:ea typeface="+mn-ea"/>
              <a:cs typeface="+mn-cs"/>
            </a:endParaRPr>
          </a:p>
        </p:txBody>
      </p:sp>
      <p:sp>
        <p:nvSpPr>
          <p:cNvPr id="19" name="Shape 14"/>
          <p:cNvSpPr/>
          <p:nvPr/>
        </p:nvSpPr>
        <p:spPr>
          <a:xfrm>
            <a:off x="955477" y="5211247"/>
            <a:ext cx="568643" cy="568643"/>
          </a:xfrm>
          <a:prstGeom prst="roundRect">
            <a:avLst>
              <a:gd name="adj" fmla="val 16078780"/>
            </a:avLst>
          </a:prstGeom>
          <a:solidFill>
            <a:srgbClr val="1A2D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5F6369"/>
              </a:solidFill>
              <a:effectLst/>
              <a:uLnTx/>
              <a:uFillTx/>
              <a:latin typeface="Calibri"/>
              <a:ea typeface="+mn-ea"/>
              <a:cs typeface="+mn-cs"/>
            </a:endParaRPr>
          </a:p>
        </p:txBody>
      </p:sp>
      <p:pic>
        <p:nvPicPr>
          <p:cNvPr id="20"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1806" y="5367576"/>
            <a:ext cx="255865" cy="255865"/>
          </a:xfrm>
          <a:prstGeom prst="rect">
            <a:avLst/>
          </a:prstGeom>
        </p:spPr>
      </p:pic>
      <p:sp>
        <p:nvSpPr>
          <p:cNvPr id="21" name="Text 15"/>
          <p:cNvSpPr/>
          <p:nvPr/>
        </p:nvSpPr>
        <p:spPr>
          <a:xfrm>
            <a:off x="955477" y="5969437"/>
            <a:ext cx="2494359" cy="311706"/>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3B3535"/>
                </a:solidFill>
                <a:effectLst/>
                <a:uLnTx/>
                <a:uFillTx/>
                <a:latin typeface="Calibri"/>
                <a:ea typeface="Alexandria Semi Bold" pitchFamily="34" charset="-122"/>
                <a:cs typeface="Alexandria Semi Bold" pitchFamily="34" charset="-120"/>
              </a:rPr>
              <a:t>Enhanced Security</a:t>
            </a:r>
            <a:endParaRPr kumimoji="0" lang="en-US" sz="1950" b="0" i="0" u="none" strike="noStrike" kern="1200" cap="none" spc="0" normalizeH="0" baseline="0" noProof="0" dirty="0">
              <a:ln>
                <a:noFill/>
              </a:ln>
              <a:solidFill>
                <a:srgbClr val="5F6369"/>
              </a:solidFill>
              <a:effectLst/>
              <a:uLnTx/>
              <a:uFillTx/>
              <a:latin typeface="Calibri"/>
              <a:ea typeface="+mn-ea"/>
              <a:cs typeface="+mn-cs"/>
            </a:endParaRPr>
          </a:p>
        </p:txBody>
      </p:sp>
      <p:sp>
        <p:nvSpPr>
          <p:cNvPr id="22" name="Text 16"/>
          <p:cNvSpPr/>
          <p:nvPr/>
        </p:nvSpPr>
        <p:spPr>
          <a:xfrm>
            <a:off x="955477" y="6394847"/>
            <a:ext cx="6067663" cy="606504"/>
          </a:xfrm>
          <a:prstGeom prst="rect">
            <a:avLst/>
          </a:prstGeom>
          <a:noFill/>
          <a:ln/>
        </p:spPr>
        <p:txBody>
          <a:bodyPr wrap="squar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1450" b="0" i="0" u="none" strike="noStrike" kern="1200" cap="none" spc="0" normalizeH="0" baseline="0" noProof="0" dirty="0">
                <a:ln>
                  <a:noFill/>
                </a:ln>
                <a:solidFill>
                  <a:srgbClr val="3B3535"/>
                </a:solidFill>
                <a:effectLst/>
                <a:uLnTx/>
                <a:uFillTx/>
                <a:latin typeface="Calibri"/>
                <a:ea typeface="Sora Light" pitchFamily="34" charset="-122"/>
                <a:cs typeface="Sora Light" pitchFamily="34" charset="-120"/>
              </a:rPr>
              <a:t>Token-based authentication, reduced attack surface, and improved compliance with data protection regulations.</a:t>
            </a:r>
            <a:endParaRPr kumimoji="0" lang="en-US" sz="1450" b="0" i="0" u="none" strike="noStrike" kern="1200" cap="none" spc="0" normalizeH="0" baseline="0" noProof="0" dirty="0">
              <a:ln>
                <a:noFill/>
              </a:ln>
              <a:solidFill>
                <a:srgbClr val="5F6369"/>
              </a:solidFill>
              <a:effectLst/>
              <a:uLnTx/>
              <a:uFillTx/>
              <a:latin typeface="Calibri"/>
              <a:ea typeface="+mn-ea"/>
              <a:cs typeface="+mn-cs"/>
            </a:endParaRPr>
          </a:p>
        </p:txBody>
      </p:sp>
      <p:sp>
        <p:nvSpPr>
          <p:cNvPr id="23" name="Shape 17"/>
          <p:cNvSpPr/>
          <p:nvPr/>
        </p:nvSpPr>
        <p:spPr>
          <a:xfrm>
            <a:off x="7409855" y="5014079"/>
            <a:ext cx="6462117" cy="2184440"/>
          </a:xfrm>
          <a:prstGeom prst="roundRect">
            <a:avLst>
              <a:gd name="adj" fmla="val 3645"/>
            </a:avLst>
          </a:prstGeom>
          <a:solidFill>
            <a:srgbClr val="D5DCF6"/>
          </a:solidFill>
          <a:ln w="7620">
            <a:solidFill>
              <a:srgbClr val="BBC2D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5F6369"/>
              </a:solidFill>
              <a:effectLst/>
              <a:uLnTx/>
              <a:uFillTx/>
              <a:latin typeface="Calibri"/>
              <a:ea typeface="+mn-ea"/>
              <a:cs typeface="+mn-cs"/>
            </a:endParaRPr>
          </a:p>
        </p:txBody>
      </p:sp>
      <p:sp>
        <p:nvSpPr>
          <p:cNvPr id="24" name="Shape 18"/>
          <p:cNvSpPr/>
          <p:nvPr/>
        </p:nvSpPr>
        <p:spPr>
          <a:xfrm>
            <a:off x="7607022" y="5211247"/>
            <a:ext cx="568643" cy="568643"/>
          </a:xfrm>
          <a:prstGeom prst="roundRect">
            <a:avLst>
              <a:gd name="adj" fmla="val 16078780"/>
            </a:avLst>
          </a:prstGeom>
          <a:solidFill>
            <a:srgbClr val="1A2D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5F6369"/>
              </a:solidFill>
              <a:effectLst/>
              <a:uLnTx/>
              <a:uFillTx/>
              <a:latin typeface="Calibri"/>
              <a:ea typeface="+mn-ea"/>
              <a:cs typeface="+mn-cs"/>
            </a:endParaRPr>
          </a:p>
        </p:txBody>
      </p:sp>
      <p:pic>
        <p:nvPicPr>
          <p:cNvPr id="25"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63351" y="5367576"/>
            <a:ext cx="255865" cy="255865"/>
          </a:xfrm>
          <a:prstGeom prst="rect">
            <a:avLst/>
          </a:prstGeom>
        </p:spPr>
      </p:pic>
      <p:sp>
        <p:nvSpPr>
          <p:cNvPr id="26" name="Text 19"/>
          <p:cNvSpPr/>
          <p:nvPr/>
        </p:nvSpPr>
        <p:spPr>
          <a:xfrm>
            <a:off x="7607022" y="5969437"/>
            <a:ext cx="2494359" cy="311706"/>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3B3535"/>
                </a:solidFill>
                <a:effectLst/>
                <a:uLnTx/>
                <a:uFillTx/>
                <a:latin typeface="Calibri"/>
                <a:ea typeface="Alexandria Semi Bold" pitchFamily="34" charset="-122"/>
                <a:cs typeface="Alexandria Semi Bold" pitchFamily="34" charset="-120"/>
              </a:rPr>
              <a:t>Future-Proofing</a:t>
            </a:r>
            <a:endParaRPr kumimoji="0" lang="en-US" sz="1950" b="0" i="0" u="none" strike="noStrike" kern="1200" cap="none" spc="0" normalizeH="0" baseline="0" noProof="0" dirty="0">
              <a:ln>
                <a:noFill/>
              </a:ln>
              <a:solidFill>
                <a:srgbClr val="5F6369"/>
              </a:solidFill>
              <a:effectLst/>
              <a:uLnTx/>
              <a:uFillTx/>
              <a:latin typeface="Calibri"/>
              <a:ea typeface="+mn-ea"/>
              <a:cs typeface="+mn-cs"/>
            </a:endParaRPr>
          </a:p>
        </p:txBody>
      </p:sp>
      <p:sp>
        <p:nvSpPr>
          <p:cNvPr id="27" name="Text 20"/>
          <p:cNvSpPr/>
          <p:nvPr/>
        </p:nvSpPr>
        <p:spPr>
          <a:xfrm>
            <a:off x="7607022" y="6394847"/>
            <a:ext cx="6067782" cy="606504"/>
          </a:xfrm>
          <a:prstGeom prst="rect">
            <a:avLst/>
          </a:prstGeom>
          <a:noFill/>
          <a:ln/>
        </p:spPr>
        <p:txBody>
          <a:bodyPr wrap="squar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1450" b="0" i="0" u="none" strike="noStrike" kern="1200" cap="none" spc="0" normalizeH="0" baseline="0" noProof="0" dirty="0">
                <a:ln>
                  <a:noFill/>
                </a:ln>
                <a:solidFill>
                  <a:srgbClr val="3B3535"/>
                </a:solidFill>
                <a:effectLst/>
                <a:uLnTx/>
                <a:uFillTx/>
                <a:latin typeface="Calibri"/>
                <a:ea typeface="Sora Light" pitchFamily="34" charset="-122"/>
                <a:cs typeface="Sora Light" pitchFamily="34" charset="-120"/>
              </a:rPr>
              <a:t>API-first strategy enables easy third-party integrations. Microservices architecture ensures full cloud readiness.</a:t>
            </a:r>
            <a:endParaRPr kumimoji="0" lang="en-US" sz="1450" b="0" i="0" u="none" strike="noStrike" kern="1200" cap="none" spc="0" normalizeH="0" baseline="0" noProof="0" dirty="0">
              <a:ln>
                <a:noFill/>
              </a:ln>
              <a:solidFill>
                <a:srgbClr val="5F6369"/>
              </a:solidFill>
              <a:effectLst/>
              <a:uLnTx/>
              <a:uFillTx/>
              <a:latin typeface="Calibri"/>
              <a:ea typeface="+mn-ea"/>
              <a:cs typeface="+mn-cs"/>
            </a:endParaRPr>
          </a:p>
        </p:txBody>
      </p:sp>
      <p:sp>
        <p:nvSpPr>
          <p:cNvPr id="29" name="Title 28">
            <a:extLst>
              <a:ext uri="{FF2B5EF4-FFF2-40B4-BE49-F238E27FC236}">
                <a16:creationId xmlns:a16="http://schemas.microsoft.com/office/drawing/2014/main" id="{2208F4DC-628B-C4BA-B104-190DAB89243A}"/>
              </a:ext>
            </a:extLst>
          </p:cNvPr>
          <p:cNvSpPr>
            <a:spLocks noGrp="1"/>
          </p:cNvSpPr>
          <p:nvPr>
            <p:ph type="title"/>
          </p:nvPr>
        </p:nvSpPr>
        <p:spPr>
          <a:xfrm>
            <a:off x="4612016" y="556222"/>
            <a:ext cx="5406369" cy="768909"/>
          </a:xfrm>
        </p:spPr>
        <p:txBody>
          <a:bodyPr/>
          <a:lstStyle/>
          <a:p>
            <a:pPr algn="ctr"/>
            <a:r>
              <a:rPr lang="en-ZA" b="0" dirty="0"/>
              <a:t>Benefits of Modernisation</a:t>
            </a:r>
          </a:p>
        </p:txBody>
      </p:sp>
      <p:sp>
        <p:nvSpPr>
          <p:cNvPr id="28" name="Rectangle 27">
            <a:extLst>
              <a:ext uri="{FF2B5EF4-FFF2-40B4-BE49-F238E27FC236}">
                <a16:creationId xmlns:a16="http://schemas.microsoft.com/office/drawing/2014/main" id="{A89FA36F-2BDF-49E0-BEB0-B2F23FF5B9EC}"/>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theme/theme1.xml><?xml version="1.0" encoding="utf-8"?>
<a:theme xmlns:a="http://schemas.openxmlformats.org/drawingml/2006/main" name="Content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Content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526535982E0443A6E0719C632355E6" ma:contentTypeVersion="14" ma:contentTypeDescription="Create a new document." ma:contentTypeScope="" ma:versionID="909eae01204ee896d09504bb42c031bc">
  <xsd:schema xmlns:xsd="http://www.w3.org/2001/XMLSchema" xmlns:xs="http://www.w3.org/2001/XMLSchema" xmlns:p="http://schemas.microsoft.com/office/2006/metadata/properties" xmlns:ns2="4df4a731-93ff-406d-a620-15b1bf40924e" xmlns:ns3="0da1b1ea-57f8-42a3-9452-6fd3afa36837" xmlns:ns4="d937f384-8e0c-488f-ad07-f909586f6b99" targetNamespace="http://schemas.microsoft.com/office/2006/metadata/properties" ma:root="true" ma:fieldsID="4f68d87158b0bf25b671bc8c501d466c" ns2:_="" ns3:_="" ns4:_="">
    <xsd:import namespace="4df4a731-93ff-406d-a620-15b1bf40924e"/>
    <xsd:import namespace="0da1b1ea-57f8-42a3-9452-6fd3afa36837"/>
    <xsd:import namespace="d937f384-8e0c-488f-ad07-f909586f6b9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4a731-93ff-406d-a620-15b1bf409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4ee7717-240c-4a63-80e0-133444852a4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a1b1ea-57f8-42a3-9452-6fd3afa3683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5e89b66-cf38-45b5-9c74-ec9408b7ad54}" ma:internalName="TaxCatchAll" ma:showField="CatchAllData" ma:web="0da1b1ea-57f8-42a3-9452-6fd3afa3683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37f384-8e0c-488f-ad07-f909586f6b9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df4a731-93ff-406d-a620-15b1bf40924e">
      <Terms xmlns="http://schemas.microsoft.com/office/infopath/2007/PartnerControls"/>
    </lcf76f155ced4ddcb4097134ff3c332f>
    <TaxCatchAll xmlns="0da1b1ea-57f8-42a3-9452-6fd3afa3683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2A6B7C-1D5D-4E0F-A5C8-ABD2C0AED0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f4a731-93ff-406d-a620-15b1bf40924e"/>
    <ds:schemaRef ds:uri="0da1b1ea-57f8-42a3-9452-6fd3afa36837"/>
    <ds:schemaRef ds:uri="d937f384-8e0c-488f-ad07-f909586f6b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DF62CB-3199-4F0C-A4F2-4BEA5436B26B}">
  <ds:schemaRefs>
    <ds:schemaRef ds:uri="http://schemas.microsoft.com/office/2006/metadata/properties"/>
    <ds:schemaRef ds:uri="http://schemas.microsoft.com/office/infopath/2007/PartnerControls"/>
    <ds:schemaRef ds:uri="4df4a731-93ff-406d-a620-15b1bf40924e"/>
    <ds:schemaRef ds:uri="0da1b1ea-57f8-42a3-9452-6fd3afa36837"/>
  </ds:schemaRefs>
</ds:datastoreItem>
</file>

<file path=customXml/itemProps3.xml><?xml version="1.0" encoding="utf-8"?>
<ds:datastoreItem xmlns:ds="http://schemas.openxmlformats.org/officeDocument/2006/customXml" ds:itemID="{9E9D2C12-EC96-49D6-8C12-09F26F4CA6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1641</Words>
  <Application>Microsoft Office PowerPoint</Application>
  <PresentationFormat>Custom</PresentationFormat>
  <Paragraphs>198</Paragraphs>
  <Slides>28</Slides>
  <Notes>18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Nunito Sans</vt:lpstr>
      <vt:lpstr>Nunito Sans Bold</vt:lpstr>
      <vt:lpstr>Wingdings</vt:lpstr>
      <vt:lpstr>Calibri Light</vt:lpstr>
      <vt:lpstr>Barlow Bold</vt:lpstr>
      <vt:lpstr>Montserrat</vt:lpstr>
      <vt:lpstr>Aptos</vt:lpstr>
      <vt:lpstr>Calibri</vt:lpstr>
      <vt:lpstr>Arial</vt:lpstr>
      <vt:lpstr>Content Slides</vt:lpstr>
      <vt:lpstr>1_Content Slides</vt:lpstr>
      <vt:lpstr>Modernisation and Agentic AI POC</vt:lpstr>
      <vt:lpstr>DISCLAIMER</vt:lpstr>
      <vt:lpstr>PowerPoint Presentation</vt:lpstr>
      <vt:lpstr>Modernisation </vt:lpstr>
      <vt:lpstr>Legacy Tech, Modern Problems</vt:lpstr>
      <vt:lpstr>Held Hostage by Legacy</vt:lpstr>
      <vt:lpstr>Proposed Modernised Architecture</vt:lpstr>
      <vt:lpstr>Proposed Modernised Architecture</vt:lpstr>
      <vt:lpstr>Benefits of Modernisation</vt:lpstr>
      <vt:lpstr>Implementation Approach</vt:lpstr>
      <vt:lpstr>Concept Designs</vt:lpstr>
      <vt:lpstr>Concept Designs</vt:lpstr>
      <vt:lpstr>Why Modernise?</vt:lpstr>
      <vt:lpstr>SECURITY FRAMEWORK</vt:lpstr>
      <vt:lpstr>Adopting Security Framework</vt:lpstr>
      <vt:lpstr>Monitoring</vt:lpstr>
      <vt:lpstr>ISO : 27001</vt:lpstr>
      <vt:lpstr>Agentic AI POC</vt:lpstr>
      <vt:lpstr>Purpose</vt:lpstr>
      <vt:lpstr>EWAI Agent Intelligence</vt:lpstr>
      <vt:lpstr>EWAI Agent Intelligence</vt:lpstr>
      <vt:lpstr>EWAI Agent Intelligence</vt:lpstr>
      <vt:lpstr>Navigation Slowing Teams</vt:lpstr>
      <vt:lpstr>How the Navigation Assistant Works </vt:lpstr>
      <vt:lpstr>Expected Benefits</vt:lpstr>
      <vt:lpstr>Navigation AI</vt:lpstr>
      <vt:lpstr>Feedback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Linda Putu</dc:creator>
  <cp:lastModifiedBy>Letlotlo More</cp:lastModifiedBy>
  <cp:revision>4</cp:revision>
  <dcterms:created xsi:type="dcterms:W3CDTF">2026-03-10T15:00:51Z</dcterms:created>
  <dcterms:modified xsi:type="dcterms:W3CDTF">2026-03-14T21:17:35Z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0x010100A1526535982E0443A6E0719C632355E6</vt:lpwstr>
  </property>
</Properties>
</file>