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87" r:id="rId3"/>
  </p:sldMasterIdLst>
  <p:notesMasterIdLst>
    <p:notesMasterId r:id="rId33"/>
  </p:notesMasterIdLst>
  <p:sldIdLst>
    <p:sldId id="271" r:id="rId4"/>
    <p:sldId id="273" r:id="rId5"/>
    <p:sldId id="274" r:id="rId6"/>
    <p:sldId id="275" r:id="rId7"/>
    <p:sldId id="256" r:id="rId8"/>
    <p:sldId id="257" r:id="rId9"/>
    <p:sldId id="258" r:id="rId10"/>
    <p:sldId id="259" r:id="rId11"/>
    <p:sldId id="260" r:id="rId12"/>
    <p:sldId id="261" r:id="rId13"/>
    <p:sldId id="262" r:id="rId14"/>
    <p:sldId id="263" r:id="rId15"/>
    <p:sldId id="264" r:id="rId16"/>
    <p:sldId id="288" r:id="rId17"/>
    <p:sldId id="289" r:id="rId18"/>
    <p:sldId id="265" r:id="rId19"/>
    <p:sldId id="270" r:id="rId20"/>
    <p:sldId id="272" r:id="rId21"/>
    <p:sldId id="281" r:id="rId22"/>
    <p:sldId id="278" r:id="rId23"/>
    <p:sldId id="279" r:id="rId24"/>
    <p:sldId id="280" r:id="rId25"/>
    <p:sldId id="282" r:id="rId26"/>
    <p:sldId id="283" r:id="rId27"/>
    <p:sldId id="284" r:id="rId28"/>
    <p:sldId id="285" r:id="rId29"/>
    <p:sldId id="286" r:id="rId30"/>
    <p:sldId id="287" r:id="rId31"/>
    <p:sldId id="269" r:id="rId32"/>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CE3C"/>
    <a:srgbClr val="E60088"/>
    <a:srgbClr val="EF4136"/>
    <a:srgbClr val="F04C23"/>
    <a:srgbClr val="D00A54"/>
    <a:srgbClr val="FBAD18"/>
    <a:srgbClr val="5A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42A5EF-38A9-48F5-ABBB-58486457361E}" v="36" dt="2026-03-14T20:38:19.990"/>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374"/>
    <p:restoredTop sz="97379"/>
  </p:normalViewPr>
  <p:slideViewPr>
    <p:cSldViewPr snapToGrid="0" showGuides="1">
      <p:cViewPr varScale="1">
        <p:scale>
          <a:sx n="109" d="100"/>
          <a:sy n="109" d="100"/>
        </p:scale>
        <p:origin x="1171"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5/10/relationships/revisionInfo" Target="revisionInfo.xml"/><Relationship Id="rId21" Type="http://schemas.openxmlformats.org/officeDocument/2006/relationships/slide" Target="slides/slide18.xml"/><Relationship Id="rId34" Type="http://schemas.openxmlformats.org/officeDocument/2006/relationships/presProps" Target="presProps.xml"/><Relationship Id="rId42" Type="http://schemas.openxmlformats.org/officeDocument/2006/relationships/customXml" Target="../customXml/item3.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40" Type="http://schemas.openxmlformats.org/officeDocument/2006/relationships/customXml" Target="../customXml/item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Putu" userId="d38ea09d-335d-4275-a9ec-4a30aa737478" providerId="ADAL" clId="{625A50CA-E70B-48BF-B11A-28B02EEABBE1}"/>
    <pc:docChg chg="undo redo custSel addSld delSld modSld addMainMaster delMainMaster">
      <pc:chgData name="Linda Putu" userId="d38ea09d-335d-4275-a9ec-4a30aa737478" providerId="ADAL" clId="{625A50CA-E70B-48BF-B11A-28B02EEABBE1}" dt="2026-03-14T20:38:19.990" v="312"/>
      <pc:docMkLst>
        <pc:docMk/>
      </pc:docMkLst>
      <pc:sldChg chg="addSp modSp add mod modClrScheme chgLayout">
        <pc:chgData name="Linda Putu" userId="d38ea09d-335d-4275-a9ec-4a30aa737478" providerId="ADAL" clId="{625A50CA-E70B-48BF-B11A-28B02EEABBE1}" dt="2026-03-14T20:05:28.269" v="87" actId="207"/>
        <pc:sldMkLst>
          <pc:docMk/>
          <pc:sldMk cId="0" sldId="256"/>
        </pc:sldMkLst>
        <pc:spChg chg="mod">
          <ac:chgData name="Linda Putu" userId="d38ea09d-335d-4275-a9ec-4a30aa737478" providerId="ADAL" clId="{625A50CA-E70B-48BF-B11A-28B02EEABBE1}" dt="2026-03-14T20:05:07.060" v="81" actId="21"/>
          <ac:spMkLst>
            <pc:docMk/>
            <pc:sldMk cId="0" sldId="256"/>
            <ac:spMk id="3" creationId="{00000000-0000-0000-0000-000000000000}"/>
          </ac:spMkLst>
        </pc:spChg>
        <pc:spChg chg="mod">
          <ac:chgData name="Linda Putu" userId="d38ea09d-335d-4275-a9ec-4a30aa737478" providerId="ADAL" clId="{625A50CA-E70B-48BF-B11A-28B02EEABBE1}" dt="2026-03-14T20:05:28.269" v="87" actId="207"/>
          <ac:spMkLst>
            <pc:docMk/>
            <pc:sldMk cId="0" sldId="256"/>
            <ac:spMk id="4" creationId="{00000000-0000-0000-0000-000000000000}"/>
          </ac:spMkLst>
        </pc:spChg>
        <pc:spChg chg="mod">
          <ac:chgData name="Linda Putu" userId="d38ea09d-335d-4275-a9ec-4a30aa737478" providerId="ADAL" clId="{625A50CA-E70B-48BF-B11A-28B02EEABBE1}" dt="2026-03-14T20:05:28.269" v="87" actId="207"/>
          <ac:spMkLst>
            <pc:docMk/>
            <pc:sldMk cId="0" sldId="256"/>
            <ac:spMk id="5" creationId="{00000000-0000-0000-0000-000000000000}"/>
          </ac:spMkLst>
        </pc:spChg>
        <pc:spChg chg="mod">
          <ac:chgData name="Linda Putu" userId="d38ea09d-335d-4275-a9ec-4a30aa737478" providerId="ADAL" clId="{625A50CA-E70B-48BF-B11A-28B02EEABBE1}" dt="2026-03-14T20:05:28.269" v="87" actId="207"/>
          <ac:spMkLst>
            <pc:docMk/>
            <pc:sldMk cId="0" sldId="256"/>
            <ac:spMk id="6" creationId="{00000000-0000-0000-0000-000000000000}"/>
          </ac:spMkLst>
        </pc:spChg>
        <pc:spChg chg="mod">
          <ac:chgData name="Linda Putu" userId="d38ea09d-335d-4275-a9ec-4a30aa737478" providerId="ADAL" clId="{625A50CA-E70B-48BF-B11A-28B02EEABBE1}" dt="2026-03-14T20:05:28.269" v="87" actId="207"/>
          <ac:spMkLst>
            <pc:docMk/>
            <pc:sldMk cId="0" sldId="256"/>
            <ac:spMk id="7" creationId="{00000000-0000-0000-0000-000000000000}"/>
          </ac:spMkLst>
        </pc:spChg>
        <pc:spChg chg="mod">
          <ac:chgData name="Linda Putu" userId="d38ea09d-335d-4275-a9ec-4a30aa737478" providerId="ADAL" clId="{625A50CA-E70B-48BF-B11A-28B02EEABBE1}" dt="2026-03-14T20:05:28.269" v="87" actId="207"/>
          <ac:spMkLst>
            <pc:docMk/>
            <pc:sldMk cId="0" sldId="256"/>
            <ac:spMk id="8" creationId="{00000000-0000-0000-0000-000000000000}"/>
          </ac:spMkLst>
        </pc:spChg>
        <pc:spChg chg="mod">
          <ac:chgData name="Linda Putu" userId="d38ea09d-335d-4275-a9ec-4a30aa737478" providerId="ADAL" clId="{625A50CA-E70B-48BF-B11A-28B02EEABBE1}" dt="2026-03-14T20:05:28.269" v="87" actId="207"/>
          <ac:spMkLst>
            <pc:docMk/>
            <pc:sldMk cId="0" sldId="256"/>
            <ac:spMk id="9" creationId="{00000000-0000-0000-0000-000000000000}"/>
          </ac:spMkLst>
        </pc:spChg>
        <pc:spChg chg="add mod ord">
          <ac:chgData name="Linda Putu" userId="d38ea09d-335d-4275-a9ec-4a30aa737478" providerId="ADAL" clId="{625A50CA-E70B-48BF-B11A-28B02EEABBE1}" dt="2026-03-14T20:05:20.931" v="86" actId="1076"/>
          <ac:spMkLst>
            <pc:docMk/>
            <pc:sldMk cId="0" sldId="256"/>
            <ac:spMk id="10" creationId="{3627AFC5-18B7-5320-ADBC-BFAFFEC554C3}"/>
          </ac:spMkLst>
        </pc:spChg>
      </pc:sldChg>
      <pc:sldChg chg="addSp modSp add mod modClrScheme chgLayout">
        <pc:chgData name="Linda Putu" userId="d38ea09d-335d-4275-a9ec-4a30aa737478" providerId="ADAL" clId="{625A50CA-E70B-48BF-B11A-28B02EEABBE1}" dt="2026-03-14T20:06:34.072" v="96" actId="1076"/>
        <pc:sldMkLst>
          <pc:docMk/>
          <pc:sldMk cId="0" sldId="257"/>
        </pc:sldMkLst>
        <pc:spChg chg="mod">
          <ac:chgData name="Linda Putu" userId="d38ea09d-335d-4275-a9ec-4a30aa737478" providerId="ADAL" clId="{625A50CA-E70B-48BF-B11A-28B02EEABBE1}" dt="2026-03-14T20:05:43.002" v="89" actId="21"/>
          <ac:spMkLst>
            <pc:docMk/>
            <pc:sldMk cId="0" sldId="257"/>
            <ac:spMk id="3" creationId="{00000000-0000-0000-0000-000000000000}"/>
          </ac:spMkLst>
        </pc:spChg>
        <pc:spChg chg="mod">
          <ac:chgData name="Linda Putu" userId="d38ea09d-335d-4275-a9ec-4a30aa737478" providerId="ADAL" clId="{625A50CA-E70B-48BF-B11A-28B02EEABBE1}" dt="2026-03-14T20:06:23.557" v="94" actId="164"/>
          <ac:spMkLst>
            <pc:docMk/>
            <pc:sldMk cId="0" sldId="257"/>
            <ac:spMk id="4" creationId="{00000000-0000-0000-0000-000000000000}"/>
          </ac:spMkLst>
        </pc:spChg>
        <pc:spChg chg="mod">
          <ac:chgData name="Linda Putu" userId="d38ea09d-335d-4275-a9ec-4a30aa737478" providerId="ADAL" clId="{625A50CA-E70B-48BF-B11A-28B02EEABBE1}" dt="2026-03-14T20:06:23.557" v="94" actId="164"/>
          <ac:spMkLst>
            <pc:docMk/>
            <pc:sldMk cId="0" sldId="257"/>
            <ac:spMk id="5" creationId="{00000000-0000-0000-0000-000000000000}"/>
          </ac:spMkLst>
        </pc:spChg>
        <pc:spChg chg="mod">
          <ac:chgData name="Linda Putu" userId="d38ea09d-335d-4275-a9ec-4a30aa737478" providerId="ADAL" clId="{625A50CA-E70B-48BF-B11A-28B02EEABBE1}" dt="2026-03-14T20:06:03.816" v="93" actId="207"/>
          <ac:spMkLst>
            <pc:docMk/>
            <pc:sldMk cId="0" sldId="257"/>
            <ac:spMk id="6" creationId="{00000000-0000-0000-0000-000000000000}"/>
          </ac:spMkLst>
        </pc:spChg>
        <pc:spChg chg="mod">
          <ac:chgData name="Linda Putu" userId="d38ea09d-335d-4275-a9ec-4a30aa737478" providerId="ADAL" clId="{625A50CA-E70B-48BF-B11A-28B02EEABBE1}" dt="2026-03-14T20:06:03.816" v="93" actId="207"/>
          <ac:spMkLst>
            <pc:docMk/>
            <pc:sldMk cId="0" sldId="257"/>
            <ac:spMk id="7" creationId="{00000000-0000-0000-0000-000000000000}"/>
          </ac:spMkLst>
        </pc:spChg>
        <pc:spChg chg="mod">
          <ac:chgData name="Linda Putu" userId="d38ea09d-335d-4275-a9ec-4a30aa737478" providerId="ADAL" clId="{625A50CA-E70B-48BF-B11A-28B02EEABBE1}" dt="2026-03-14T20:06:03.816" v="93" actId="207"/>
          <ac:spMkLst>
            <pc:docMk/>
            <pc:sldMk cId="0" sldId="257"/>
            <ac:spMk id="8" creationId="{00000000-0000-0000-0000-000000000000}"/>
          </ac:spMkLst>
        </pc:spChg>
        <pc:spChg chg="mod">
          <ac:chgData name="Linda Putu" userId="d38ea09d-335d-4275-a9ec-4a30aa737478" providerId="ADAL" clId="{625A50CA-E70B-48BF-B11A-28B02EEABBE1}" dt="2026-03-14T20:06:03.816" v="93" actId="207"/>
          <ac:spMkLst>
            <pc:docMk/>
            <pc:sldMk cId="0" sldId="257"/>
            <ac:spMk id="10" creationId="{00000000-0000-0000-0000-000000000000}"/>
          </ac:spMkLst>
        </pc:spChg>
        <pc:spChg chg="mod">
          <ac:chgData name="Linda Putu" userId="d38ea09d-335d-4275-a9ec-4a30aa737478" providerId="ADAL" clId="{625A50CA-E70B-48BF-B11A-28B02EEABBE1}" dt="2026-03-14T20:06:03.816" v="93" actId="207"/>
          <ac:spMkLst>
            <pc:docMk/>
            <pc:sldMk cId="0" sldId="257"/>
            <ac:spMk id="12" creationId="{00000000-0000-0000-0000-000000000000}"/>
          </ac:spMkLst>
        </pc:spChg>
        <pc:spChg chg="mod">
          <ac:chgData name="Linda Putu" userId="d38ea09d-335d-4275-a9ec-4a30aa737478" providerId="ADAL" clId="{625A50CA-E70B-48BF-B11A-28B02EEABBE1}" dt="2026-03-14T20:06:03.816" v="93" actId="207"/>
          <ac:spMkLst>
            <pc:docMk/>
            <pc:sldMk cId="0" sldId="257"/>
            <ac:spMk id="14" creationId="{00000000-0000-0000-0000-000000000000}"/>
          </ac:spMkLst>
        </pc:spChg>
        <pc:spChg chg="mod">
          <ac:chgData name="Linda Putu" userId="d38ea09d-335d-4275-a9ec-4a30aa737478" providerId="ADAL" clId="{625A50CA-E70B-48BF-B11A-28B02EEABBE1}" dt="2026-03-14T20:05:39.834" v="88" actId="2711"/>
          <ac:spMkLst>
            <pc:docMk/>
            <pc:sldMk cId="0" sldId="257"/>
            <ac:spMk id="15" creationId="{00000000-0000-0000-0000-000000000000}"/>
          </ac:spMkLst>
        </pc:spChg>
        <pc:spChg chg="mod">
          <ac:chgData name="Linda Putu" userId="d38ea09d-335d-4275-a9ec-4a30aa737478" providerId="ADAL" clId="{625A50CA-E70B-48BF-B11A-28B02EEABBE1}" dt="2026-03-14T20:06:03.816" v="93" actId="207"/>
          <ac:spMkLst>
            <pc:docMk/>
            <pc:sldMk cId="0" sldId="257"/>
            <ac:spMk id="16" creationId="{00000000-0000-0000-0000-000000000000}"/>
          </ac:spMkLst>
        </pc:spChg>
        <pc:spChg chg="mod">
          <ac:chgData name="Linda Putu" userId="d38ea09d-335d-4275-a9ec-4a30aa737478" providerId="ADAL" clId="{625A50CA-E70B-48BF-B11A-28B02EEABBE1}" dt="2026-03-14T20:06:03.816" v="93" actId="207"/>
          <ac:spMkLst>
            <pc:docMk/>
            <pc:sldMk cId="0" sldId="257"/>
            <ac:spMk id="17" creationId="{00000000-0000-0000-0000-000000000000}"/>
          </ac:spMkLst>
        </pc:spChg>
        <pc:spChg chg="mod">
          <ac:chgData name="Linda Putu" userId="d38ea09d-335d-4275-a9ec-4a30aa737478" providerId="ADAL" clId="{625A50CA-E70B-48BF-B11A-28B02EEABBE1}" dt="2026-03-14T20:06:03.816" v="93" actId="207"/>
          <ac:spMkLst>
            <pc:docMk/>
            <pc:sldMk cId="0" sldId="257"/>
            <ac:spMk id="19" creationId="{00000000-0000-0000-0000-000000000000}"/>
          </ac:spMkLst>
        </pc:spChg>
        <pc:spChg chg="add mod ord">
          <ac:chgData name="Linda Putu" userId="d38ea09d-335d-4275-a9ec-4a30aa737478" providerId="ADAL" clId="{625A50CA-E70B-48BF-B11A-28B02EEABBE1}" dt="2026-03-14T20:06:34.072" v="96" actId="1076"/>
          <ac:spMkLst>
            <pc:docMk/>
            <pc:sldMk cId="0" sldId="257"/>
            <ac:spMk id="20" creationId="{6C0EAB4C-36F5-2AFA-63B3-800C7F0E31EB}"/>
          </ac:spMkLst>
        </pc:spChg>
        <pc:grpChg chg="add mod">
          <ac:chgData name="Linda Putu" userId="d38ea09d-335d-4275-a9ec-4a30aa737478" providerId="ADAL" clId="{625A50CA-E70B-48BF-B11A-28B02EEABBE1}" dt="2026-03-14T20:06:26.957" v="95" actId="1076"/>
          <ac:grpSpMkLst>
            <pc:docMk/>
            <pc:sldMk cId="0" sldId="257"/>
            <ac:grpSpMk id="21" creationId="{8DED1B18-DD40-B6DD-E05E-42758CD528A9}"/>
          </ac:grpSpMkLst>
        </pc:grpChg>
      </pc:sldChg>
      <pc:sldChg chg="addSp modSp add mod modClrScheme chgLayout">
        <pc:chgData name="Linda Putu" userId="d38ea09d-335d-4275-a9ec-4a30aa737478" providerId="ADAL" clId="{625A50CA-E70B-48BF-B11A-28B02EEABBE1}" dt="2026-03-14T20:07:19.226" v="101" actId="2711"/>
        <pc:sldMkLst>
          <pc:docMk/>
          <pc:sldMk cId="0" sldId="258"/>
        </pc:sldMkLst>
        <pc:spChg chg="mod">
          <ac:chgData name="Linda Putu" userId="d38ea09d-335d-4275-a9ec-4a30aa737478" providerId="ADAL" clId="{625A50CA-E70B-48BF-B11A-28B02EEABBE1}" dt="2026-03-14T20:07:05.667" v="98" actId="21"/>
          <ac:spMkLst>
            <pc:docMk/>
            <pc:sldMk cId="0" sldId="258"/>
            <ac:spMk id="2" creationId="{00000000-0000-0000-0000-000000000000}"/>
          </ac:spMkLst>
        </pc:spChg>
        <pc:spChg chg="mod">
          <ac:chgData name="Linda Putu" userId="d38ea09d-335d-4275-a9ec-4a30aa737478" providerId="ADAL" clId="{625A50CA-E70B-48BF-B11A-28B02EEABBE1}" dt="2026-03-14T20:07:19.226" v="101" actId="2711"/>
          <ac:spMkLst>
            <pc:docMk/>
            <pc:sldMk cId="0" sldId="258"/>
            <ac:spMk id="3" creationId="{00000000-0000-0000-0000-000000000000}"/>
          </ac:spMkLst>
        </pc:spChg>
        <pc:spChg chg="mod">
          <ac:chgData name="Linda Putu" userId="d38ea09d-335d-4275-a9ec-4a30aa737478" providerId="ADAL" clId="{625A50CA-E70B-48BF-B11A-28B02EEABBE1}" dt="2026-03-14T20:07:19.226" v="101" actId="2711"/>
          <ac:spMkLst>
            <pc:docMk/>
            <pc:sldMk cId="0" sldId="258"/>
            <ac:spMk id="7" creationId="{00000000-0000-0000-0000-000000000000}"/>
          </ac:spMkLst>
        </pc:spChg>
        <pc:spChg chg="mod">
          <ac:chgData name="Linda Putu" userId="d38ea09d-335d-4275-a9ec-4a30aa737478" providerId="ADAL" clId="{625A50CA-E70B-48BF-B11A-28B02EEABBE1}" dt="2026-03-14T20:07:19.226" v="101" actId="2711"/>
          <ac:spMkLst>
            <pc:docMk/>
            <pc:sldMk cId="0" sldId="258"/>
            <ac:spMk id="8" creationId="{00000000-0000-0000-0000-000000000000}"/>
          </ac:spMkLst>
        </pc:spChg>
        <pc:spChg chg="mod">
          <ac:chgData name="Linda Putu" userId="d38ea09d-335d-4275-a9ec-4a30aa737478" providerId="ADAL" clId="{625A50CA-E70B-48BF-B11A-28B02EEABBE1}" dt="2026-03-14T20:07:19.226" v="101" actId="2711"/>
          <ac:spMkLst>
            <pc:docMk/>
            <pc:sldMk cId="0" sldId="258"/>
            <ac:spMk id="9" creationId="{00000000-0000-0000-0000-000000000000}"/>
          </ac:spMkLst>
        </pc:spChg>
        <pc:spChg chg="mod">
          <ac:chgData name="Linda Putu" userId="d38ea09d-335d-4275-a9ec-4a30aa737478" providerId="ADAL" clId="{625A50CA-E70B-48BF-B11A-28B02EEABBE1}" dt="2026-03-14T20:07:19.226" v="101" actId="2711"/>
          <ac:spMkLst>
            <pc:docMk/>
            <pc:sldMk cId="0" sldId="258"/>
            <ac:spMk id="11" creationId="{00000000-0000-0000-0000-000000000000}"/>
          </ac:spMkLst>
        </pc:spChg>
        <pc:spChg chg="mod">
          <ac:chgData name="Linda Putu" userId="d38ea09d-335d-4275-a9ec-4a30aa737478" providerId="ADAL" clId="{625A50CA-E70B-48BF-B11A-28B02EEABBE1}" dt="2026-03-14T20:07:19.226" v="101" actId="2711"/>
          <ac:spMkLst>
            <pc:docMk/>
            <pc:sldMk cId="0" sldId="258"/>
            <ac:spMk id="12" creationId="{00000000-0000-0000-0000-000000000000}"/>
          </ac:spMkLst>
        </pc:spChg>
        <pc:spChg chg="mod">
          <ac:chgData name="Linda Putu" userId="d38ea09d-335d-4275-a9ec-4a30aa737478" providerId="ADAL" clId="{625A50CA-E70B-48BF-B11A-28B02EEABBE1}" dt="2026-03-14T20:07:19.226" v="101" actId="2711"/>
          <ac:spMkLst>
            <pc:docMk/>
            <pc:sldMk cId="0" sldId="258"/>
            <ac:spMk id="14" creationId="{00000000-0000-0000-0000-000000000000}"/>
          </ac:spMkLst>
        </pc:spChg>
        <pc:spChg chg="mod">
          <ac:chgData name="Linda Putu" userId="d38ea09d-335d-4275-a9ec-4a30aa737478" providerId="ADAL" clId="{625A50CA-E70B-48BF-B11A-28B02EEABBE1}" dt="2026-03-14T20:07:19.226" v="101" actId="2711"/>
          <ac:spMkLst>
            <pc:docMk/>
            <pc:sldMk cId="0" sldId="258"/>
            <ac:spMk id="15" creationId="{00000000-0000-0000-0000-000000000000}"/>
          </ac:spMkLst>
        </pc:spChg>
        <pc:spChg chg="mod">
          <ac:chgData name="Linda Putu" userId="d38ea09d-335d-4275-a9ec-4a30aa737478" providerId="ADAL" clId="{625A50CA-E70B-48BF-B11A-28B02EEABBE1}" dt="2026-03-14T20:07:19.226" v="101" actId="2711"/>
          <ac:spMkLst>
            <pc:docMk/>
            <pc:sldMk cId="0" sldId="258"/>
            <ac:spMk id="16" creationId="{00000000-0000-0000-0000-000000000000}"/>
          </ac:spMkLst>
        </pc:spChg>
        <pc:spChg chg="mod">
          <ac:chgData name="Linda Putu" userId="d38ea09d-335d-4275-a9ec-4a30aa737478" providerId="ADAL" clId="{625A50CA-E70B-48BF-B11A-28B02EEABBE1}" dt="2026-03-14T20:07:19.226" v="101" actId="2711"/>
          <ac:spMkLst>
            <pc:docMk/>
            <pc:sldMk cId="0" sldId="258"/>
            <ac:spMk id="17" creationId="{00000000-0000-0000-0000-000000000000}"/>
          </ac:spMkLst>
        </pc:spChg>
        <pc:spChg chg="add mod ord">
          <ac:chgData name="Linda Putu" userId="d38ea09d-335d-4275-a9ec-4a30aa737478" providerId="ADAL" clId="{625A50CA-E70B-48BF-B11A-28B02EEABBE1}" dt="2026-03-14T20:07:08.686" v="99"/>
          <ac:spMkLst>
            <pc:docMk/>
            <pc:sldMk cId="0" sldId="258"/>
            <ac:spMk id="24" creationId="{953252C9-D673-FAD3-402E-16F5D1D39DEE}"/>
          </ac:spMkLst>
        </pc:spChg>
      </pc:sldChg>
      <pc:sldChg chg="addSp modSp add mod modClrScheme chgLayout">
        <pc:chgData name="Linda Putu" userId="d38ea09d-335d-4275-a9ec-4a30aa737478" providerId="ADAL" clId="{625A50CA-E70B-48BF-B11A-28B02EEABBE1}" dt="2026-03-14T20:08:18.220" v="108" actId="2711"/>
        <pc:sldMkLst>
          <pc:docMk/>
          <pc:sldMk cId="0" sldId="259"/>
        </pc:sldMkLst>
        <pc:spChg chg="mod">
          <ac:chgData name="Linda Putu" userId="d38ea09d-335d-4275-a9ec-4a30aa737478" providerId="ADAL" clId="{625A50CA-E70B-48BF-B11A-28B02EEABBE1}" dt="2026-03-14T20:07:37.932" v="103" actId="21"/>
          <ac:spMkLst>
            <pc:docMk/>
            <pc:sldMk cId="0" sldId="259"/>
            <ac:spMk id="2" creationId="{00000000-0000-0000-0000-000000000000}"/>
          </ac:spMkLst>
        </pc:spChg>
        <pc:spChg chg="mod">
          <ac:chgData name="Linda Putu" userId="d38ea09d-335d-4275-a9ec-4a30aa737478" providerId="ADAL" clId="{625A50CA-E70B-48BF-B11A-28B02EEABBE1}" dt="2026-03-14T20:08:18.220" v="108" actId="2711"/>
          <ac:spMkLst>
            <pc:docMk/>
            <pc:sldMk cId="0" sldId="259"/>
            <ac:spMk id="5" creationId="{00000000-0000-0000-0000-000000000000}"/>
          </ac:spMkLst>
        </pc:spChg>
        <pc:spChg chg="mod">
          <ac:chgData name="Linda Putu" userId="d38ea09d-335d-4275-a9ec-4a30aa737478" providerId="ADAL" clId="{625A50CA-E70B-48BF-B11A-28B02EEABBE1}" dt="2026-03-14T20:08:08.280" v="106" actId="2711"/>
          <ac:spMkLst>
            <pc:docMk/>
            <pc:sldMk cId="0" sldId="259"/>
            <ac:spMk id="8" creationId="{00000000-0000-0000-0000-000000000000}"/>
          </ac:spMkLst>
        </pc:spChg>
        <pc:spChg chg="mod">
          <ac:chgData name="Linda Putu" userId="d38ea09d-335d-4275-a9ec-4a30aa737478" providerId="ADAL" clId="{625A50CA-E70B-48BF-B11A-28B02EEABBE1}" dt="2026-03-14T20:08:08.280" v="106" actId="2711"/>
          <ac:spMkLst>
            <pc:docMk/>
            <pc:sldMk cId="0" sldId="259"/>
            <ac:spMk id="9" creationId="{00000000-0000-0000-0000-000000000000}"/>
          </ac:spMkLst>
        </pc:spChg>
        <pc:spChg chg="mod">
          <ac:chgData name="Linda Putu" userId="d38ea09d-335d-4275-a9ec-4a30aa737478" providerId="ADAL" clId="{625A50CA-E70B-48BF-B11A-28B02EEABBE1}" dt="2026-03-14T20:08:08.280" v="106" actId="2711"/>
          <ac:spMkLst>
            <pc:docMk/>
            <pc:sldMk cId="0" sldId="259"/>
            <ac:spMk id="11" creationId="{00000000-0000-0000-0000-000000000000}"/>
          </ac:spMkLst>
        </pc:spChg>
        <pc:spChg chg="mod">
          <ac:chgData name="Linda Putu" userId="d38ea09d-335d-4275-a9ec-4a30aa737478" providerId="ADAL" clId="{625A50CA-E70B-48BF-B11A-28B02EEABBE1}" dt="2026-03-14T20:08:08.280" v="106" actId="2711"/>
          <ac:spMkLst>
            <pc:docMk/>
            <pc:sldMk cId="0" sldId="259"/>
            <ac:spMk id="12" creationId="{00000000-0000-0000-0000-000000000000}"/>
          </ac:spMkLst>
        </pc:spChg>
        <pc:spChg chg="mod">
          <ac:chgData name="Linda Putu" userId="d38ea09d-335d-4275-a9ec-4a30aa737478" providerId="ADAL" clId="{625A50CA-E70B-48BF-B11A-28B02EEABBE1}" dt="2026-03-14T20:08:08.280" v="106" actId="2711"/>
          <ac:spMkLst>
            <pc:docMk/>
            <pc:sldMk cId="0" sldId="259"/>
            <ac:spMk id="14" creationId="{00000000-0000-0000-0000-000000000000}"/>
          </ac:spMkLst>
        </pc:spChg>
        <pc:spChg chg="mod">
          <ac:chgData name="Linda Putu" userId="d38ea09d-335d-4275-a9ec-4a30aa737478" providerId="ADAL" clId="{625A50CA-E70B-48BF-B11A-28B02EEABBE1}" dt="2026-03-14T20:08:08.280" v="106" actId="2711"/>
          <ac:spMkLst>
            <pc:docMk/>
            <pc:sldMk cId="0" sldId="259"/>
            <ac:spMk id="15" creationId="{00000000-0000-0000-0000-000000000000}"/>
          </ac:spMkLst>
        </pc:spChg>
        <pc:spChg chg="mod">
          <ac:chgData name="Linda Putu" userId="d38ea09d-335d-4275-a9ec-4a30aa737478" providerId="ADAL" clId="{625A50CA-E70B-48BF-B11A-28B02EEABBE1}" dt="2026-03-14T20:08:08.280" v="106" actId="2711"/>
          <ac:spMkLst>
            <pc:docMk/>
            <pc:sldMk cId="0" sldId="259"/>
            <ac:spMk id="17" creationId="{00000000-0000-0000-0000-000000000000}"/>
          </ac:spMkLst>
        </pc:spChg>
        <pc:spChg chg="mod">
          <ac:chgData name="Linda Putu" userId="d38ea09d-335d-4275-a9ec-4a30aa737478" providerId="ADAL" clId="{625A50CA-E70B-48BF-B11A-28B02EEABBE1}" dt="2026-03-14T20:08:08.280" v="106" actId="2711"/>
          <ac:spMkLst>
            <pc:docMk/>
            <pc:sldMk cId="0" sldId="259"/>
            <ac:spMk id="18" creationId="{00000000-0000-0000-0000-000000000000}"/>
          </ac:spMkLst>
        </pc:spChg>
        <pc:spChg chg="mod">
          <ac:chgData name="Linda Putu" userId="d38ea09d-335d-4275-a9ec-4a30aa737478" providerId="ADAL" clId="{625A50CA-E70B-48BF-B11A-28B02EEABBE1}" dt="2026-03-14T20:08:08.280" v="106" actId="2711"/>
          <ac:spMkLst>
            <pc:docMk/>
            <pc:sldMk cId="0" sldId="259"/>
            <ac:spMk id="21" creationId="{00000000-0000-0000-0000-000000000000}"/>
          </ac:spMkLst>
        </pc:spChg>
        <pc:spChg chg="mod">
          <ac:chgData name="Linda Putu" userId="d38ea09d-335d-4275-a9ec-4a30aa737478" providerId="ADAL" clId="{625A50CA-E70B-48BF-B11A-28B02EEABBE1}" dt="2026-03-14T20:08:08.280" v="106" actId="2711"/>
          <ac:spMkLst>
            <pc:docMk/>
            <pc:sldMk cId="0" sldId="259"/>
            <ac:spMk id="24" creationId="{00000000-0000-0000-0000-000000000000}"/>
          </ac:spMkLst>
        </pc:spChg>
        <pc:spChg chg="add mod ord">
          <ac:chgData name="Linda Putu" userId="d38ea09d-335d-4275-a9ec-4a30aa737478" providerId="ADAL" clId="{625A50CA-E70B-48BF-B11A-28B02EEABBE1}" dt="2026-03-14T20:07:40.477" v="104"/>
          <ac:spMkLst>
            <pc:docMk/>
            <pc:sldMk cId="0" sldId="259"/>
            <ac:spMk id="28" creationId="{B64731A3-BC42-3EF9-C22F-0B7F2192834E}"/>
          </ac:spMkLst>
        </pc:spChg>
      </pc:sldChg>
      <pc:sldChg chg="addSp modSp add mod modClrScheme chgLayout">
        <pc:chgData name="Linda Putu" userId="d38ea09d-335d-4275-a9ec-4a30aa737478" providerId="ADAL" clId="{625A50CA-E70B-48BF-B11A-28B02EEABBE1}" dt="2026-03-14T20:09:26.869" v="114" actId="1076"/>
        <pc:sldMkLst>
          <pc:docMk/>
          <pc:sldMk cId="0" sldId="260"/>
        </pc:sldMkLst>
        <pc:spChg chg="mod">
          <ac:chgData name="Linda Putu" userId="d38ea09d-335d-4275-a9ec-4a30aa737478" providerId="ADAL" clId="{625A50CA-E70B-48BF-B11A-28B02EEABBE1}" dt="2026-03-14T20:09:19.382" v="112" actId="21"/>
          <ac:spMkLst>
            <pc:docMk/>
            <pc:sldMk cId="0" sldId="260"/>
            <ac:spMk id="2" creationId="{00000000-0000-0000-0000-000000000000}"/>
          </ac:spMkLst>
        </pc:spChg>
        <pc:spChg chg="mod">
          <ac:chgData name="Linda Putu" userId="d38ea09d-335d-4275-a9ec-4a30aa737478" providerId="ADAL" clId="{625A50CA-E70B-48BF-B11A-28B02EEABBE1}" dt="2026-03-14T20:09:07.371" v="110" actId="2711"/>
          <ac:spMkLst>
            <pc:docMk/>
            <pc:sldMk cId="0" sldId="260"/>
            <ac:spMk id="5" creationId="{00000000-0000-0000-0000-000000000000}"/>
          </ac:spMkLst>
        </pc:spChg>
        <pc:spChg chg="mod">
          <ac:chgData name="Linda Putu" userId="d38ea09d-335d-4275-a9ec-4a30aa737478" providerId="ADAL" clId="{625A50CA-E70B-48BF-B11A-28B02EEABBE1}" dt="2026-03-14T20:09:07.371" v="110" actId="2711"/>
          <ac:spMkLst>
            <pc:docMk/>
            <pc:sldMk cId="0" sldId="260"/>
            <ac:spMk id="9" creationId="{00000000-0000-0000-0000-000000000000}"/>
          </ac:spMkLst>
        </pc:spChg>
        <pc:spChg chg="mod">
          <ac:chgData name="Linda Putu" userId="d38ea09d-335d-4275-a9ec-4a30aa737478" providerId="ADAL" clId="{625A50CA-E70B-48BF-B11A-28B02EEABBE1}" dt="2026-03-14T20:09:07.371" v="110" actId="2711"/>
          <ac:spMkLst>
            <pc:docMk/>
            <pc:sldMk cId="0" sldId="260"/>
            <ac:spMk id="11" creationId="{00000000-0000-0000-0000-000000000000}"/>
          </ac:spMkLst>
        </pc:spChg>
        <pc:spChg chg="mod">
          <ac:chgData name="Linda Putu" userId="d38ea09d-335d-4275-a9ec-4a30aa737478" providerId="ADAL" clId="{625A50CA-E70B-48BF-B11A-28B02EEABBE1}" dt="2026-03-14T20:09:07.371" v="110" actId="2711"/>
          <ac:spMkLst>
            <pc:docMk/>
            <pc:sldMk cId="0" sldId="260"/>
            <ac:spMk id="12" creationId="{00000000-0000-0000-0000-000000000000}"/>
          </ac:spMkLst>
        </pc:spChg>
        <pc:spChg chg="mod">
          <ac:chgData name="Linda Putu" userId="d38ea09d-335d-4275-a9ec-4a30aa737478" providerId="ADAL" clId="{625A50CA-E70B-48BF-B11A-28B02EEABBE1}" dt="2026-03-14T20:09:07.371" v="110" actId="2711"/>
          <ac:spMkLst>
            <pc:docMk/>
            <pc:sldMk cId="0" sldId="260"/>
            <ac:spMk id="18" creationId="{00000000-0000-0000-0000-000000000000}"/>
          </ac:spMkLst>
        </pc:spChg>
        <pc:spChg chg="mod">
          <ac:chgData name="Linda Putu" userId="d38ea09d-335d-4275-a9ec-4a30aa737478" providerId="ADAL" clId="{625A50CA-E70B-48BF-B11A-28B02EEABBE1}" dt="2026-03-14T20:09:07.371" v="110" actId="2711"/>
          <ac:spMkLst>
            <pc:docMk/>
            <pc:sldMk cId="0" sldId="260"/>
            <ac:spMk id="19" creationId="{00000000-0000-0000-0000-000000000000}"/>
          </ac:spMkLst>
        </pc:spChg>
        <pc:spChg chg="mod">
          <ac:chgData name="Linda Putu" userId="d38ea09d-335d-4275-a9ec-4a30aa737478" providerId="ADAL" clId="{625A50CA-E70B-48BF-B11A-28B02EEABBE1}" dt="2026-03-14T20:09:07.371" v="110" actId="2711"/>
          <ac:spMkLst>
            <pc:docMk/>
            <pc:sldMk cId="0" sldId="260"/>
            <ac:spMk id="20" creationId="{00000000-0000-0000-0000-000000000000}"/>
          </ac:spMkLst>
        </pc:spChg>
        <pc:spChg chg="mod">
          <ac:chgData name="Linda Putu" userId="d38ea09d-335d-4275-a9ec-4a30aa737478" providerId="ADAL" clId="{625A50CA-E70B-48BF-B11A-28B02EEABBE1}" dt="2026-03-14T20:09:07.371" v="110" actId="2711"/>
          <ac:spMkLst>
            <pc:docMk/>
            <pc:sldMk cId="0" sldId="260"/>
            <ac:spMk id="25" creationId="{00000000-0000-0000-0000-000000000000}"/>
          </ac:spMkLst>
        </pc:spChg>
        <pc:spChg chg="mod">
          <ac:chgData name="Linda Putu" userId="d38ea09d-335d-4275-a9ec-4a30aa737478" providerId="ADAL" clId="{625A50CA-E70B-48BF-B11A-28B02EEABBE1}" dt="2026-03-14T20:09:07.371" v="110" actId="2711"/>
          <ac:spMkLst>
            <pc:docMk/>
            <pc:sldMk cId="0" sldId="260"/>
            <ac:spMk id="26" creationId="{00000000-0000-0000-0000-000000000000}"/>
          </ac:spMkLst>
        </pc:spChg>
        <pc:spChg chg="mod">
          <ac:chgData name="Linda Putu" userId="d38ea09d-335d-4275-a9ec-4a30aa737478" providerId="ADAL" clId="{625A50CA-E70B-48BF-B11A-28B02EEABBE1}" dt="2026-03-14T20:09:07.371" v="110" actId="2711"/>
          <ac:spMkLst>
            <pc:docMk/>
            <pc:sldMk cId="0" sldId="260"/>
            <ac:spMk id="28" creationId="{00000000-0000-0000-0000-000000000000}"/>
          </ac:spMkLst>
        </pc:spChg>
        <pc:spChg chg="add mod ord">
          <ac:chgData name="Linda Putu" userId="d38ea09d-335d-4275-a9ec-4a30aa737478" providerId="ADAL" clId="{625A50CA-E70B-48BF-B11A-28B02EEABBE1}" dt="2026-03-14T20:09:26.869" v="114" actId="1076"/>
          <ac:spMkLst>
            <pc:docMk/>
            <pc:sldMk cId="0" sldId="260"/>
            <ac:spMk id="29" creationId="{6468B652-C7B7-12FC-45C9-D31B1CC77172}"/>
          </ac:spMkLst>
        </pc:spChg>
      </pc:sldChg>
      <pc:sldChg chg="addSp modSp add mod modClrScheme chgLayout">
        <pc:chgData name="Linda Putu" userId="d38ea09d-335d-4275-a9ec-4a30aa737478" providerId="ADAL" clId="{625A50CA-E70B-48BF-B11A-28B02EEABBE1}" dt="2026-03-14T20:10:18.896" v="124" actId="1076"/>
        <pc:sldMkLst>
          <pc:docMk/>
          <pc:sldMk cId="0" sldId="261"/>
        </pc:sldMkLst>
        <pc:spChg chg="mod">
          <ac:chgData name="Linda Putu" userId="d38ea09d-335d-4275-a9ec-4a30aa737478" providerId="ADAL" clId="{625A50CA-E70B-48BF-B11A-28B02EEABBE1}" dt="2026-03-14T20:09:45.627" v="116" actId="21"/>
          <ac:spMkLst>
            <pc:docMk/>
            <pc:sldMk cId="0" sldId="261"/>
            <ac:spMk id="2" creationId="{00000000-0000-0000-0000-000000000000}"/>
          </ac:spMkLst>
        </pc:spChg>
        <pc:spChg chg="mod">
          <ac:chgData name="Linda Putu" userId="d38ea09d-335d-4275-a9ec-4a30aa737478" providerId="ADAL" clId="{625A50CA-E70B-48BF-B11A-28B02EEABBE1}" dt="2026-03-14T20:10:15.774" v="123" actId="164"/>
          <ac:spMkLst>
            <pc:docMk/>
            <pc:sldMk cId="0" sldId="261"/>
            <ac:spMk id="3" creationId="{00000000-0000-0000-0000-000000000000}"/>
          </ac:spMkLst>
        </pc:spChg>
        <pc:spChg chg="mod">
          <ac:chgData name="Linda Putu" userId="d38ea09d-335d-4275-a9ec-4a30aa737478" providerId="ADAL" clId="{625A50CA-E70B-48BF-B11A-28B02EEABBE1}" dt="2026-03-14T20:10:15.774" v="123" actId="164"/>
          <ac:spMkLst>
            <pc:docMk/>
            <pc:sldMk cId="0" sldId="261"/>
            <ac:spMk id="4" creationId="{00000000-0000-0000-0000-000000000000}"/>
          </ac:spMkLst>
        </pc:spChg>
        <pc:spChg chg="mod">
          <ac:chgData name="Linda Putu" userId="d38ea09d-335d-4275-a9ec-4a30aa737478" providerId="ADAL" clId="{625A50CA-E70B-48BF-B11A-28B02EEABBE1}" dt="2026-03-14T20:10:15.774" v="123" actId="164"/>
          <ac:spMkLst>
            <pc:docMk/>
            <pc:sldMk cId="0" sldId="261"/>
            <ac:spMk id="5" creationId="{00000000-0000-0000-0000-000000000000}"/>
          </ac:spMkLst>
        </pc:spChg>
        <pc:spChg chg="mod">
          <ac:chgData name="Linda Putu" userId="d38ea09d-335d-4275-a9ec-4a30aa737478" providerId="ADAL" clId="{625A50CA-E70B-48BF-B11A-28B02EEABBE1}" dt="2026-03-14T20:10:15.774" v="123" actId="164"/>
          <ac:spMkLst>
            <pc:docMk/>
            <pc:sldMk cId="0" sldId="261"/>
            <ac:spMk id="7" creationId="{00000000-0000-0000-0000-000000000000}"/>
          </ac:spMkLst>
        </pc:spChg>
        <pc:spChg chg="mod">
          <ac:chgData name="Linda Putu" userId="d38ea09d-335d-4275-a9ec-4a30aa737478" providerId="ADAL" clId="{625A50CA-E70B-48BF-B11A-28B02EEABBE1}" dt="2026-03-14T20:10:15.774" v="123" actId="164"/>
          <ac:spMkLst>
            <pc:docMk/>
            <pc:sldMk cId="0" sldId="261"/>
            <ac:spMk id="8" creationId="{00000000-0000-0000-0000-000000000000}"/>
          </ac:spMkLst>
        </pc:spChg>
        <pc:spChg chg="mod">
          <ac:chgData name="Linda Putu" userId="d38ea09d-335d-4275-a9ec-4a30aa737478" providerId="ADAL" clId="{625A50CA-E70B-48BF-B11A-28B02EEABBE1}" dt="2026-03-14T20:10:15.774" v="123" actId="164"/>
          <ac:spMkLst>
            <pc:docMk/>
            <pc:sldMk cId="0" sldId="261"/>
            <ac:spMk id="11" creationId="{00000000-0000-0000-0000-000000000000}"/>
          </ac:spMkLst>
        </pc:spChg>
        <pc:spChg chg="mod">
          <ac:chgData name="Linda Putu" userId="d38ea09d-335d-4275-a9ec-4a30aa737478" providerId="ADAL" clId="{625A50CA-E70B-48BF-B11A-28B02EEABBE1}" dt="2026-03-14T20:10:15.774" v="123" actId="164"/>
          <ac:spMkLst>
            <pc:docMk/>
            <pc:sldMk cId="0" sldId="261"/>
            <ac:spMk id="13" creationId="{00000000-0000-0000-0000-000000000000}"/>
          </ac:spMkLst>
        </pc:spChg>
        <pc:spChg chg="mod">
          <ac:chgData name="Linda Putu" userId="d38ea09d-335d-4275-a9ec-4a30aa737478" providerId="ADAL" clId="{625A50CA-E70B-48BF-B11A-28B02EEABBE1}" dt="2026-03-14T20:10:15.774" v="123" actId="164"/>
          <ac:spMkLst>
            <pc:docMk/>
            <pc:sldMk cId="0" sldId="261"/>
            <ac:spMk id="14" creationId="{00000000-0000-0000-0000-000000000000}"/>
          </ac:spMkLst>
        </pc:spChg>
        <pc:spChg chg="mod">
          <ac:chgData name="Linda Putu" userId="d38ea09d-335d-4275-a9ec-4a30aa737478" providerId="ADAL" clId="{625A50CA-E70B-48BF-B11A-28B02EEABBE1}" dt="2026-03-14T20:10:15.774" v="123" actId="164"/>
          <ac:spMkLst>
            <pc:docMk/>
            <pc:sldMk cId="0" sldId="261"/>
            <ac:spMk id="16" creationId="{00000000-0000-0000-0000-000000000000}"/>
          </ac:spMkLst>
        </pc:spChg>
        <pc:spChg chg="mod">
          <ac:chgData name="Linda Putu" userId="d38ea09d-335d-4275-a9ec-4a30aa737478" providerId="ADAL" clId="{625A50CA-E70B-48BF-B11A-28B02EEABBE1}" dt="2026-03-14T20:10:15.774" v="123" actId="164"/>
          <ac:spMkLst>
            <pc:docMk/>
            <pc:sldMk cId="0" sldId="261"/>
            <ac:spMk id="17" creationId="{00000000-0000-0000-0000-000000000000}"/>
          </ac:spMkLst>
        </pc:spChg>
        <pc:spChg chg="add mod ord">
          <ac:chgData name="Linda Putu" userId="d38ea09d-335d-4275-a9ec-4a30aa737478" providerId="ADAL" clId="{625A50CA-E70B-48BF-B11A-28B02EEABBE1}" dt="2026-03-14T20:09:56.728" v="119" actId="1076"/>
          <ac:spMkLst>
            <pc:docMk/>
            <pc:sldMk cId="0" sldId="261"/>
            <ac:spMk id="18" creationId="{F27FF47D-CB4A-4626-7C74-3B592FC6571D}"/>
          </ac:spMkLst>
        </pc:spChg>
        <pc:grpChg chg="mod">
          <ac:chgData name="Linda Putu" userId="d38ea09d-335d-4275-a9ec-4a30aa737478" providerId="ADAL" clId="{625A50CA-E70B-48BF-B11A-28B02EEABBE1}" dt="2026-03-14T20:10:18.896" v="124" actId="1076"/>
          <ac:grpSpMkLst>
            <pc:docMk/>
            <pc:sldMk cId="0" sldId="261"/>
            <ac:grpSpMk id="19" creationId="{E5A75B95-6795-B1EF-9FE2-140C081FA3BD}"/>
          </ac:grpSpMkLst>
        </pc:grpChg>
      </pc:sldChg>
      <pc:sldChg chg="addSp modSp add mod modClrScheme chgLayout">
        <pc:chgData name="Linda Putu" userId="d38ea09d-335d-4275-a9ec-4a30aa737478" providerId="ADAL" clId="{625A50CA-E70B-48BF-B11A-28B02EEABBE1}" dt="2026-03-14T20:11:35.056" v="131" actId="207"/>
        <pc:sldMkLst>
          <pc:docMk/>
          <pc:sldMk cId="0" sldId="262"/>
        </pc:sldMkLst>
        <pc:spChg chg="mod">
          <ac:chgData name="Linda Putu" userId="d38ea09d-335d-4275-a9ec-4a30aa737478" providerId="ADAL" clId="{625A50CA-E70B-48BF-B11A-28B02EEABBE1}" dt="2026-03-14T20:11:24.612" v="128" actId="21"/>
          <ac:spMkLst>
            <pc:docMk/>
            <pc:sldMk cId="0" sldId="262"/>
            <ac:spMk id="2" creationId="{00000000-0000-0000-0000-000000000000}"/>
          </ac:spMkLst>
        </pc:spChg>
        <pc:spChg chg="mod">
          <ac:chgData name="Linda Putu" userId="d38ea09d-335d-4275-a9ec-4a30aa737478" providerId="ADAL" clId="{625A50CA-E70B-48BF-B11A-28B02EEABBE1}" dt="2026-03-14T20:11:21.592" v="127" actId="2711"/>
          <ac:spMkLst>
            <pc:docMk/>
            <pc:sldMk cId="0" sldId="262"/>
            <ac:spMk id="3" creationId="{00000000-0000-0000-0000-000000000000}"/>
          </ac:spMkLst>
        </pc:spChg>
        <pc:spChg chg="mod">
          <ac:chgData name="Linda Putu" userId="d38ea09d-335d-4275-a9ec-4a30aa737478" providerId="ADAL" clId="{625A50CA-E70B-48BF-B11A-28B02EEABBE1}" dt="2026-03-14T20:11:21.592" v="127" actId="2711"/>
          <ac:spMkLst>
            <pc:docMk/>
            <pc:sldMk cId="0" sldId="262"/>
            <ac:spMk id="4" creationId="{00000000-0000-0000-0000-000000000000}"/>
          </ac:spMkLst>
        </pc:spChg>
        <pc:spChg chg="mod">
          <ac:chgData name="Linda Putu" userId="d38ea09d-335d-4275-a9ec-4a30aa737478" providerId="ADAL" clId="{625A50CA-E70B-48BF-B11A-28B02EEABBE1}" dt="2026-03-14T20:11:21.592" v="127" actId="2711"/>
          <ac:spMkLst>
            <pc:docMk/>
            <pc:sldMk cId="0" sldId="262"/>
            <ac:spMk id="5" creationId="{00000000-0000-0000-0000-000000000000}"/>
          </ac:spMkLst>
        </pc:spChg>
        <pc:spChg chg="mod">
          <ac:chgData name="Linda Putu" userId="d38ea09d-335d-4275-a9ec-4a30aa737478" providerId="ADAL" clId="{625A50CA-E70B-48BF-B11A-28B02EEABBE1}" dt="2026-03-14T20:11:21.592" v="127" actId="2711"/>
          <ac:spMkLst>
            <pc:docMk/>
            <pc:sldMk cId="0" sldId="262"/>
            <ac:spMk id="7" creationId="{00000000-0000-0000-0000-000000000000}"/>
          </ac:spMkLst>
        </pc:spChg>
        <pc:spChg chg="mod">
          <ac:chgData name="Linda Putu" userId="d38ea09d-335d-4275-a9ec-4a30aa737478" providerId="ADAL" clId="{625A50CA-E70B-48BF-B11A-28B02EEABBE1}" dt="2026-03-14T20:11:21.592" v="127" actId="2711"/>
          <ac:spMkLst>
            <pc:docMk/>
            <pc:sldMk cId="0" sldId="262"/>
            <ac:spMk id="9" creationId="{00000000-0000-0000-0000-000000000000}"/>
          </ac:spMkLst>
        </pc:spChg>
        <pc:spChg chg="mod">
          <ac:chgData name="Linda Putu" userId="d38ea09d-335d-4275-a9ec-4a30aa737478" providerId="ADAL" clId="{625A50CA-E70B-48BF-B11A-28B02EEABBE1}" dt="2026-03-14T20:11:21.592" v="127" actId="2711"/>
          <ac:spMkLst>
            <pc:docMk/>
            <pc:sldMk cId="0" sldId="262"/>
            <ac:spMk id="10" creationId="{00000000-0000-0000-0000-000000000000}"/>
          </ac:spMkLst>
        </pc:spChg>
        <pc:spChg chg="mod">
          <ac:chgData name="Linda Putu" userId="d38ea09d-335d-4275-a9ec-4a30aa737478" providerId="ADAL" clId="{625A50CA-E70B-48BF-B11A-28B02EEABBE1}" dt="2026-03-14T20:11:21.592" v="127" actId="2711"/>
          <ac:spMkLst>
            <pc:docMk/>
            <pc:sldMk cId="0" sldId="262"/>
            <ac:spMk id="13" creationId="{00000000-0000-0000-0000-000000000000}"/>
          </ac:spMkLst>
        </pc:spChg>
        <pc:spChg chg="mod">
          <ac:chgData name="Linda Putu" userId="d38ea09d-335d-4275-a9ec-4a30aa737478" providerId="ADAL" clId="{625A50CA-E70B-48BF-B11A-28B02EEABBE1}" dt="2026-03-14T20:11:21.592" v="127" actId="2711"/>
          <ac:spMkLst>
            <pc:docMk/>
            <pc:sldMk cId="0" sldId="262"/>
            <ac:spMk id="16" creationId="{00000000-0000-0000-0000-000000000000}"/>
          </ac:spMkLst>
        </pc:spChg>
        <pc:spChg chg="add mod ord">
          <ac:chgData name="Linda Putu" userId="d38ea09d-335d-4275-a9ec-4a30aa737478" providerId="ADAL" clId="{625A50CA-E70B-48BF-B11A-28B02EEABBE1}" dt="2026-03-14T20:11:35.056" v="131" actId="207"/>
          <ac:spMkLst>
            <pc:docMk/>
            <pc:sldMk cId="0" sldId="262"/>
            <ac:spMk id="19" creationId="{FCCC6487-8660-867D-6FA0-5129FD797B5C}"/>
          </ac:spMkLst>
        </pc:spChg>
      </pc:sldChg>
      <pc:sldChg chg="addSp modSp add mod modClrScheme chgLayout">
        <pc:chgData name="Linda Putu" userId="d38ea09d-335d-4275-a9ec-4a30aa737478" providerId="ADAL" clId="{625A50CA-E70B-48BF-B11A-28B02EEABBE1}" dt="2026-03-14T20:13:02.511" v="139" actId="2711"/>
        <pc:sldMkLst>
          <pc:docMk/>
          <pc:sldMk cId="0" sldId="263"/>
        </pc:sldMkLst>
        <pc:spChg chg="mod">
          <ac:chgData name="Linda Putu" userId="d38ea09d-335d-4275-a9ec-4a30aa737478" providerId="ADAL" clId="{625A50CA-E70B-48BF-B11A-28B02EEABBE1}" dt="2026-03-14T20:13:02.511" v="139" actId="2711"/>
          <ac:spMkLst>
            <pc:docMk/>
            <pc:sldMk cId="0" sldId="263"/>
            <ac:spMk id="3" creationId="{00000000-0000-0000-0000-000000000000}"/>
          </ac:spMkLst>
        </pc:spChg>
        <pc:spChg chg="mod">
          <ac:chgData name="Linda Putu" userId="d38ea09d-335d-4275-a9ec-4a30aa737478" providerId="ADAL" clId="{625A50CA-E70B-48BF-B11A-28B02EEABBE1}" dt="2026-03-14T20:13:02.511" v="139" actId="2711"/>
          <ac:spMkLst>
            <pc:docMk/>
            <pc:sldMk cId="0" sldId="263"/>
            <ac:spMk id="4" creationId="{00000000-0000-0000-0000-000000000000}"/>
          </ac:spMkLst>
        </pc:spChg>
        <pc:spChg chg="mod">
          <ac:chgData name="Linda Putu" userId="d38ea09d-335d-4275-a9ec-4a30aa737478" providerId="ADAL" clId="{625A50CA-E70B-48BF-B11A-28B02EEABBE1}" dt="2026-03-14T20:13:02.511" v="139" actId="2711"/>
          <ac:spMkLst>
            <pc:docMk/>
            <pc:sldMk cId="0" sldId="263"/>
            <ac:spMk id="5" creationId="{00000000-0000-0000-0000-000000000000}"/>
          </ac:spMkLst>
        </pc:spChg>
        <pc:spChg chg="mod">
          <ac:chgData name="Linda Putu" userId="d38ea09d-335d-4275-a9ec-4a30aa737478" providerId="ADAL" clId="{625A50CA-E70B-48BF-B11A-28B02EEABBE1}" dt="2026-03-14T20:13:02.511" v="139" actId="2711"/>
          <ac:spMkLst>
            <pc:docMk/>
            <pc:sldMk cId="0" sldId="263"/>
            <ac:spMk id="6" creationId="{00000000-0000-0000-0000-000000000000}"/>
          </ac:spMkLst>
        </pc:spChg>
        <pc:spChg chg="mod">
          <ac:chgData name="Linda Putu" userId="d38ea09d-335d-4275-a9ec-4a30aa737478" providerId="ADAL" clId="{625A50CA-E70B-48BF-B11A-28B02EEABBE1}" dt="2026-03-14T20:13:02.511" v="139" actId="2711"/>
          <ac:spMkLst>
            <pc:docMk/>
            <pc:sldMk cId="0" sldId="263"/>
            <ac:spMk id="7" creationId="{00000000-0000-0000-0000-000000000000}"/>
          </ac:spMkLst>
        </pc:spChg>
        <pc:spChg chg="mod">
          <ac:chgData name="Linda Putu" userId="d38ea09d-335d-4275-a9ec-4a30aa737478" providerId="ADAL" clId="{625A50CA-E70B-48BF-B11A-28B02EEABBE1}" dt="2026-03-14T20:13:02.511" v="139" actId="2711"/>
          <ac:spMkLst>
            <pc:docMk/>
            <pc:sldMk cId="0" sldId="263"/>
            <ac:spMk id="10" creationId="{00000000-0000-0000-0000-000000000000}"/>
          </ac:spMkLst>
        </pc:spChg>
        <pc:spChg chg="mod">
          <ac:chgData name="Linda Putu" userId="d38ea09d-335d-4275-a9ec-4a30aa737478" providerId="ADAL" clId="{625A50CA-E70B-48BF-B11A-28B02EEABBE1}" dt="2026-03-14T20:13:02.511" v="139" actId="2711"/>
          <ac:spMkLst>
            <pc:docMk/>
            <pc:sldMk cId="0" sldId="263"/>
            <ac:spMk id="12" creationId="{00000000-0000-0000-0000-000000000000}"/>
          </ac:spMkLst>
        </pc:spChg>
        <pc:spChg chg="mod">
          <ac:chgData name="Linda Putu" userId="d38ea09d-335d-4275-a9ec-4a30aa737478" providerId="ADAL" clId="{625A50CA-E70B-48BF-B11A-28B02EEABBE1}" dt="2026-03-14T20:13:02.511" v="139" actId="2711"/>
          <ac:spMkLst>
            <pc:docMk/>
            <pc:sldMk cId="0" sldId="263"/>
            <ac:spMk id="15" creationId="{00000000-0000-0000-0000-000000000000}"/>
          </ac:spMkLst>
        </pc:spChg>
        <pc:spChg chg="mod">
          <ac:chgData name="Linda Putu" userId="d38ea09d-335d-4275-a9ec-4a30aa737478" providerId="ADAL" clId="{625A50CA-E70B-48BF-B11A-28B02EEABBE1}" dt="2026-03-14T20:13:02.511" v="139" actId="2711"/>
          <ac:spMkLst>
            <pc:docMk/>
            <pc:sldMk cId="0" sldId="263"/>
            <ac:spMk id="20" creationId="{00000000-0000-0000-0000-000000000000}"/>
          </ac:spMkLst>
        </pc:spChg>
        <pc:spChg chg="mod">
          <ac:chgData name="Linda Putu" userId="d38ea09d-335d-4275-a9ec-4a30aa737478" providerId="ADAL" clId="{625A50CA-E70B-48BF-B11A-28B02EEABBE1}" dt="2026-03-14T20:13:02.511" v="139" actId="2711"/>
          <ac:spMkLst>
            <pc:docMk/>
            <pc:sldMk cId="0" sldId="263"/>
            <ac:spMk id="22" creationId="{00000000-0000-0000-0000-000000000000}"/>
          </ac:spMkLst>
        </pc:spChg>
        <pc:spChg chg="add mod ord">
          <ac:chgData name="Linda Putu" userId="d38ea09d-335d-4275-a9ec-4a30aa737478" providerId="ADAL" clId="{625A50CA-E70B-48BF-B11A-28B02EEABBE1}" dt="2026-03-14T20:12:44.615" v="137" actId="1076"/>
          <ac:spMkLst>
            <pc:docMk/>
            <pc:sldMk cId="0" sldId="263"/>
            <ac:spMk id="27" creationId="{9A374313-68A8-79F4-F675-925A5AAF1599}"/>
          </ac:spMkLst>
        </pc:spChg>
      </pc:sldChg>
      <pc:sldChg chg="addSp modSp add mod modClrScheme chgLayout">
        <pc:chgData name="Linda Putu" userId="d38ea09d-335d-4275-a9ec-4a30aa737478" providerId="ADAL" clId="{625A50CA-E70B-48BF-B11A-28B02EEABBE1}" dt="2026-03-14T20:13:39.963" v="145" actId="20577"/>
        <pc:sldMkLst>
          <pc:docMk/>
          <pc:sldMk cId="0" sldId="264"/>
        </pc:sldMkLst>
        <pc:spChg chg="mod">
          <ac:chgData name="Linda Putu" userId="d38ea09d-335d-4275-a9ec-4a30aa737478" providerId="ADAL" clId="{625A50CA-E70B-48BF-B11A-28B02EEABBE1}" dt="2026-03-14T20:13:35.123" v="143" actId="21"/>
          <ac:spMkLst>
            <pc:docMk/>
            <pc:sldMk cId="0" sldId="264"/>
            <ac:spMk id="3" creationId="{00000000-0000-0000-0000-000000000000}"/>
          </ac:spMkLst>
        </pc:spChg>
        <pc:spChg chg="add mod ord">
          <ac:chgData name="Linda Putu" userId="d38ea09d-335d-4275-a9ec-4a30aa737478" providerId="ADAL" clId="{625A50CA-E70B-48BF-B11A-28B02EEABBE1}" dt="2026-03-14T20:13:39.963" v="145" actId="20577"/>
          <ac:spMkLst>
            <pc:docMk/>
            <pc:sldMk cId="0" sldId="264"/>
            <ac:spMk id="8" creationId="{F2E461A1-694C-F882-2D0A-86768BA3A4C2}"/>
          </ac:spMkLst>
        </pc:spChg>
      </pc:sldChg>
      <pc:sldChg chg="addSp modSp add mod modClrScheme chgLayout">
        <pc:chgData name="Linda Putu" userId="d38ea09d-335d-4275-a9ec-4a30aa737478" providerId="ADAL" clId="{625A50CA-E70B-48BF-B11A-28B02EEABBE1}" dt="2026-03-14T20:14:09.525" v="152" actId="2711"/>
        <pc:sldMkLst>
          <pc:docMk/>
          <pc:sldMk cId="0" sldId="265"/>
        </pc:sldMkLst>
        <pc:spChg chg="mod">
          <ac:chgData name="Linda Putu" userId="d38ea09d-335d-4275-a9ec-4a30aa737478" providerId="ADAL" clId="{625A50CA-E70B-48BF-B11A-28B02EEABBE1}" dt="2026-03-14T20:13:51.284" v="147" actId="21"/>
          <ac:spMkLst>
            <pc:docMk/>
            <pc:sldMk cId="0" sldId="265"/>
            <ac:spMk id="2" creationId="{00000000-0000-0000-0000-000000000000}"/>
          </ac:spMkLst>
        </pc:spChg>
        <pc:spChg chg="mod">
          <ac:chgData name="Linda Putu" userId="d38ea09d-335d-4275-a9ec-4a30aa737478" providerId="ADAL" clId="{625A50CA-E70B-48BF-B11A-28B02EEABBE1}" dt="2026-03-14T20:14:09.525" v="152" actId="2711"/>
          <ac:spMkLst>
            <pc:docMk/>
            <pc:sldMk cId="0" sldId="265"/>
            <ac:spMk id="6" creationId="{00000000-0000-0000-0000-000000000000}"/>
          </ac:spMkLst>
        </pc:spChg>
        <pc:spChg chg="mod">
          <ac:chgData name="Linda Putu" userId="d38ea09d-335d-4275-a9ec-4a30aa737478" providerId="ADAL" clId="{625A50CA-E70B-48BF-B11A-28B02EEABBE1}" dt="2026-03-14T20:14:09.525" v="152" actId="2711"/>
          <ac:spMkLst>
            <pc:docMk/>
            <pc:sldMk cId="0" sldId="265"/>
            <ac:spMk id="9" creationId="{00000000-0000-0000-0000-000000000000}"/>
          </ac:spMkLst>
        </pc:spChg>
        <pc:spChg chg="mod">
          <ac:chgData name="Linda Putu" userId="d38ea09d-335d-4275-a9ec-4a30aa737478" providerId="ADAL" clId="{625A50CA-E70B-48BF-B11A-28B02EEABBE1}" dt="2026-03-14T20:14:09.525" v="152" actId="2711"/>
          <ac:spMkLst>
            <pc:docMk/>
            <pc:sldMk cId="0" sldId="265"/>
            <ac:spMk id="10" creationId="{00000000-0000-0000-0000-000000000000}"/>
          </ac:spMkLst>
        </pc:spChg>
        <pc:spChg chg="mod">
          <ac:chgData name="Linda Putu" userId="d38ea09d-335d-4275-a9ec-4a30aa737478" providerId="ADAL" clId="{625A50CA-E70B-48BF-B11A-28B02EEABBE1}" dt="2026-03-14T20:14:09.525" v="152" actId="2711"/>
          <ac:spMkLst>
            <pc:docMk/>
            <pc:sldMk cId="0" sldId="265"/>
            <ac:spMk id="11" creationId="{00000000-0000-0000-0000-000000000000}"/>
          </ac:spMkLst>
        </pc:spChg>
        <pc:spChg chg="mod">
          <ac:chgData name="Linda Putu" userId="d38ea09d-335d-4275-a9ec-4a30aa737478" providerId="ADAL" clId="{625A50CA-E70B-48BF-B11A-28B02EEABBE1}" dt="2026-03-14T20:14:09.525" v="152" actId="2711"/>
          <ac:spMkLst>
            <pc:docMk/>
            <pc:sldMk cId="0" sldId="265"/>
            <ac:spMk id="17" creationId="{00000000-0000-0000-0000-000000000000}"/>
          </ac:spMkLst>
        </pc:spChg>
        <pc:spChg chg="mod">
          <ac:chgData name="Linda Putu" userId="d38ea09d-335d-4275-a9ec-4a30aa737478" providerId="ADAL" clId="{625A50CA-E70B-48BF-B11A-28B02EEABBE1}" dt="2026-03-14T20:14:09.525" v="152" actId="2711"/>
          <ac:spMkLst>
            <pc:docMk/>
            <pc:sldMk cId="0" sldId="265"/>
            <ac:spMk id="20" creationId="{00000000-0000-0000-0000-000000000000}"/>
          </ac:spMkLst>
        </pc:spChg>
        <pc:spChg chg="mod">
          <ac:chgData name="Linda Putu" userId="d38ea09d-335d-4275-a9ec-4a30aa737478" providerId="ADAL" clId="{625A50CA-E70B-48BF-B11A-28B02EEABBE1}" dt="2026-03-14T20:14:09.525" v="152" actId="2711"/>
          <ac:spMkLst>
            <pc:docMk/>
            <pc:sldMk cId="0" sldId="265"/>
            <ac:spMk id="22" creationId="{00000000-0000-0000-0000-000000000000}"/>
          </ac:spMkLst>
        </pc:spChg>
        <pc:spChg chg="mod">
          <ac:chgData name="Linda Putu" userId="d38ea09d-335d-4275-a9ec-4a30aa737478" providerId="ADAL" clId="{625A50CA-E70B-48BF-B11A-28B02EEABBE1}" dt="2026-03-14T20:14:09.525" v="152" actId="2711"/>
          <ac:spMkLst>
            <pc:docMk/>
            <pc:sldMk cId="0" sldId="265"/>
            <ac:spMk id="24" creationId="{00000000-0000-0000-0000-000000000000}"/>
          </ac:spMkLst>
        </pc:spChg>
        <pc:spChg chg="mod">
          <ac:chgData name="Linda Putu" userId="d38ea09d-335d-4275-a9ec-4a30aa737478" providerId="ADAL" clId="{625A50CA-E70B-48BF-B11A-28B02EEABBE1}" dt="2026-03-14T20:14:09.525" v="152" actId="2711"/>
          <ac:spMkLst>
            <pc:docMk/>
            <pc:sldMk cId="0" sldId="265"/>
            <ac:spMk id="25" creationId="{00000000-0000-0000-0000-000000000000}"/>
          </ac:spMkLst>
        </pc:spChg>
        <pc:spChg chg="mod">
          <ac:chgData name="Linda Putu" userId="d38ea09d-335d-4275-a9ec-4a30aa737478" providerId="ADAL" clId="{625A50CA-E70B-48BF-B11A-28B02EEABBE1}" dt="2026-03-14T20:14:09.525" v="152" actId="2711"/>
          <ac:spMkLst>
            <pc:docMk/>
            <pc:sldMk cId="0" sldId="265"/>
            <ac:spMk id="27" creationId="{00000000-0000-0000-0000-000000000000}"/>
          </ac:spMkLst>
        </pc:spChg>
        <pc:spChg chg="add mod ord">
          <ac:chgData name="Linda Putu" userId="d38ea09d-335d-4275-a9ec-4a30aa737478" providerId="ADAL" clId="{625A50CA-E70B-48BF-B11A-28B02EEABBE1}" dt="2026-03-14T20:13:57.787" v="149"/>
          <ac:spMkLst>
            <pc:docMk/>
            <pc:sldMk cId="0" sldId="265"/>
            <ac:spMk id="28" creationId="{4BA931F2-2007-8744-4E22-C7240208D801}"/>
          </ac:spMkLst>
        </pc:spChg>
      </pc:sldChg>
      <pc:sldChg chg="add del">
        <pc:chgData name="Linda Putu" userId="d38ea09d-335d-4275-a9ec-4a30aa737478" providerId="ADAL" clId="{625A50CA-E70B-48BF-B11A-28B02EEABBE1}" dt="2026-03-14T20:14:25.477" v="153" actId="47"/>
        <pc:sldMkLst>
          <pc:docMk/>
          <pc:sldMk cId="0" sldId="266"/>
        </pc:sldMkLst>
      </pc:sldChg>
      <pc:sldChg chg="add del">
        <pc:chgData name="Linda Putu" userId="d38ea09d-335d-4275-a9ec-4a30aa737478" providerId="ADAL" clId="{625A50CA-E70B-48BF-B11A-28B02EEABBE1}" dt="2026-03-14T20:14:26.306" v="154" actId="47"/>
        <pc:sldMkLst>
          <pc:docMk/>
          <pc:sldMk cId="0" sldId="267"/>
        </pc:sldMkLst>
      </pc:sldChg>
      <pc:sldChg chg="add del">
        <pc:chgData name="Linda Putu" userId="d38ea09d-335d-4275-a9ec-4a30aa737478" providerId="ADAL" clId="{625A50CA-E70B-48BF-B11A-28B02EEABBE1}" dt="2026-03-14T20:14:27.028" v="155" actId="47"/>
        <pc:sldMkLst>
          <pc:docMk/>
          <pc:sldMk cId="0" sldId="268"/>
        </pc:sldMkLst>
      </pc:sldChg>
      <pc:sldChg chg="addSp modSp add mod modClrScheme chgLayout">
        <pc:chgData name="Linda Putu" userId="d38ea09d-335d-4275-a9ec-4a30aa737478" providerId="ADAL" clId="{625A50CA-E70B-48BF-B11A-28B02EEABBE1}" dt="2026-03-14T20:15:15.829" v="163" actId="207"/>
        <pc:sldMkLst>
          <pc:docMk/>
          <pc:sldMk cId="0" sldId="270"/>
        </pc:sldMkLst>
        <pc:spChg chg="mod">
          <ac:chgData name="Linda Putu" userId="d38ea09d-335d-4275-a9ec-4a30aa737478" providerId="ADAL" clId="{625A50CA-E70B-48BF-B11A-28B02EEABBE1}" dt="2026-03-14T20:14:45.249" v="158" actId="21"/>
          <ac:spMkLst>
            <pc:docMk/>
            <pc:sldMk cId="0" sldId="270"/>
            <ac:spMk id="3" creationId="{00000000-0000-0000-0000-000000000000}"/>
          </ac:spMkLst>
        </pc:spChg>
        <pc:spChg chg="mod">
          <ac:chgData name="Linda Putu" userId="d38ea09d-335d-4275-a9ec-4a30aa737478" providerId="ADAL" clId="{625A50CA-E70B-48BF-B11A-28B02EEABBE1}" dt="2026-03-14T20:15:08.041" v="162" actId="2711"/>
          <ac:spMkLst>
            <pc:docMk/>
            <pc:sldMk cId="0" sldId="270"/>
            <ac:spMk id="4" creationId="{00000000-0000-0000-0000-000000000000}"/>
          </ac:spMkLst>
        </pc:spChg>
        <pc:spChg chg="mod">
          <ac:chgData name="Linda Putu" userId="d38ea09d-335d-4275-a9ec-4a30aa737478" providerId="ADAL" clId="{625A50CA-E70B-48BF-B11A-28B02EEABBE1}" dt="2026-03-14T20:15:08.041" v="162" actId="2711"/>
          <ac:spMkLst>
            <pc:docMk/>
            <pc:sldMk cId="0" sldId="270"/>
            <ac:spMk id="6" creationId="{00000000-0000-0000-0000-000000000000}"/>
          </ac:spMkLst>
        </pc:spChg>
        <pc:spChg chg="mod">
          <ac:chgData name="Linda Putu" userId="d38ea09d-335d-4275-a9ec-4a30aa737478" providerId="ADAL" clId="{625A50CA-E70B-48BF-B11A-28B02EEABBE1}" dt="2026-03-14T20:15:15.829" v="163" actId="207"/>
          <ac:spMkLst>
            <pc:docMk/>
            <pc:sldMk cId="0" sldId="270"/>
            <ac:spMk id="7" creationId="{00000000-0000-0000-0000-000000000000}"/>
          </ac:spMkLst>
        </pc:spChg>
        <pc:spChg chg="mod">
          <ac:chgData name="Linda Putu" userId="d38ea09d-335d-4275-a9ec-4a30aa737478" providerId="ADAL" clId="{625A50CA-E70B-48BF-B11A-28B02EEABBE1}" dt="2026-03-14T20:15:08.041" v="162" actId="2711"/>
          <ac:spMkLst>
            <pc:docMk/>
            <pc:sldMk cId="0" sldId="270"/>
            <ac:spMk id="9" creationId="{00000000-0000-0000-0000-000000000000}"/>
          </ac:spMkLst>
        </pc:spChg>
        <pc:spChg chg="mod">
          <ac:chgData name="Linda Putu" userId="d38ea09d-335d-4275-a9ec-4a30aa737478" providerId="ADAL" clId="{625A50CA-E70B-48BF-B11A-28B02EEABBE1}" dt="2026-03-14T20:15:08.041" v="162" actId="2711"/>
          <ac:spMkLst>
            <pc:docMk/>
            <pc:sldMk cId="0" sldId="270"/>
            <ac:spMk id="10" creationId="{00000000-0000-0000-0000-000000000000}"/>
          </ac:spMkLst>
        </pc:spChg>
        <pc:spChg chg="mod">
          <ac:chgData name="Linda Putu" userId="d38ea09d-335d-4275-a9ec-4a30aa737478" providerId="ADAL" clId="{625A50CA-E70B-48BF-B11A-28B02EEABBE1}" dt="2026-03-14T20:15:08.041" v="162" actId="2711"/>
          <ac:spMkLst>
            <pc:docMk/>
            <pc:sldMk cId="0" sldId="270"/>
            <ac:spMk id="12" creationId="{00000000-0000-0000-0000-000000000000}"/>
          </ac:spMkLst>
        </pc:spChg>
        <pc:spChg chg="mod">
          <ac:chgData name="Linda Putu" userId="d38ea09d-335d-4275-a9ec-4a30aa737478" providerId="ADAL" clId="{625A50CA-E70B-48BF-B11A-28B02EEABBE1}" dt="2026-03-14T20:15:08.041" v="162" actId="2711"/>
          <ac:spMkLst>
            <pc:docMk/>
            <pc:sldMk cId="0" sldId="270"/>
            <ac:spMk id="13" creationId="{00000000-0000-0000-0000-000000000000}"/>
          </ac:spMkLst>
        </pc:spChg>
        <pc:spChg chg="mod">
          <ac:chgData name="Linda Putu" userId="d38ea09d-335d-4275-a9ec-4a30aa737478" providerId="ADAL" clId="{625A50CA-E70B-48BF-B11A-28B02EEABBE1}" dt="2026-03-14T20:15:08.041" v="162" actId="2711"/>
          <ac:spMkLst>
            <pc:docMk/>
            <pc:sldMk cId="0" sldId="270"/>
            <ac:spMk id="15" creationId="{00000000-0000-0000-0000-000000000000}"/>
          </ac:spMkLst>
        </pc:spChg>
        <pc:spChg chg="mod">
          <ac:chgData name="Linda Putu" userId="d38ea09d-335d-4275-a9ec-4a30aa737478" providerId="ADAL" clId="{625A50CA-E70B-48BF-B11A-28B02EEABBE1}" dt="2026-03-14T20:15:08.041" v="162" actId="2711"/>
          <ac:spMkLst>
            <pc:docMk/>
            <pc:sldMk cId="0" sldId="270"/>
            <ac:spMk id="18" creationId="{00000000-0000-0000-0000-000000000000}"/>
          </ac:spMkLst>
        </pc:spChg>
        <pc:spChg chg="mod">
          <ac:chgData name="Linda Putu" userId="d38ea09d-335d-4275-a9ec-4a30aa737478" providerId="ADAL" clId="{625A50CA-E70B-48BF-B11A-28B02EEABBE1}" dt="2026-03-14T20:15:08.041" v="162" actId="2711"/>
          <ac:spMkLst>
            <pc:docMk/>
            <pc:sldMk cId="0" sldId="270"/>
            <ac:spMk id="19" creationId="{00000000-0000-0000-0000-000000000000}"/>
          </ac:spMkLst>
        </pc:spChg>
        <pc:spChg chg="add mod ord">
          <ac:chgData name="Linda Putu" userId="d38ea09d-335d-4275-a9ec-4a30aa737478" providerId="ADAL" clId="{625A50CA-E70B-48BF-B11A-28B02EEABBE1}" dt="2026-03-14T20:14:57.425" v="161" actId="1076"/>
          <ac:spMkLst>
            <pc:docMk/>
            <pc:sldMk cId="0" sldId="270"/>
            <ac:spMk id="20" creationId="{A31B1102-FF9F-2B1E-80BF-758CA5C1A832}"/>
          </ac:spMkLst>
        </pc:spChg>
      </pc:sldChg>
      <pc:sldChg chg="addSp delSp modSp add mod modClrScheme chgLayout">
        <pc:chgData name="Linda Putu" userId="d38ea09d-335d-4275-a9ec-4a30aa737478" providerId="ADAL" clId="{625A50CA-E70B-48BF-B11A-28B02EEABBE1}" dt="2026-03-14T20:16:18.550" v="174" actId="207"/>
        <pc:sldMkLst>
          <pc:docMk/>
          <pc:sldMk cId="0" sldId="272"/>
        </pc:sldMkLst>
        <pc:spChg chg="mod">
          <ac:chgData name="Linda Putu" userId="d38ea09d-335d-4275-a9ec-4a30aa737478" providerId="ADAL" clId="{625A50CA-E70B-48BF-B11A-28B02EEABBE1}" dt="2026-03-14T20:15:51.892" v="167" actId="21"/>
          <ac:spMkLst>
            <pc:docMk/>
            <pc:sldMk cId="0" sldId="272"/>
            <ac:spMk id="2" creationId="{00000000-0000-0000-0000-000000000000}"/>
          </ac:spMkLst>
        </pc:spChg>
        <pc:spChg chg="mod">
          <ac:chgData name="Linda Putu" userId="d38ea09d-335d-4275-a9ec-4a30aa737478" providerId="ADAL" clId="{625A50CA-E70B-48BF-B11A-28B02EEABBE1}" dt="2026-03-14T20:16:18.550" v="174" actId="207"/>
          <ac:spMkLst>
            <pc:docMk/>
            <pc:sldMk cId="0" sldId="272"/>
            <ac:spMk id="3" creationId="{00000000-0000-0000-0000-000000000000}"/>
          </ac:spMkLst>
        </pc:spChg>
        <pc:spChg chg="mod">
          <ac:chgData name="Linda Putu" userId="d38ea09d-335d-4275-a9ec-4a30aa737478" providerId="ADAL" clId="{625A50CA-E70B-48BF-B11A-28B02EEABBE1}" dt="2026-03-14T20:16:18.550" v="174" actId="207"/>
          <ac:spMkLst>
            <pc:docMk/>
            <pc:sldMk cId="0" sldId="272"/>
            <ac:spMk id="4" creationId="{00000000-0000-0000-0000-000000000000}"/>
          </ac:spMkLst>
        </pc:spChg>
        <pc:spChg chg="mod">
          <ac:chgData name="Linda Putu" userId="d38ea09d-335d-4275-a9ec-4a30aa737478" providerId="ADAL" clId="{625A50CA-E70B-48BF-B11A-28B02EEABBE1}" dt="2026-03-14T20:16:18.550" v="174" actId="207"/>
          <ac:spMkLst>
            <pc:docMk/>
            <pc:sldMk cId="0" sldId="272"/>
            <ac:spMk id="6" creationId="{00000000-0000-0000-0000-000000000000}"/>
          </ac:spMkLst>
        </pc:spChg>
        <pc:spChg chg="mod">
          <ac:chgData name="Linda Putu" userId="d38ea09d-335d-4275-a9ec-4a30aa737478" providerId="ADAL" clId="{625A50CA-E70B-48BF-B11A-28B02EEABBE1}" dt="2026-03-14T20:16:18.550" v="174" actId="207"/>
          <ac:spMkLst>
            <pc:docMk/>
            <pc:sldMk cId="0" sldId="272"/>
            <ac:spMk id="7" creationId="{00000000-0000-0000-0000-000000000000}"/>
          </ac:spMkLst>
        </pc:spChg>
        <pc:spChg chg="mod">
          <ac:chgData name="Linda Putu" userId="d38ea09d-335d-4275-a9ec-4a30aa737478" providerId="ADAL" clId="{625A50CA-E70B-48BF-B11A-28B02EEABBE1}" dt="2026-03-14T20:16:18.550" v="174" actId="207"/>
          <ac:spMkLst>
            <pc:docMk/>
            <pc:sldMk cId="0" sldId="272"/>
            <ac:spMk id="8" creationId="{00000000-0000-0000-0000-000000000000}"/>
          </ac:spMkLst>
        </pc:spChg>
        <pc:spChg chg="mod">
          <ac:chgData name="Linda Putu" userId="d38ea09d-335d-4275-a9ec-4a30aa737478" providerId="ADAL" clId="{625A50CA-E70B-48BF-B11A-28B02EEABBE1}" dt="2026-03-14T20:16:18.550" v="174" actId="207"/>
          <ac:spMkLst>
            <pc:docMk/>
            <pc:sldMk cId="0" sldId="272"/>
            <ac:spMk id="9" creationId="{00000000-0000-0000-0000-000000000000}"/>
          </ac:spMkLst>
        </pc:spChg>
        <pc:spChg chg="mod">
          <ac:chgData name="Linda Putu" userId="d38ea09d-335d-4275-a9ec-4a30aa737478" providerId="ADAL" clId="{625A50CA-E70B-48BF-B11A-28B02EEABBE1}" dt="2026-03-14T20:16:18.550" v="174" actId="207"/>
          <ac:spMkLst>
            <pc:docMk/>
            <pc:sldMk cId="0" sldId="272"/>
            <ac:spMk id="11" creationId="{00000000-0000-0000-0000-000000000000}"/>
          </ac:spMkLst>
        </pc:spChg>
        <pc:spChg chg="mod">
          <ac:chgData name="Linda Putu" userId="d38ea09d-335d-4275-a9ec-4a30aa737478" providerId="ADAL" clId="{625A50CA-E70B-48BF-B11A-28B02EEABBE1}" dt="2026-03-14T20:16:18.550" v="174" actId="207"/>
          <ac:spMkLst>
            <pc:docMk/>
            <pc:sldMk cId="0" sldId="272"/>
            <ac:spMk id="12" creationId="{00000000-0000-0000-0000-000000000000}"/>
          </ac:spMkLst>
        </pc:spChg>
        <pc:spChg chg="mod">
          <ac:chgData name="Linda Putu" userId="d38ea09d-335d-4275-a9ec-4a30aa737478" providerId="ADAL" clId="{625A50CA-E70B-48BF-B11A-28B02EEABBE1}" dt="2026-03-14T20:16:18.550" v="174" actId="207"/>
          <ac:spMkLst>
            <pc:docMk/>
            <pc:sldMk cId="0" sldId="272"/>
            <ac:spMk id="13" creationId="{00000000-0000-0000-0000-000000000000}"/>
          </ac:spMkLst>
        </pc:spChg>
        <pc:spChg chg="mod">
          <ac:chgData name="Linda Putu" userId="d38ea09d-335d-4275-a9ec-4a30aa737478" providerId="ADAL" clId="{625A50CA-E70B-48BF-B11A-28B02EEABBE1}" dt="2026-03-14T20:16:18.550" v="174" actId="207"/>
          <ac:spMkLst>
            <pc:docMk/>
            <pc:sldMk cId="0" sldId="272"/>
            <ac:spMk id="16" creationId="{00000000-0000-0000-0000-000000000000}"/>
          </ac:spMkLst>
        </pc:spChg>
        <pc:spChg chg="add del mod ord">
          <ac:chgData name="Linda Putu" userId="d38ea09d-335d-4275-a9ec-4a30aa737478" providerId="ADAL" clId="{625A50CA-E70B-48BF-B11A-28B02EEABBE1}" dt="2026-03-14T20:15:59.397" v="170" actId="478"/>
          <ac:spMkLst>
            <pc:docMk/>
            <pc:sldMk cId="0" sldId="272"/>
            <ac:spMk id="18" creationId="{FE97459A-8739-F98B-70A0-D00776AFF05C}"/>
          </ac:spMkLst>
        </pc:spChg>
        <pc:spChg chg="add mod">
          <ac:chgData name="Linda Putu" userId="d38ea09d-335d-4275-a9ec-4a30aa737478" providerId="ADAL" clId="{625A50CA-E70B-48BF-B11A-28B02EEABBE1}" dt="2026-03-14T20:16:04.821" v="172"/>
          <ac:spMkLst>
            <pc:docMk/>
            <pc:sldMk cId="0" sldId="272"/>
            <ac:spMk id="20" creationId="{CBD11539-5584-C155-8592-9C840DB7EF89}"/>
          </ac:spMkLst>
        </pc:spChg>
      </pc:sldChg>
      <pc:sldChg chg="modSp mod">
        <pc:chgData name="Linda Putu" userId="d38ea09d-335d-4275-a9ec-4a30aa737478" providerId="ADAL" clId="{625A50CA-E70B-48BF-B11A-28B02EEABBE1}" dt="2026-03-14T18:33:19.224" v="57" actId="20577"/>
        <pc:sldMkLst>
          <pc:docMk/>
          <pc:sldMk cId="2139657369" sldId="274"/>
        </pc:sldMkLst>
        <pc:spChg chg="mod">
          <ac:chgData name="Linda Putu" userId="d38ea09d-335d-4275-a9ec-4a30aa737478" providerId="ADAL" clId="{625A50CA-E70B-48BF-B11A-28B02EEABBE1}" dt="2026-03-14T18:33:19.224" v="57" actId="20577"/>
          <ac:spMkLst>
            <pc:docMk/>
            <pc:sldMk cId="2139657369" sldId="274"/>
            <ac:spMk id="2" creationId="{58D1C371-2016-6DB2-19BF-77EBB4DAC732}"/>
          </ac:spMkLst>
        </pc:spChg>
      </pc:sldChg>
      <pc:sldChg chg="modSp mod">
        <pc:chgData name="Linda Putu" userId="d38ea09d-335d-4275-a9ec-4a30aa737478" providerId="ADAL" clId="{625A50CA-E70B-48BF-B11A-28B02EEABBE1}" dt="2026-03-14T18:58:34.484" v="67" actId="404"/>
        <pc:sldMkLst>
          <pc:docMk/>
          <pc:sldMk cId="3247429154" sldId="275"/>
        </pc:sldMkLst>
        <pc:spChg chg="mod">
          <ac:chgData name="Linda Putu" userId="d38ea09d-335d-4275-a9ec-4a30aa737478" providerId="ADAL" clId="{625A50CA-E70B-48BF-B11A-28B02EEABBE1}" dt="2026-03-14T18:58:34.484" v="67" actId="404"/>
          <ac:spMkLst>
            <pc:docMk/>
            <pc:sldMk cId="3247429154" sldId="275"/>
            <ac:spMk id="2" creationId="{34CB6DAD-04FD-05BD-A6B9-0482CFE1E256}"/>
          </ac:spMkLst>
        </pc:spChg>
      </pc:sldChg>
      <pc:sldChg chg="add del">
        <pc:chgData name="Linda Putu" userId="d38ea09d-335d-4275-a9ec-4a30aa737478" providerId="ADAL" clId="{625A50CA-E70B-48BF-B11A-28B02EEABBE1}" dt="2026-03-14T20:14:27.908" v="156" actId="47"/>
        <pc:sldMkLst>
          <pc:docMk/>
          <pc:sldMk cId="0" sldId="276"/>
        </pc:sldMkLst>
      </pc:sldChg>
      <pc:sldChg chg="addSp modSp del mod modClrScheme chgLayout">
        <pc:chgData name="Linda Putu" userId="d38ea09d-335d-4275-a9ec-4a30aa737478" providerId="ADAL" clId="{625A50CA-E70B-48BF-B11A-28B02EEABBE1}" dt="2026-03-14T20:04:13.257" v="68" actId="47"/>
        <pc:sldMkLst>
          <pc:docMk/>
          <pc:sldMk cId="2471739557" sldId="276"/>
        </pc:sldMkLst>
        <pc:spChg chg="mod ord">
          <ac:chgData name="Linda Putu" userId="d38ea09d-335d-4275-a9ec-4a30aa737478" providerId="ADAL" clId="{625A50CA-E70B-48BF-B11A-28B02EEABBE1}" dt="2026-03-14T18:54:09.886" v="64" actId="700"/>
          <ac:spMkLst>
            <pc:docMk/>
            <pc:sldMk cId="2471739557" sldId="276"/>
            <ac:spMk id="2" creationId="{ED8A77F5-A178-6385-4BC0-9F39E6A64233}"/>
          </ac:spMkLst>
        </pc:spChg>
        <pc:spChg chg="add mod ord">
          <ac:chgData name="Linda Putu" userId="d38ea09d-335d-4275-a9ec-4a30aa737478" providerId="ADAL" clId="{625A50CA-E70B-48BF-B11A-28B02EEABBE1}" dt="2026-03-14T18:54:09.886" v="64" actId="700"/>
          <ac:spMkLst>
            <pc:docMk/>
            <pc:sldMk cId="2471739557" sldId="276"/>
            <ac:spMk id="3" creationId="{43E96791-60CD-EF4B-CD54-BBB308D3ECE3}"/>
          </ac:spMkLst>
        </pc:spChg>
      </pc:sldChg>
      <pc:sldChg chg="add del">
        <pc:chgData name="Linda Putu" userId="d38ea09d-335d-4275-a9ec-4a30aa737478" providerId="ADAL" clId="{625A50CA-E70B-48BF-B11A-28B02EEABBE1}" dt="2026-03-14T20:15:32.387" v="164" actId="47"/>
        <pc:sldMkLst>
          <pc:docMk/>
          <pc:sldMk cId="0" sldId="277"/>
        </pc:sldMkLst>
      </pc:sldChg>
      <pc:sldChg chg="del">
        <pc:chgData name="Linda Putu" userId="d38ea09d-335d-4275-a9ec-4a30aa737478" providerId="ADAL" clId="{625A50CA-E70B-48BF-B11A-28B02EEABBE1}" dt="2026-03-14T20:04:14.036" v="69" actId="47"/>
        <pc:sldMkLst>
          <pc:docMk/>
          <pc:sldMk cId="4106409489" sldId="277"/>
        </pc:sldMkLst>
      </pc:sldChg>
      <pc:sldChg chg="addSp modSp add mod modClrScheme chgLayout">
        <pc:chgData name="Linda Putu" userId="d38ea09d-335d-4275-a9ec-4a30aa737478" providerId="ADAL" clId="{625A50CA-E70B-48BF-B11A-28B02EEABBE1}" dt="2026-03-14T20:16:55.682" v="181" actId="207"/>
        <pc:sldMkLst>
          <pc:docMk/>
          <pc:sldMk cId="0" sldId="278"/>
        </pc:sldMkLst>
        <pc:spChg chg="mod">
          <ac:chgData name="Linda Putu" userId="d38ea09d-335d-4275-a9ec-4a30aa737478" providerId="ADAL" clId="{625A50CA-E70B-48BF-B11A-28B02EEABBE1}" dt="2026-03-14T20:16:34.675" v="176" actId="21"/>
          <ac:spMkLst>
            <pc:docMk/>
            <pc:sldMk cId="0" sldId="278"/>
            <ac:spMk id="3" creationId="{00000000-0000-0000-0000-000000000000}"/>
          </ac:spMkLst>
        </pc:spChg>
        <pc:spChg chg="mod">
          <ac:chgData name="Linda Putu" userId="d38ea09d-335d-4275-a9ec-4a30aa737478" providerId="ADAL" clId="{625A50CA-E70B-48BF-B11A-28B02EEABBE1}" dt="2026-03-14T20:16:55.682" v="181" actId="207"/>
          <ac:spMkLst>
            <pc:docMk/>
            <pc:sldMk cId="0" sldId="278"/>
            <ac:spMk id="4" creationId="{00000000-0000-0000-0000-000000000000}"/>
          </ac:spMkLst>
        </pc:spChg>
        <pc:spChg chg="mod">
          <ac:chgData name="Linda Putu" userId="d38ea09d-335d-4275-a9ec-4a30aa737478" providerId="ADAL" clId="{625A50CA-E70B-48BF-B11A-28B02EEABBE1}" dt="2026-03-14T20:16:55.682" v="181" actId="207"/>
          <ac:spMkLst>
            <pc:docMk/>
            <pc:sldMk cId="0" sldId="278"/>
            <ac:spMk id="5" creationId="{00000000-0000-0000-0000-000000000000}"/>
          </ac:spMkLst>
        </pc:spChg>
        <pc:spChg chg="mod">
          <ac:chgData name="Linda Putu" userId="d38ea09d-335d-4275-a9ec-4a30aa737478" providerId="ADAL" clId="{625A50CA-E70B-48BF-B11A-28B02EEABBE1}" dt="2026-03-14T20:16:55.682" v="181" actId="207"/>
          <ac:spMkLst>
            <pc:docMk/>
            <pc:sldMk cId="0" sldId="278"/>
            <ac:spMk id="6" creationId="{00000000-0000-0000-0000-000000000000}"/>
          </ac:spMkLst>
        </pc:spChg>
        <pc:spChg chg="mod">
          <ac:chgData name="Linda Putu" userId="d38ea09d-335d-4275-a9ec-4a30aa737478" providerId="ADAL" clId="{625A50CA-E70B-48BF-B11A-28B02EEABBE1}" dt="2026-03-14T20:16:55.682" v="181" actId="207"/>
          <ac:spMkLst>
            <pc:docMk/>
            <pc:sldMk cId="0" sldId="278"/>
            <ac:spMk id="7" creationId="{00000000-0000-0000-0000-000000000000}"/>
          </ac:spMkLst>
        </pc:spChg>
        <pc:spChg chg="mod">
          <ac:chgData name="Linda Putu" userId="d38ea09d-335d-4275-a9ec-4a30aa737478" providerId="ADAL" clId="{625A50CA-E70B-48BF-B11A-28B02EEABBE1}" dt="2026-03-14T20:16:55.682" v="181" actId="207"/>
          <ac:spMkLst>
            <pc:docMk/>
            <pc:sldMk cId="0" sldId="278"/>
            <ac:spMk id="8" creationId="{00000000-0000-0000-0000-000000000000}"/>
          </ac:spMkLst>
        </pc:spChg>
        <pc:spChg chg="mod">
          <ac:chgData name="Linda Putu" userId="d38ea09d-335d-4275-a9ec-4a30aa737478" providerId="ADAL" clId="{625A50CA-E70B-48BF-B11A-28B02EEABBE1}" dt="2026-03-14T20:16:55.682" v="181" actId="207"/>
          <ac:spMkLst>
            <pc:docMk/>
            <pc:sldMk cId="0" sldId="278"/>
            <ac:spMk id="9" creationId="{00000000-0000-0000-0000-000000000000}"/>
          </ac:spMkLst>
        </pc:spChg>
        <pc:spChg chg="mod">
          <ac:chgData name="Linda Putu" userId="d38ea09d-335d-4275-a9ec-4a30aa737478" providerId="ADAL" clId="{625A50CA-E70B-48BF-B11A-28B02EEABBE1}" dt="2026-03-14T20:16:55.682" v="181" actId="207"/>
          <ac:spMkLst>
            <pc:docMk/>
            <pc:sldMk cId="0" sldId="278"/>
            <ac:spMk id="10" creationId="{00000000-0000-0000-0000-000000000000}"/>
          </ac:spMkLst>
        </pc:spChg>
        <pc:spChg chg="mod">
          <ac:chgData name="Linda Putu" userId="d38ea09d-335d-4275-a9ec-4a30aa737478" providerId="ADAL" clId="{625A50CA-E70B-48BF-B11A-28B02EEABBE1}" dt="2026-03-14T20:16:55.682" v="181" actId="207"/>
          <ac:spMkLst>
            <pc:docMk/>
            <pc:sldMk cId="0" sldId="278"/>
            <ac:spMk id="11" creationId="{00000000-0000-0000-0000-000000000000}"/>
          </ac:spMkLst>
        </pc:spChg>
        <pc:spChg chg="mod">
          <ac:chgData name="Linda Putu" userId="d38ea09d-335d-4275-a9ec-4a30aa737478" providerId="ADAL" clId="{625A50CA-E70B-48BF-B11A-28B02EEABBE1}" dt="2026-03-14T20:16:55.682" v="181" actId="207"/>
          <ac:spMkLst>
            <pc:docMk/>
            <pc:sldMk cId="0" sldId="278"/>
            <ac:spMk id="12" creationId="{00000000-0000-0000-0000-000000000000}"/>
          </ac:spMkLst>
        </pc:spChg>
        <pc:spChg chg="mod">
          <ac:chgData name="Linda Putu" userId="d38ea09d-335d-4275-a9ec-4a30aa737478" providerId="ADAL" clId="{625A50CA-E70B-48BF-B11A-28B02EEABBE1}" dt="2026-03-14T20:16:55.682" v="181" actId="207"/>
          <ac:spMkLst>
            <pc:docMk/>
            <pc:sldMk cId="0" sldId="278"/>
            <ac:spMk id="13" creationId="{00000000-0000-0000-0000-000000000000}"/>
          </ac:spMkLst>
        </pc:spChg>
        <pc:spChg chg="add mod ord">
          <ac:chgData name="Linda Putu" userId="d38ea09d-335d-4275-a9ec-4a30aa737478" providerId="ADAL" clId="{625A50CA-E70B-48BF-B11A-28B02EEABBE1}" dt="2026-03-14T20:16:48.258" v="179" actId="1076"/>
          <ac:spMkLst>
            <pc:docMk/>
            <pc:sldMk cId="0" sldId="278"/>
            <ac:spMk id="14" creationId="{BFD9EE63-BC42-C430-85E7-B0A37BB541F8}"/>
          </ac:spMkLst>
        </pc:spChg>
      </pc:sldChg>
      <pc:sldChg chg="del">
        <pc:chgData name="Linda Putu" userId="d38ea09d-335d-4275-a9ec-4a30aa737478" providerId="ADAL" clId="{625A50CA-E70B-48BF-B11A-28B02EEABBE1}" dt="2026-03-14T20:04:14.580" v="70" actId="47"/>
        <pc:sldMkLst>
          <pc:docMk/>
          <pc:sldMk cId="4140807586" sldId="278"/>
        </pc:sldMkLst>
      </pc:sldChg>
      <pc:sldChg chg="addSp modSp add mod modClrScheme chgLayout">
        <pc:chgData name="Linda Putu" userId="d38ea09d-335d-4275-a9ec-4a30aa737478" providerId="ADAL" clId="{625A50CA-E70B-48BF-B11A-28B02EEABBE1}" dt="2026-03-14T20:18:29.462" v="216" actId="1076"/>
        <pc:sldMkLst>
          <pc:docMk/>
          <pc:sldMk cId="0" sldId="279"/>
        </pc:sldMkLst>
        <pc:spChg chg="mod">
          <ac:chgData name="Linda Putu" userId="d38ea09d-335d-4275-a9ec-4a30aa737478" providerId="ADAL" clId="{625A50CA-E70B-48BF-B11A-28B02EEABBE1}" dt="2026-03-14T20:17:40.877" v="209" actId="21"/>
          <ac:spMkLst>
            <pc:docMk/>
            <pc:sldMk cId="0" sldId="279"/>
            <ac:spMk id="2" creationId="{00000000-0000-0000-0000-000000000000}"/>
          </ac:spMkLst>
        </pc:spChg>
        <pc:spChg chg="mod">
          <ac:chgData name="Linda Putu" userId="d38ea09d-335d-4275-a9ec-4a30aa737478" providerId="ADAL" clId="{625A50CA-E70B-48BF-B11A-28B02EEABBE1}" dt="2026-03-14T20:18:21.100" v="214" actId="164"/>
          <ac:spMkLst>
            <pc:docMk/>
            <pc:sldMk cId="0" sldId="279"/>
            <ac:spMk id="3" creationId="{00000000-0000-0000-0000-000000000000}"/>
          </ac:spMkLst>
        </pc:spChg>
        <pc:spChg chg="mod">
          <ac:chgData name="Linda Putu" userId="d38ea09d-335d-4275-a9ec-4a30aa737478" providerId="ADAL" clId="{625A50CA-E70B-48BF-B11A-28B02EEABBE1}" dt="2026-03-14T20:18:21.100" v="214" actId="164"/>
          <ac:spMkLst>
            <pc:docMk/>
            <pc:sldMk cId="0" sldId="279"/>
            <ac:spMk id="4" creationId="{00000000-0000-0000-0000-000000000000}"/>
          </ac:spMkLst>
        </pc:spChg>
        <pc:spChg chg="mod">
          <ac:chgData name="Linda Putu" userId="d38ea09d-335d-4275-a9ec-4a30aa737478" providerId="ADAL" clId="{625A50CA-E70B-48BF-B11A-28B02EEABBE1}" dt="2026-03-14T20:18:08.418" v="213" actId="2711"/>
          <ac:spMkLst>
            <pc:docMk/>
            <pc:sldMk cId="0" sldId="279"/>
            <ac:spMk id="5" creationId="{00000000-0000-0000-0000-000000000000}"/>
          </ac:spMkLst>
        </pc:spChg>
        <pc:spChg chg="mod">
          <ac:chgData name="Linda Putu" userId="d38ea09d-335d-4275-a9ec-4a30aa737478" providerId="ADAL" clId="{625A50CA-E70B-48BF-B11A-28B02EEABBE1}" dt="2026-03-14T20:18:08.418" v="213" actId="2711"/>
          <ac:spMkLst>
            <pc:docMk/>
            <pc:sldMk cId="0" sldId="279"/>
            <ac:spMk id="7" creationId="{00000000-0000-0000-0000-000000000000}"/>
          </ac:spMkLst>
        </pc:spChg>
        <pc:spChg chg="mod">
          <ac:chgData name="Linda Putu" userId="d38ea09d-335d-4275-a9ec-4a30aa737478" providerId="ADAL" clId="{625A50CA-E70B-48BF-B11A-28B02EEABBE1}" dt="2026-03-14T20:18:08.418" v="213" actId="2711"/>
          <ac:spMkLst>
            <pc:docMk/>
            <pc:sldMk cId="0" sldId="279"/>
            <ac:spMk id="8" creationId="{00000000-0000-0000-0000-000000000000}"/>
          </ac:spMkLst>
        </pc:spChg>
        <pc:spChg chg="mod">
          <ac:chgData name="Linda Putu" userId="d38ea09d-335d-4275-a9ec-4a30aa737478" providerId="ADAL" clId="{625A50CA-E70B-48BF-B11A-28B02EEABBE1}" dt="2026-03-14T20:18:08.418" v="213" actId="2711"/>
          <ac:spMkLst>
            <pc:docMk/>
            <pc:sldMk cId="0" sldId="279"/>
            <ac:spMk id="10" creationId="{00000000-0000-0000-0000-000000000000}"/>
          </ac:spMkLst>
        </pc:spChg>
        <pc:spChg chg="mod">
          <ac:chgData name="Linda Putu" userId="d38ea09d-335d-4275-a9ec-4a30aa737478" providerId="ADAL" clId="{625A50CA-E70B-48BF-B11A-28B02EEABBE1}" dt="2026-03-14T20:18:08.418" v="213" actId="2711"/>
          <ac:spMkLst>
            <pc:docMk/>
            <pc:sldMk cId="0" sldId="279"/>
            <ac:spMk id="11" creationId="{00000000-0000-0000-0000-000000000000}"/>
          </ac:spMkLst>
        </pc:spChg>
        <pc:spChg chg="mod">
          <ac:chgData name="Linda Putu" userId="d38ea09d-335d-4275-a9ec-4a30aa737478" providerId="ADAL" clId="{625A50CA-E70B-48BF-B11A-28B02EEABBE1}" dt="2026-03-14T20:18:08.418" v="213" actId="2711"/>
          <ac:spMkLst>
            <pc:docMk/>
            <pc:sldMk cId="0" sldId="279"/>
            <ac:spMk id="12" creationId="{00000000-0000-0000-0000-000000000000}"/>
          </ac:spMkLst>
        </pc:spChg>
        <pc:spChg chg="mod">
          <ac:chgData name="Linda Putu" userId="d38ea09d-335d-4275-a9ec-4a30aa737478" providerId="ADAL" clId="{625A50CA-E70B-48BF-B11A-28B02EEABBE1}" dt="2026-03-14T20:18:08.418" v="213" actId="2711"/>
          <ac:spMkLst>
            <pc:docMk/>
            <pc:sldMk cId="0" sldId="279"/>
            <ac:spMk id="13" creationId="{00000000-0000-0000-0000-000000000000}"/>
          </ac:spMkLst>
        </pc:spChg>
        <pc:spChg chg="mod">
          <ac:chgData name="Linda Putu" userId="d38ea09d-335d-4275-a9ec-4a30aa737478" providerId="ADAL" clId="{625A50CA-E70B-48BF-B11A-28B02EEABBE1}" dt="2026-03-14T20:18:08.418" v="213" actId="2711"/>
          <ac:spMkLst>
            <pc:docMk/>
            <pc:sldMk cId="0" sldId="279"/>
            <ac:spMk id="15" creationId="{00000000-0000-0000-0000-000000000000}"/>
          </ac:spMkLst>
        </pc:spChg>
        <pc:spChg chg="mod">
          <ac:chgData name="Linda Putu" userId="d38ea09d-335d-4275-a9ec-4a30aa737478" providerId="ADAL" clId="{625A50CA-E70B-48BF-B11A-28B02EEABBE1}" dt="2026-03-14T20:18:08.418" v="213" actId="2711"/>
          <ac:spMkLst>
            <pc:docMk/>
            <pc:sldMk cId="0" sldId="279"/>
            <ac:spMk id="17" creationId="{00000000-0000-0000-0000-000000000000}"/>
          </ac:spMkLst>
        </pc:spChg>
        <pc:spChg chg="mod">
          <ac:chgData name="Linda Putu" userId="d38ea09d-335d-4275-a9ec-4a30aa737478" providerId="ADAL" clId="{625A50CA-E70B-48BF-B11A-28B02EEABBE1}" dt="2026-03-14T20:18:08.418" v="213" actId="2711"/>
          <ac:spMkLst>
            <pc:docMk/>
            <pc:sldMk cId="0" sldId="279"/>
            <ac:spMk id="19" creationId="{00000000-0000-0000-0000-000000000000}"/>
          </ac:spMkLst>
        </pc:spChg>
        <pc:spChg chg="add mod ord">
          <ac:chgData name="Linda Putu" userId="d38ea09d-335d-4275-a9ec-4a30aa737478" providerId="ADAL" clId="{625A50CA-E70B-48BF-B11A-28B02EEABBE1}" dt="2026-03-14T20:18:29.462" v="216" actId="1076"/>
          <ac:spMkLst>
            <pc:docMk/>
            <pc:sldMk cId="0" sldId="279"/>
            <ac:spMk id="22" creationId="{96A52158-4DE7-22A7-B7AC-0683FD028A57}"/>
          </ac:spMkLst>
        </pc:spChg>
        <pc:grpChg chg="add mod">
          <ac:chgData name="Linda Putu" userId="d38ea09d-335d-4275-a9ec-4a30aa737478" providerId="ADAL" clId="{625A50CA-E70B-48BF-B11A-28B02EEABBE1}" dt="2026-03-14T20:18:24.576" v="215" actId="1076"/>
          <ac:grpSpMkLst>
            <pc:docMk/>
            <pc:sldMk cId="0" sldId="279"/>
            <ac:grpSpMk id="23" creationId="{935AA923-C4A2-002A-0F60-3A2EADF6C1B0}"/>
          </ac:grpSpMkLst>
        </pc:grpChg>
      </pc:sldChg>
      <pc:sldChg chg="del">
        <pc:chgData name="Linda Putu" userId="d38ea09d-335d-4275-a9ec-4a30aa737478" providerId="ADAL" clId="{625A50CA-E70B-48BF-B11A-28B02EEABBE1}" dt="2026-03-14T20:04:15.108" v="71" actId="47"/>
        <pc:sldMkLst>
          <pc:docMk/>
          <pc:sldMk cId="3112917675" sldId="279"/>
        </pc:sldMkLst>
      </pc:sldChg>
      <pc:sldChg chg="addSp delSp modSp add mod modClrScheme chgLayout">
        <pc:chgData name="Linda Putu" userId="d38ea09d-335d-4275-a9ec-4a30aa737478" providerId="ADAL" clId="{625A50CA-E70B-48BF-B11A-28B02EEABBE1}" dt="2026-03-14T20:20:17.849" v="229" actId="1076"/>
        <pc:sldMkLst>
          <pc:docMk/>
          <pc:sldMk cId="0" sldId="280"/>
        </pc:sldMkLst>
        <pc:spChg chg="mod">
          <ac:chgData name="Linda Putu" userId="d38ea09d-335d-4275-a9ec-4a30aa737478" providerId="ADAL" clId="{625A50CA-E70B-48BF-B11A-28B02EEABBE1}" dt="2026-03-14T20:19:25.748" v="222" actId="21"/>
          <ac:spMkLst>
            <pc:docMk/>
            <pc:sldMk cId="0" sldId="280"/>
            <ac:spMk id="2" creationId="{00000000-0000-0000-0000-000000000000}"/>
          </ac:spMkLst>
        </pc:spChg>
        <pc:spChg chg="mod">
          <ac:chgData name="Linda Putu" userId="d38ea09d-335d-4275-a9ec-4a30aa737478" providerId="ADAL" clId="{625A50CA-E70B-48BF-B11A-28B02EEABBE1}" dt="2026-03-14T20:19:50.166" v="226" actId="164"/>
          <ac:spMkLst>
            <pc:docMk/>
            <pc:sldMk cId="0" sldId="280"/>
            <ac:spMk id="3" creationId="{00000000-0000-0000-0000-000000000000}"/>
          </ac:spMkLst>
        </pc:spChg>
        <pc:spChg chg="mod">
          <ac:chgData name="Linda Putu" userId="d38ea09d-335d-4275-a9ec-4a30aa737478" providerId="ADAL" clId="{625A50CA-E70B-48BF-B11A-28B02EEABBE1}" dt="2026-03-14T20:19:50.166" v="226" actId="164"/>
          <ac:spMkLst>
            <pc:docMk/>
            <pc:sldMk cId="0" sldId="280"/>
            <ac:spMk id="5" creationId="{00000000-0000-0000-0000-000000000000}"/>
          </ac:spMkLst>
        </pc:spChg>
        <pc:spChg chg="mod">
          <ac:chgData name="Linda Putu" userId="d38ea09d-335d-4275-a9ec-4a30aa737478" providerId="ADAL" clId="{625A50CA-E70B-48BF-B11A-28B02EEABBE1}" dt="2026-03-14T20:19:00.123" v="218" actId="207"/>
          <ac:spMkLst>
            <pc:docMk/>
            <pc:sldMk cId="0" sldId="280"/>
            <ac:spMk id="6" creationId="{00000000-0000-0000-0000-000000000000}"/>
          </ac:spMkLst>
        </pc:spChg>
        <pc:spChg chg="mod">
          <ac:chgData name="Linda Putu" userId="d38ea09d-335d-4275-a9ec-4a30aa737478" providerId="ADAL" clId="{625A50CA-E70B-48BF-B11A-28B02EEABBE1}" dt="2026-03-14T20:19:00.123" v="218" actId="207"/>
          <ac:spMkLst>
            <pc:docMk/>
            <pc:sldMk cId="0" sldId="280"/>
            <ac:spMk id="7" creationId="{00000000-0000-0000-0000-000000000000}"/>
          </ac:spMkLst>
        </pc:spChg>
        <pc:spChg chg="mod">
          <ac:chgData name="Linda Putu" userId="d38ea09d-335d-4275-a9ec-4a30aa737478" providerId="ADAL" clId="{625A50CA-E70B-48BF-B11A-28B02EEABBE1}" dt="2026-03-14T20:19:00.123" v="218" actId="207"/>
          <ac:spMkLst>
            <pc:docMk/>
            <pc:sldMk cId="0" sldId="280"/>
            <ac:spMk id="8" creationId="{00000000-0000-0000-0000-000000000000}"/>
          </ac:spMkLst>
        </pc:spChg>
        <pc:spChg chg="mod">
          <ac:chgData name="Linda Putu" userId="d38ea09d-335d-4275-a9ec-4a30aa737478" providerId="ADAL" clId="{625A50CA-E70B-48BF-B11A-28B02EEABBE1}" dt="2026-03-14T20:19:00.123" v="218" actId="207"/>
          <ac:spMkLst>
            <pc:docMk/>
            <pc:sldMk cId="0" sldId="280"/>
            <ac:spMk id="10" creationId="{00000000-0000-0000-0000-000000000000}"/>
          </ac:spMkLst>
        </pc:spChg>
        <pc:spChg chg="mod">
          <ac:chgData name="Linda Putu" userId="d38ea09d-335d-4275-a9ec-4a30aa737478" providerId="ADAL" clId="{625A50CA-E70B-48BF-B11A-28B02EEABBE1}" dt="2026-03-14T20:19:00.123" v="218" actId="207"/>
          <ac:spMkLst>
            <pc:docMk/>
            <pc:sldMk cId="0" sldId="280"/>
            <ac:spMk id="11" creationId="{00000000-0000-0000-0000-000000000000}"/>
          </ac:spMkLst>
        </pc:spChg>
        <pc:spChg chg="mod">
          <ac:chgData name="Linda Putu" userId="d38ea09d-335d-4275-a9ec-4a30aa737478" providerId="ADAL" clId="{625A50CA-E70B-48BF-B11A-28B02EEABBE1}" dt="2026-03-14T20:19:00.123" v="218" actId="207"/>
          <ac:spMkLst>
            <pc:docMk/>
            <pc:sldMk cId="0" sldId="280"/>
            <ac:spMk id="12" creationId="{00000000-0000-0000-0000-000000000000}"/>
          </ac:spMkLst>
        </pc:spChg>
        <pc:spChg chg="mod">
          <ac:chgData name="Linda Putu" userId="d38ea09d-335d-4275-a9ec-4a30aa737478" providerId="ADAL" clId="{625A50CA-E70B-48BF-B11A-28B02EEABBE1}" dt="2026-03-14T20:19:00.123" v="218" actId="207"/>
          <ac:spMkLst>
            <pc:docMk/>
            <pc:sldMk cId="0" sldId="280"/>
            <ac:spMk id="13" creationId="{00000000-0000-0000-0000-000000000000}"/>
          </ac:spMkLst>
        </pc:spChg>
        <pc:spChg chg="mod">
          <ac:chgData name="Linda Putu" userId="d38ea09d-335d-4275-a9ec-4a30aa737478" providerId="ADAL" clId="{625A50CA-E70B-48BF-B11A-28B02EEABBE1}" dt="2026-03-14T20:19:00.123" v="218" actId="207"/>
          <ac:spMkLst>
            <pc:docMk/>
            <pc:sldMk cId="0" sldId="280"/>
            <ac:spMk id="15" creationId="{00000000-0000-0000-0000-000000000000}"/>
          </ac:spMkLst>
        </pc:spChg>
        <pc:spChg chg="mod">
          <ac:chgData name="Linda Putu" userId="d38ea09d-335d-4275-a9ec-4a30aa737478" providerId="ADAL" clId="{625A50CA-E70B-48BF-B11A-28B02EEABBE1}" dt="2026-03-14T20:19:00.123" v="218" actId="207"/>
          <ac:spMkLst>
            <pc:docMk/>
            <pc:sldMk cId="0" sldId="280"/>
            <ac:spMk id="18" creationId="{00000000-0000-0000-0000-000000000000}"/>
          </ac:spMkLst>
        </pc:spChg>
        <pc:spChg chg="add del mod ord">
          <ac:chgData name="Linda Putu" userId="d38ea09d-335d-4275-a9ec-4a30aa737478" providerId="ADAL" clId="{625A50CA-E70B-48BF-B11A-28B02EEABBE1}" dt="2026-03-14T20:19:59.388" v="228" actId="1076"/>
          <ac:spMkLst>
            <pc:docMk/>
            <pc:sldMk cId="0" sldId="280"/>
            <ac:spMk id="19" creationId="{EE1E8A87-C116-6FCA-5956-6FB4F6007A54}"/>
          </ac:spMkLst>
        </pc:spChg>
        <pc:grpChg chg="add mod">
          <ac:chgData name="Linda Putu" userId="d38ea09d-335d-4275-a9ec-4a30aa737478" providerId="ADAL" clId="{625A50CA-E70B-48BF-B11A-28B02EEABBE1}" dt="2026-03-14T20:20:17.849" v="229" actId="1076"/>
          <ac:grpSpMkLst>
            <pc:docMk/>
            <pc:sldMk cId="0" sldId="280"/>
            <ac:grpSpMk id="20" creationId="{B4D12163-32B3-42D9-D216-E00EEE2D1CC3}"/>
          </ac:grpSpMkLst>
        </pc:grpChg>
        <pc:picChg chg="mod">
          <ac:chgData name="Linda Putu" userId="d38ea09d-335d-4275-a9ec-4a30aa737478" providerId="ADAL" clId="{625A50CA-E70B-48BF-B11A-28B02EEABBE1}" dt="2026-03-14T20:19:50.166" v="226" actId="164"/>
          <ac:picMkLst>
            <pc:docMk/>
            <pc:sldMk cId="0" sldId="280"/>
            <ac:picMk id="4" creationId="{00000000-0000-0000-0000-000000000000}"/>
          </ac:picMkLst>
        </pc:picChg>
      </pc:sldChg>
      <pc:sldChg chg="del">
        <pc:chgData name="Linda Putu" userId="d38ea09d-335d-4275-a9ec-4a30aa737478" providerId="ADAL" clId="{625A50CA-E70B-48BF-B11A-28B02EEABBE1}" dt="2026-03-14T20:04:15.588" v="72" actId="47"/>
        <pc:sldMkLst>
          <pc:docMk/>
          <pc:sldMk cId="1091298874" sldId="280"/>
        </pc:sldMkLst>
      </pc:sldChg>
      <pc:sldChg chg="del">
        <pc:chgData name="Linda Putu" userId="d38ea09d-335d-4275-a9ec-4a30aa737478" providerId="ADAL" clId="{625A50CA-E70B-48BF-B11A-28B02EEABBE1}" dt="2026-03-14T20:04:16.005" v="73" actId="47"/>
        <pc:sldMkLst>
          <pc:docMk/>
          <pc:sldMk cId="1486200166" sldId="281"/>
        </pc:sldMkLst>
      </pc:sldChg>
      <pc:sldChg chg="addSp delSp modSp new mod modClrScheme chgLayout">
        <pc:chgData name="Linda Putu" userId="d38ea09d-335d-4275-a9ec-4a30aa737478" providerId="ADAL" clId="{625A50CA-E70B-48BF-B11A-28B02EEABBE1}" dt="2026-03-14T20:17:19.052" v="207" actId="20577"/>
        <pc:sldMkLst>
          <pc:docMk/>
          <pc:sldMk cId="2235782404" sldId="281"/>
        </pc:sldMkLst>
        <pc:spChg chg="del mod ord">
          <ac:chgData name="Linda Putu" userId="d38ea09d-335d-4275-a9ec-4a30aa737478" providerId="ADAL" clId="{625A50CA-E70B-48BF-B11A-28B02EEABBE1}" dt="2026-03-14T20:17:09.450" v="183" actId="700"/>
          <ac:spMkLst>
            <pc:docMk/>
            <pc:sldMk cId="2235782404" sldId="281"/>
            <ac:spMk id="2" creationId="{F745729D-72A3-3131-D51E-4AF1B7E4C1C2}"/>
          </ac:spMkLst>
        </pc:spChg>
        <pc:spChg chg="add mod ord">
          <ac:chgData name="Linda Putu" userId="d38ea09d-335d-4275-a9ec-4a30aa737478" providerId="ADAL" clId="{625A50CA-E70B-48BF-B11A-28B02EEABBE1}" dt="2026-03-14T20:17:19.052" v="207" actId="20577"/>
          <ac:spMkLst>
            <pc:docMk/>
            <pc:sldMk cId="2235782404" sldId="281"/>
            <ac:spMk id="3" creationId="{E759CCEB-95D7-9F3E-DB48-BBE7982A1BB4}"/>
          </ac:spMkLst>
        </pc:spChg>
      </pc:sldChg>
      <pc:sldChg chg="addSp modSp add mod modClrScheme chgLayout">
        <pc:chgData name="Linda Putu" userId="d38ea09d-335d-4275-a9ec-4a30aa737478" providerId="ADAL" clId="{625A50CA-E70B-48BF-B11A-28B02EEABBE1}" dt="2026-03-14T20:21:54.458" v="239" actId="207"/>
        <pc:sldMkLst>
          <pc:docMk/>
          <pc:sldMk cId="0" sldId="282"/>
        </pc:sldMkLst>
        <pc:spChg chg="mod">
          <ac:chgData name="Linda Putu" userId="d38ea09d-335d-4275-a9ec-4a30aa737478" providerId="ADAL" clId="{625A50CA-E70B-48BF-B11A-28B02EEABBE1}" dt="2026-03-14T20:21:05.155" v="232" actId="21"/>
          <ac:spMkLst>
            <pc:docMk/>
            <pc:sldMk cId="0" sldId="282"/>
            <ac:spMk id="2" creationId="{00000000-0000-0000-0000-000000000000}"/>
          </ac:spMkLst>
        </pc:spChg>
        <pc:spChg chg="mod">
          <ac:chgData name="Linda Putu" userId="d38ea09d-335d-4275-a9ec-4a30aa737478" providerId="ADAL" clId="{625A50CA-E70B-48BF-B11A-28B02EEABBE1}" dt="2026-03-14T20:21:54.458" v="239" actId="207"/>
          <ac:spMkLst>
            <pc:docMk/>
            <pc:sldMk cId="0" sldId="282"/>
            <ac:spMk id="3" creationId="{00000000-0000-0000-0000-000000000000}"/>
          </ac:spMkLst>
        </pc:spChg>
        <pc:spChg chg="mod">
          <ac:chgData name="Linda Putu" userId="d38ea09d-335d-4275-a9ec-4a30aa737478" providerId="ADAL" clId="{625A50CA-E70B-48BF-B11A-28B02EEABBE1}" dt="2026-03-14T20:21:54.458" v="239" actId="207"/>
          <ac:spMkLst>
            <pc:docMk/>
            <pc:sldMk cId="0" sldId="282"/>
            <ac:spMk id="4" creationId="{00000000-0000-0000-0000-000000000000}"/>
          </ac:spMkLst>
        </pc:spChg>
        <pc:spChg chg="mod">
          <ac:chgData name="Linda Putu" userId="d38ea09d-335d-4275-a9ec-4a30aa737478" providerId="ADAL" clId="{625A50CA-E70B-48BF-B11A-28B02EEABBE1}" dt="2026-03-14T20:21:54.458" v="239" actId="207"/>
          <ac:spMkLst>
            <pc:docMk/>
            <pc:sldMk cId="0" sldId="282"/>
            <ac:spMk id="5" creationId="{00000000-0000-0000-0000-000000000000}"/>
          </ac:spMkLst>
        </pc:spChg>
        <pc:spChg chg="mod">
          <ac:chgData name="Linda Putu" userId="d38ea09d-335d-4275-a9ec-4a30aa737478" providerId="ADAL" clId="{625A50CA-E70B-48BF-B11A-28B02EEABBE1}" dt="2026-03-14T20:21:54.458" v="239" actId="207"/>
          <ac:spMkLst>
            <pc:docMk/>
            <pc:sldMk cId="0" sldId="282"/>
            <ac:spMk id="10" creationId="{00000000-0000-0000-0000-000000000000}"/>
          </ac:spMkLst>
        </pc:spChg>
        <pc:spChg chg="mod">
          <ac:chgData name="Linda Putu" userId="d38ea09d-335d-4275-a9ec-4a30aa737478" providerId="ADAL" clId="{625A50CA-E70B-48BF-B11A-28B02EEABBE1}" dt="2026-03-14T20:21:54.458" v="239" actId="207"/>
          <ac:spMkLst>
            <pc:docMk/>
            <pc:sldMk cId="0" sldId="282"/>
            <ac:spMk id="14" creationId="{00000000-0000-0000-0000-000000000000}"/>
          </ac:spMkLst>
        </pc:spChg>
        <pc:spChg chg="mod">
          <ac:chgData name="Linda Putu" userId="d38ea09d-335d-4275-a9ec-4a30aa737478" providerId="ADAL" clId="{625A50CA-E70B-48BF-B11A-28B02EEABBE1}" dt="2026-03-14T20:21:54.458" v="239" actId="207"/>
          <ac:spMkLst>
            <pc:docMk/>
            <pc:sldMk cId="0" sldId="282"/>
            <ac:spMk id="16" creationId="{00000000-0000-0000-0000-000000000000}"/>
          </ac:spMkLst>
        </pc:spChg>
        <pc:spChg chg="mod">
          <ac:chgData name="Linda Putu" userId="d38ea09d-335d-4275-a9ec-4a30aa737478" providerId="ADAL" clId="{625A50CA-E70B-48BF-B11A-28B02EEABBE1}" dt="2026-03-14T20:21:54.458" v="239" actId="207"/>
          <ac:spMkLst>
            <pc:docMk/>
            <pc:sldMk cId="0" sldId="282"/>
            <ac:spMk id="17" creationId="{00000000-0000-0000-0000-000000000000}"/>
          </ac:spMkLst>
        </pc:spChg>
        <pc:spChg chg="mod">
          <ac:chgData name="Linda Putu" userId="d38ea09d-335d-4275-a9ec-4a30aa737478" providerId="ADAL" clId="{625A50CA-E70B-48BF-B11A-28B02EEABBE1}" dt="2026-03-14T20:21:54.458" v="239" actId="207"/>
          <ac:spMkLst>
            <pc:docMk/>
            <pc:sldMk cId="0" sldId="282"/>
            <ac:spMk id="23" creationId="{00000000-0000-0000-0000-000000000000}"/>
          </ac:spMkLst>
        </pc:spChg>
        <pc:spChg chg="mod">
          <ac:chgData name="Linda Putu" userId="d38ea09d-335d-4275-a9ec-4a30aa737478" providerId="ADAL" clId="{625A50CA-E70B-48BF-B11A-28B02EEABBE1}" dt="2026-03-14T20:21:54.458" v="239" actId="207"/>
          <ac:spMkLst>
            <pc:docMk/>
            <pc:sldMk cId="0" sldId="282"/>
            <ac:spMk id="24" creationId="{00000000-0000-0000-0000-000000000000}"/>
          </ac:spMkLst>
        </pc:spChg>
        <pc:spChg chg="mod">
          <ac:chgData name="Linda Putu" userId="d38ea09d-335d-4275-a9ec-4a30aa737478" providerId="ADAL" clId="{625A50CA-E70B-48BF-B11A-28B02EEABBE1}" dt="2026-03-14T20:21:54.458" v="239" actId="207"/>
          <ac:spMkLst>
            <pc:docMk/>
            <pc:sldMk cId="0" sldId="282"/>
            <ac:spMk id="26" creationId="{00000000-0000-0000-0000-000000000000}"/>
          </ac:spMkLst>
        </pc:spChg>
        <pc:spChg chg="add mod ord">
          <ac:chgData name="Linda Putu" userId="d38ea09d-335d-4275-a9ec-4a30aa737478" providerId="ADAL" clId="{625A50CA-E70B-48BF-B11A-28B02EEABBE1}" dt="2026-03-14T20:21:36.426" v="237" actId="1076"/>
          <ac:spMkLst>
            <pc:docMk/>
            <pc:sldMk cId="0" sldId="282"/>
            <ac:spMk id="27" creationId="{091DEEE4-7740-A067-597E-63C89B16C5A5}"/>
          </ac:spMkLst>
        </pc:spChg>
      </pc:sldChg>
      <pc:sldChg chg="del">
        <pc:chgData name="Linda Putu" userId="d38ea09d-335d-4275-a9ec-4a30aa737478" providerId="ADAL" clId="{625A50CA-E70B-48BF-B11A-28B02EEABBE1}" dt="2026-03-14T20:04:16.471" v="74" actId="47"/>
        <pc:sldMkLst>
          <pc:docMk/>
          <pc:sldMk cId="1341158297" sldId="282"/>
        </pc:sldMkLst>
      </pc:sldChg>
      <pc:sldChg chg="addSp modSp add mod modClrScheme chgLayout">
        <pc:chgData name="Linda Putu" userId="d38ea09d-335d-4275-a9ec-4a30aa737478" providerId="ADAL" clId="{625A50CA-E70B-48BF-B11A-28B02EEABBE1}" dt="2026-03-14T20:22:49.701" v="246" actId="2711"/>
        <pc:sldMkLst>
          <pc:docMk/>
          <pc:sldMk cId="0" sldId="283"/>
        </pc:sldMkLst>
        <pc:spChg chg="mod">
          <ac:chgData name="Linda Putu" userId="d38ea09d-335d-4275-a9ec-4a30aa737478" providerId="ADAL" clId="{625A50CA-E70B-48BF-B11A-28B02EEABBE1}" dt="2026-03-14T20:22:19.237" v="241" actId="21"/>
          <ac:spMkLst>
            <pc:docMk/>
            <pc:sldMk cId="0" sldId="283"/>
            <ac:spMk id="2" creationId="{00000000-0000-0000-0000-000000000000}"/>
          </ac:spMkLst>
        </pc:spChg>
        <pc:spChg chg="mod">
          <ac:chgData name="Linda Putu" userId="d38ea09d-335d-4275-a9ec-4a30aa737478" providerId="ADAL" clId="{625A50CA-E70B-48BF-B11A-28B02EEABBE1}" dt="2026-03-14T20:22:49.701" v="246" actId="2711"/>
          <ac:spMkLst>
            <pc:docMk/>
            <pc:sldMk cId="0" sldId="283"/>
            <ac:spMk id="3" creationId="{00000000-0000-0000-0000-000000000000}"/>
          </ac:spMkLst>
        </pc:spChg>
        <pc:spChg chg="mod">
          <ac:chgData name="Linda Putu" userId="d38ea09d-335d-4275-a9ec-4a30aa737478" providerId="ADAL" clId="{625A50CA-E70B-48BF-B11A-28B02EEABBE1}" dt="2026-03-14T20:22:32.877" v="244" actId="2711"/>
          <ac:spMkLst>
            <pc:docMk/>
            <pc:sldMk cId="0" sldId="283"/>
            <ac:spMk id="4" creationId="{00000000-0000-0000-0000-000000000000}"/>
          </ac:spMkLst>
        </pc:spChg>
        <pc:spChg chg="mod">
          <ac:chgData name="Linda Putu" userId="d38ea09d-335d-4275-a9ec-4a30aa737478" providerId="ADAL" clId="{625A50CA-E70B-48BF-B11A-28B02EEABBE1}" dt="2026-03-14T20:22:32.877" v="244" actId="2711"/>
          <ac:spMkLst>
            <pc:docMk/>
            <pc:sldMk cId="0" sldId="283"/>
            <ac:spMk id="5" creationId="{00000000-0000-0000-0000-000000000000}"/>
          </ac:spMkLst>
        </pc:spChg>
        <pc:spChg chg="mod">
          <ac:chgData name="Linda Putu" userId="d38ea09d-335d-4275-a9ec-4a30aa737478" providerId="ADAL" clId="{625A50CA-E70B-48BF-B11A-28B02EEABBE1}" dt="2026-03-14T20:22:32.877" v="244" actId="2711"/>
          <ac:spMkLst>
            <pc:docMk/>
            <pc:sldMk cId="0" sldId="283"/>
            <ac:spMk id="7" creationId="{00000000-0000-0000-0000-000000000000}"/>
          </ac:spMkLst>
        </pc:spChg>
        <pc:spChg chg="mod">
          <ac:chgData name="Linda Putu" userId="d38ea09d-335d-4275-a9ec-4a30aa737478" providerId="ADAL" clId="{625A50CA-E70B-48BF-B11A-28B02EEABBE1}" dt="2026-03-14T20:22:32.877" v="244" actId="2711"/>
          <ac:spMkLst>
            <pc:docMk/>
            <pc:sldMk cId="0" sldId="283"/>
            <ac:spMk id="8" creationId="{00000000-0000-0000-0000-000000000000}"/>
          </ac:spMkLst>
        </pc:spChg>
        <pc:spChg chg="mod">
          <ac:chgData name="Linda Putu" userId="d38ea09d-335d-4275-a9ec-4a30aa737478" providerId="ADAL" clId="{625A50CA-E70B-48BF-B11A-28B02EEABBE1}" dt="2026-03-14T20:22:32.877" v="244" actId="2711"/>
          <ac:spMkLst>
            <pc:docMk/>
            <pc:sldMk cId="0" sldId="283"/>
            <ac:spMk id="10" creationId="{00000000-0000-0000-0000-000000000000}"/>
          </ac:spMkLst>
        </pc:spChg>
        <pc:spChg chg="mod">
          <ac:chgData name="Linda Putu" userId="d38ea09d-335d-4275-a9ec-4a30aa737478" providerId="ADAL" clId="{625A50CA-E70B-48BF-B11A-28B02EEABBE1}" dt="2026-03-14T20:22:32.877" v="244" actId="2711"/>
          <ac:spMkLst>
            <pc:docMk/>
            <pc:sldMk cId="0" sldId="283"/>
            <ac:spMk id="11" creationId="{00000000-0000-0000-0000-000000000000}"/>
          </ac:spMkLst>
        </pc:spChg>
        <pc:spChg chg="mod">
          <ac:chgData name="Linda Putu" userId="d38ea09d-335d-4275-a9ec-4a30aa737478" providerId="ADAL" clId="{625A50CA-E70B-48BF-B11A-28B02EEABBE1}" dt="2026-03-14T20:22:32.877" v="244" actId="2711"/>
          <ac:spMkLst>
            <pc:docMk/>
            <pc:sldMk cId="0" sldId="283"/>
            <ac:spMk id="15" creationId="{00000000-0000-0000-0000-000000000000}"/>
          </ac:spMkLst>
        </pc:spChg>
        <pc:spChg chg="mod">
          <ac:chgData name="Linda Putu" userId="d38ea09d-335d-4275-a9ec-4a30aa737478" providerId="ADAL" clId="{625A50CA-E70B-48BF-B11A-28B02EEABBE1}" dt="2026-03-14T20:22:32.877" v="244" actId="2711"/>
          <ac:spMkLst>
            <pc:docMk/>
            <pc:sldMk cId="0" sldId="283"/>
            <ac:spMk id="21" creationId="{00000000-0000-0000-0000-000000000000}"/>
          </ac:spMkLst>
        </pc:spChg>
        <pc:spChg chg="mod">
          <ac:chgData name="Linda Putu" userId="d38ea09d-335d-4275-a9ec-4a30aa737478" providerId="ADAL" clId="{625A50CA-E70B-48BF-B11A-28B02EEABBE1}" dt="2026-03-14T20:22:32.877" v="244" actId="2711"/>
          <ac:spMkLst>
            <pc:docMk/>
            <pc:sldMk cId="0" sldId="283"/>
            <ac:spMk id="23" creationId="{00000000-0000-0000-0000-000000000000}"/>
          </ac:spMkLst>
        </pc:spChg>
        <pc:spChg chg="mod">
          <ac:chgData name="Linda Putu" userId="d38ea09d-335d-4275-a9ec-4a30aa737478" providerId="ADAL" clId="{625A50CA-E70B-48BF-B11A-28B02EEABBE1}" dt="2026-03-14T20:22:32.877" v="244" actId="2711"/>
          <ac:spMkLst>
            <pc:docMk/>
            <pc:sldMk cId="0" sldId="283"/>
            <ac:spMk id="25" creationId="{00000000-0000-0000-0000-000000000000}"/>
          </ac:spMkLst>
        </pc:spChg>
        <pc:spChg chg="add mod ord">
          <ac:chgData name="Linda Putu" userId="d38ea09d-335d-4275-a9ec-4a30aa737478" providerId="ADAL" clId="{625A50CA-E70B-48BF-B11A-28B02EEABBE1}" dt="2026-03-14T20:22:21.729" v="242"/>
          <ac:spMkLst>
            <pc:docMk/>
            <pc:sldMk cId="0" sldId="283"/>
            <ac:spMk id="26" creationId="{2C470B41-62B3-BF27-4254-E5FA08AA4370}"/>
          </ac:spMkLst>
        </pc:spChg>
      </pc:sldChg>
      <pc:sldChg chg="del">
        <pc:chgData name="Linda Putu" userId="d38ea09d-335d-4275-a9ec-4a30aa737478" providerId="ADAL" clId="{625A50CA-E70B-48BF-B11A-28B02EEABBE1}" dt="2026-03-14T20:04:16.952" v="75" actId="47"/>
        <pc:sldMkLst>
          <pc:docMk/>
          <pc:sldMk cId="1846723831" sldId="283"/>
        </pc:sldMkLst>
      </pc:sldChg>
      <pc:sldChg chg="addSp modSp add mod modClrScheme chgLayout">
        <pc:chgData name="Linda Putu" userId="d38ea09d-335d-4275-a9ec-4a30aa737478" providerId="ADAL" clId="{625A50CA-E70B-48BF-B11A-28B02EEABBE1}" dt="2026-03-14T20:24:00.746" v="253" actId="207"/>
        <pc:sldMkLst>
          <pc:docMk/>
          <pc:sldMk cId="0" sldId="284"/>
        </pc:sldMkLst>
        <pc:spChg chg="mod">
          <ac:chgData name="Linda Putu" userId="d38ea09d-335d-4275-a9ec-4a30aa737478" providerId="ADAL" clId="{625A50CA-E70B-48BF-B11A-28B02EEABBE1}" dt="2026-03-14T20:23:28.938" v="248" actId="21"/>
          <ac:spMkLst>
            <pc:docMk/>
            <pc:sldMk cId="0" sldId="284"/>
            <ac:spMk id="2" creationId="{00000000-0000-0000-0000-000000000000}"/>
          </ac:spMkLst>
        </pc:spChg>
        <pc:spChg chg="mod">
          <ac:chgData name="Linda Putu" userId="d38ea09d-335d-4275-a9ec-4a30aa737478" providerId="ADAL" clId="{625A50CA-E70B-48BF-B11A-28B02EEABBE1}" dt="2026-03-14T20:24:00.746" v="253" actId="207"/>
          <ac:spMkLst>
            <pc:docMk/>
            <pc:sldMk cId="0" sldId="284"/>
            <ac:spMk id="3" creationId="{00000000-0000-0000-0000-000000000000}"/>
          </ac:spMkLst>
        </pc:spChg>
        <pc:spChg chg="mod">
          <ac:chgData name="Linda Putu" userId="d38ea09d-335d-4275-a9ec-4a30aa737478" providerId="ADAL" clId="{625A50CA-E70B-48BF-B11A-28B02EEABBE1}" dt="2026-03-14T20:23:50.321" v="251" actId="207"/>
          <ac:spMkLst>
            <pc:docMk/>
            <pc:sldMk cId="0" sldId="284"/>
            <ac:spMk id="4" creationId="{00000000-0000-0000-0000-000000000000}"/>
          </ac:spMkLst>
        </pc:spChg>
        <pc:spChg chg="mod">
          <ac:chgData name="Linda Putu" userId="d38ea09d-335d-4275-a9ec-4a30aa737478" providerId="ADAL" clId="{625A50CA-E70B-48BF-B11A-28B02EEABBE1}" dt="2026-03-14T20:23:50.321" v="251" actId="207"/>
          <ac:spMkLst>
            <pc:docMk/>
            <pc:sldMk cId="0" sldId="284"/>
            <ac:spMk id="6" creationId="{00000000-0000-0000-0000-000000000000}"/>
          </ac:spMkLst>
        </pc:spChg>
        <pc:spChg chg="mod">
          <ac:chgData name="Linda Putu" userId="d38ea09d-335d-4275-a9ec-4a30aa737478" providerId="ADAL" clId="{625A50CA-E70B-48BF-B11A-28B02EEABBE1}" dt="2026-03-14T20:23:50.321" v="251" actId="207"/>
          <ac:spMkLst>
            <pc:docMk/>
            <pc:sldMk cId="0" sldId="284"/>
            <ac:spMk id="7" creationId="{00000000-0000-0000-0000-000000000000}"/>
          </ac:spMkLst>
        </pc:spChg>
        <pc:spChg chg="mod">
          <ac:chgData name="Linda Putu" userId="d38ea09d-335d-4275-a9ec-4a30aa737478" providerId="ADAL" clId="{625A50CA-E70B-48BF-B11A-28B02EEABBE1}" dt="2026-03-14T20:23:50.321" v="251" actId="207"/>
          <ac:spMkLst>
            <pc:docMk/>
            <pc:sldMk cId="0" sldId="284"/>
            <ac:spMk id="9" creationId="{00000000-0000-0000-0000-000000000000}"/>
          </ac:spMkLst>
        </pc:spChg>
        <pc:spChg chg="mod">
          <ac:chgData name="Linda Putu" userId="d38ea09d-335d-4275-a9ec-4a30aa737478" providerId="ADAL" clId="{625A50CA-E70B-48BF-B11A-28B02EEABBE1}" dt="2026-03-14T20:23:50.321" v="251" actId="207"/>
          <ac:spMkLst>
            <pc:docMk/>
            <pc:sldMk cId="0" sldId="284"/>
            <ac:spMk id="12" creationId="{00000000-0000-0000-0000-000000000000}"/>
          </ac:spMkLst>
        </pc:spChg>
        <pc:spChg chg="mod">
          <ac:chgData name="Linda Putu" userId="d38ea09d-335d-4275-a9ec-4a30aa737478" providerId="ADAL" clId="{625A50CA-E70B-48BF-B11A-28B02EEABBE1}" dt="2026-03-14T20:23:50.321" v="251" actId="207"/>
          <ac:spMkLst>
            <pc:docMk/>
            <pc:sldMk cId="0" sldId="284"/>
            <ac:spMk id="13" creationId="{00000000-0000-0000-0000-000000000000}"/>
          </ac:spMkLst>
        </pc:spChg>
        <pc:spChg chg="mod">
          <ac:chgData name="Linda Putu" userId="d38ea09d-335d-4275-a9ec-4a30aa737478" providerId="ADAL" clId="{625A50CA-E70B-48BF-B11A-28B02EEABBE1}" dt="2026-03-14T20:23:50.321" v="251" actId="207"/>
          <ac:spMkLst>
            <pc:docMk/>
            <pc:sldMk cId="0" sldId="284"/>
            <ac:spMk id="16" creationId="{00000000-0000-0000-0000-000000000000}"/>
          </ac:spMkLst>
        </pc:spChg>
        <pc:spChg chg="mod">
          <ac:chgData name="Linda Putu" userId="d38ea09d-335d-4275-a9ec-4a30aa737478" providerId="ADAL" clId="{625A50CA-E70B-48BF-B11A-28B02EEABBE1}" dt="2026-03-14T20:23:50.321" v="251" actId="207"/>
          <ac:spMkLst>
            <pc:docMk/>
            <pc:sldMk cId="0" sldId="284"/>
            <ac:spMk id="19" creationId="{00000000-0000-0000-0000-000000000000}"/>
          </ac:spMkLst>
        </pc:spChg>
        <pc:spChg chg="mod">
          <ac:chgData name="Linda Putu" userId="d38ea09d-335d-4275-a9ec-4a30aa737478" providerId="ADAL" clId="{625A50CA-E70B-48BF-B11A-28B02EEABBE1}" dt="2026-03-14T20:23:50.321" v="251" actId="207"/>
          <ac:spMkLst>
            <pc:docMk/>
            <pc:sldMk cId="0" sldId="284"/>
            <ac:spMk id="20" creationId="{00000000-0000-0000-0000-000000000000}"/>
          </ac:spMkLst>
        </pc:spChg>
        <pc:spChg chg="mod">
          <ac:chgData name="Linda Putu" userId="d38ea09d-335d-4275-a9ec-4a30aa737478" providerId="ADAL" clId="{625A50CA-E70B-48BF-B11A-28B02EEABBE1}" dt="2026-03-14T20:23:50.321" v="251" actId="207"/>
          <ac:spMkLst>
            <pc:docMk/>
            <pc:sldMk cId="0" sldId="284"/>
            <ac:spMk id="21" creationId="{00000000-0000-0000-0000-000000000000}"/>
          </ac:spMkLst>
        </pc:spChg>
        <pc:spChg chg="add mod ord">
          <ac:chgData name="Linda Putu" userId="d38ea09d-335d-4275-a9ec-4a30aa737478" providerId="ADAL" clId="{625A50CA-E70B-48BF-B11A-28B02EEABBE1}" dt="2026-03-14T20:23:37.068" v="249"/>
          <ac:spMkLst>
            <pc:docMk/>
            <pc:sldMk cId="0" sldId="284"/>
            <ac:spMk id="22" creationId="{094D3116-7375-D77C-4DCF-7EC3C9ED38C7}"/>
          </ac:spMkLst>
        </pc:spChg>
      </pc:sldChg>
      <pc:sldChg chg="del">
        <pc:chgData name="Linda Putu" userId="d38ea09d-335d-4275-a9ec-4a30aa737478" providerId="ADAL" clId="{625A50CA-E70B-48BF-B11A-28B02EEABBE1}" dt="2026-03-14T20:04:17.609" v="76" actId="47"/>
        <pc:sldMkLst>
          <pc:docMk/>
          <pc:sldMk cId="1588312956" sldId="284"/>
        </pc:sldMkLst>
      </pc:sldChg>
      <pc:sldChg chg="addSp modSp add mod modClrScheme chgLayout">
        <pc:chgData name="Linda Putu" userId="d38ea09d-335d-4275-a9ec-4a30aa737478" providerId="ADAL" clId="{625A50CA-E70B-48BF-B11A-28B02EEABBE1}" dt="2026-03-14T20:25:51.241" v="261" actId="20577"/>
        <pc:sldMkLst>
          <pc:docMk/>
          <pc:sldMk cId="0" sldId="285"/>
        </pc:sldMkLst>
        <pc:spChg chg="mod">
          <ac:chgData name="Linda Putu" userId="d38ea09d-335d-4275-a9ec-4a30aa737478" providerId="ADAL" clId="{625A50CA-E70B-48BF-B11A-28B02EEABBE1}" dt="2026-03-14T20:25:43.041" v="258" actId="21"/>
          <ac:spMkLst>
            <pc:docMk/>
            <pc:sldMk cId="0" sldId="285"/>
            <ac:spMk id="2" creationId="{00000000-0000-0000-0000-000000000000}"/>
          </ac:spMkLst>
        </pc:spChg>
        <pc:spChg chg="mod">
          <ac:chgData name="Linda Putu" userId="d38ea09d-335d-4275-a9ec-4a30aa737478" providerId="ADAL" clId="{625A50CA-E70B-48BF-B11A-28B02EEABBE1}" dt="2026-03-14T20:25:40.375" v="257" actId="207"/>
          <ac:spMkLst>
            <pc:docMk/>
            <pc:sldMk cId="0" sldId="285"/>
            <ac:spMk id="3" creationId="{00000000-0000-0000-0000-000000000000}"/>
          </ac:spMkLst>
        </pc:spChg>
        <pc:spChg chg="mod">
          <ac:chgData name="Linda Putu" userId="d38ea09d-335d-4275-a9ec-4a30aa737478" providerId="ADAL" clId="{625A50CA-E70B-48BF-B11A-28B02EEABBE1}" dt="2026-03-14T20:25:18.402" v="255" actId="2711"/>
          <ac:spMkLst>
            <pc:docMk/>
            <pc:sldMk cId="0" sldId="285"/>
            <ac:spMk id="4" creationId="{00000000-0000-0000-0000-000000000000}"/>
          </ac:spMkLst>
        </pc:spChg>
        <pc:spChg chg="mod">
          <ac:chgData name="Linda Putu" userId="d38ea09d-335d-4275-a9ec-4a30aa737478" providerId="ADAL" clId="{625A50CA-E70B-48BF-B11A-28B02EEABBE1}" dt="2026-03-14T20:25:18.402" v="255" actId="2711"/>
          <ac:spMkLst>
            <pc:docMk/>
            <pc:sldMk cId="0" sldId="285"/>
            <ac:spMk id="5" creationId="{00000000-0000-0000-0000-000000000000}"/>
          </ac:spMkLst>
        </pc:spChg>
        <pc:spChg chg="mod">
          <ac:chgData name="Linda Putu" userId="d38ea09d-335d-4275-a9ec-4a30aa737478" providerId="ADAL" clId="{625A50CA-E70B-48BF-B11A-28B02EEABBE1}" dt="2026-03-14T20:25:18.402" v="255" actId="2711"/>
          <ac:spMkLst>
            <pc:docMk/>
            <pc:sldMk cId="0" sldId="285"/>
            <ac:spMk id="6" creationId="{00000000-0000-0000-0000-000000000000}"/>
          </ac:spMkLst>
        </pc:spChg>
        <pc:spChg chg="mod">
          <ac:chgData name="Linda Putu" userId="d38ea09d-335d-4275-a9ec-4a30aa737478" providerId="ADAL" clId="{625A50CA-E70B-48BF-B11A-28B02EEABBE1}" dt="2026-03-14T20:25:18.402" v="255" actId="2711"/>
          <ac:spMkLst>
            <pc:docMk/>
            <pc:sldMk cId="0" sldId="285"/>
            <ac:spMk id="7" creationId="{00000000-0000-0000-0000-000000000000}"/>
          </ac:spMkLst>
        </pc:spChg>
        <pc:spChg chg="mod">
          <ac:chgData name="Linda Putu" userId="d38ea09d-335d-4275-a9ec-4a30aa737478" providerId="ADAL" clId="{625A50CA-E70B-48BF-B11A-28B02EEABBE1}" dt="2026-03-14T20:25:18.402" v="255" actId="2711"/>
          <ac:spMkLst>
            <pc:docMk/>
            <pc:sldMk cId="0" sldId="285"/>
            <ac:spMk id="8" creationId="{00000000-0000-0000-0000-000000000000}"/>
          </ac:spMkLst>
        </pc:spChg>
        <pc:spChg chg="mod">
          <ac:chgData name="Linda Putu" userId="d38ea09d-335d-4275-a9ec-4a30aa737478" providerId="ADAL" clId="{625A50CA-E70B-48BF-B11A-28B02EEABBE1}" dt="2026-03-14T20:25:18.402" v="255" actId="2711"/>
          <ac:spMkLst>
            <pc:docMk/>
            <pc:sldMk cId="0" sldId="285"/>
            <ac:spMk id="9" creationId="{00000000-0000-0000-0000-000000000000}"/>
          </ac:spMkLst>
        </pc:spChg>
        <pc:spChg chg="mod">
          <ac:chgData name="Linda Putu" userId="d38ea09d-335d-4275-a9ec-4a30aa737478" providerId="ADAL" clId="{625A50CA-E70B-48BF-B11A-28B02EEABBE1}" dt="2026-03-14T20:25:18.402" v="255" actId="2711"/>
          <ac:spMkLst>
            <pc:docMk/>
            <pc:sldMk cId="0" sldId="285"/>
            <ac:spMk id="11" creationId="{00000000-0000-0000-0000-000000000000}"/>
          </ac:spMkLst>
        </pc:spChg>
        <pc:spChg chg="mod">
          <ac:chgData name="Linda Putu" userId="d38ea09d-335d-4275-a9ec-4a30aa737478" providerId="ADAL" clId="{625A50CA-E70B-48BF-B11A-28B02EEABBE1}" dt="2026-03-14T20:25:18.402" v="255" actId="2711"/>
          <ac:spMkLst>
            <pc:docMk/>
            <pc:sldMk cId="0" sldId="285"/>
            <ac:spMk id="12" creationId="{00000000-0000-0000-0000-000000000000}"/>
          </ac:spMkLst>
        </pc:spChg>
        <pc:spChg chg="mod">
          <ac:chgData name="Linda Putu" userId="d38ea09d-335d-4275-a9ec-4a30aa737478" providerId="ADAL" clId="{625A50CA-E70B-48BF-B11A-28B02EEABBE1}" dt="2026-03-14T20:25:18.402" v="255" actId="2711"/>
          <ac:spMkLst>
            <pc:docMk/>
            <pc:sldMk cId="0" sldId="285"/>
            <ac:spMk id="13" creationId="{00000000-0000-0000-0000-000000000000}"/>
          </ac:spMkLst>
        </pc:spChg>
        <pc:spChg chg="mod">
          <ac:chgData name="Linda Putu" userId="d38ea09d-335d-4275-a9ec-4a30aa737478" providerId="ADAL" clId="{625A50CA-E70B-48BF-B11A-28B02EEABBE1}" dt="2026-03-14T20:25:18.402" v="255" actId="2711"/>
          <ac:spMkLst>
            <pc:docMk/>
            <pc:sldMk cId="0" sldId="285"/>
            <ac:spMk id="16" creationId="{00000000-0000-0000-0000-000000000000}"/>
          </ac:spMkLst>
        </pc:spChg>
        <pc:spChg chg="add mod ord">
          <ac:chgData name="Linda Putu" userId="d38ea09d-335d-4275-a9ec-4a30aa737478" providerId="ADAL" clId="{625A50CA-E70B-48BF-B11A-28B02EEABBE1}" dt="2026-03-14T20:25:51.241" v="261" actId="20577"/>
          <ac:spMkLst>
            <pc:docMk/>
            <pc:sldMk cId="0" sldId="285"/>
            <ac:spMk id="17" creationId="{EA58CB3D-0A77-A525-C78E-13E81E234518}"/>
          </ac:spMkLst>
        </pc:spChg>
      </pc:sldChg>
      <pc:sldChg chg="addSp modSp add mod modClrScheme chgLayout">
        <pc:chgData name="Linda Putu" userId="d38ea09d-335d-4275-a9ec-4a30aa737478" providerId="ADAL" clId="{625A50CA-E70B-48BF-B11A-28B02EEABBE1}" dt="2026-03-14T20:27:12.288" v="267" actId="20577"/>
        <pc:sldMkLst>
          <pc:docMk/>
          <pc:sldMk cId="0" sldId="286"/>
        </pc:sldMkLst>
        <pc:spChg chg="mod">
          <ac:chgData name="Linda Putu" userId="d38ea09d-335d-4275-a9ec-4a30aa737478" providerId="ADAL" clId="{625A50CA-E70B-48BF-B11A-28B02EEABBE1}" dt="2026-03-14T20:26:59.979" v="264" actId="21"/>
          <ac:spMkLst>
            <pc:docMk/>
            <pc:sldMk cId="0" sldId="286"/>
            <ac:spMk id="2" creationId="{00000000-0000-0000-0000-000000000000}"/>
          </ac:spMkLst>
        </pc:spChg>
        <pc:spChg chg="mod">
          <ac:chgData name="Linda Putu" userId="d38ea09d-335d-4275-a9ec-4a30aa737478" providerId="ADAL" clId="{625A50CA-E70B-48BF-B11A-28B02EEABBE1}" dt="2026-03-14T20:26:57.617" v="263" actId="2711"/>
          <ac:spMkLst>
            <pc:docMk/>
            <pc:sldMk cId="0" sldId="286"/>
            <ac:spMk id="3" creationId="{00000000-0000-0000-0000-000000000000}"/>
          </ac:spMkLst>
        </pc:spChg>
        <pc:spChg chg="mod">
          <ac:chgData name="Linda Putu" userId="d38ea09d-335d-4275-a9ec-4a30aa737478" providerId="ADAL" clId="{625A50CA-E70B-48BF-B11A-28B02EEABBE1}" dt="2026-03-14T20:26:57.617" v="263" actId="2711"/>
          <ac:spMkLst>
            <pc:docMk/>
            <pc:sldMk cId="0" sldId="286"/>
            <ac:spMk id="4" creationId="{00000000-0000-0000-0000-000000000000}"/>
          </ac:spMkLst>
        </pc:spChg>
        <pc:spChg chg="mod">
          <ac:chgData name="Linda Putu" userId="d38ea09d-335d-4275-a9ec-4a30aa737478" providerId="ADAL" clId="{625A50CA-E70B-48BF-B11A-28B02EEABBE1}" dt="2026-03-14T20:26:57.617" v="263" actId="2711"/>
          <ac:spMkLst>
            <pc:docMk/>
            <pc:sldMk cId="0" sldId="286"/>
            <ac:spMk id="6" creationId="{00000000-0000-0000-0000-000000000000}"/>
          </ac:spMkLst>
        </pc:spChg>
        <pc:spChg chg="mod">
          <ac:chgData name="Linda Putu" userId="d38ea09d-335d-4275-a9ec-4a30aa737478" providerId="ADAL" clId="{625A50CA-E70B-48BF-B11A-28B02EEABBE1}" dt="2026-03-14T20:26:57.617" v="263" actId="2711"/>
          <ac:spMkLst>
            <pc:docMk/>
            <pc:sldMk cId="0" sldId="286"/>
            <ac:spMk id="8" creationId="{00000000-0000-0000-0000-000000000000}"/>
          </ac:spMkLst>
        </pc:spChg>
        <pc:spChg chg="mod">
          <ac:chgData name="Linda Putu" userId="d38ea09d-335d-4275-a9ec-4a30aa737478" providerId="ADAL" clId="{625A50CA-E70B-48BF-B11A-28B02EEABBE1}" dt="2026-03-14T20:26:57.617" v="263" actId="2711"/>
          <ac:spMkLst>
            <pc:docMk/>
            <pc:sldMk cId="0" sldId="286"/>
            <ac:spMk id="9" creationId="{00000000-0000-0000-0000-000000000000}"/>
          </ac:spMkLst>
        </pc:spChg>
        <pc:spChg chg="mod">
          <ac:chgData name="Linda Putu" userId="d38ea09d-335d-4275-a9ec-4a30aa737478" providerId="ADAL" clId="{625A50CA-E70B-48BF-B11A-28B02EEABBE1}" dt="2026-03-14T20:26:57.617" v="263" actId="2711"/>
          <ac:spMkLst>
            <pc:docMk/>
            <pc:sldMk cId="0" sldId="286"/>
            <ac:spMk id="10" creationId="{00000000-0000-0000-0000-000000000000}"/>
          </ac:spMkLst>
        </pc:spChg>
        <pc:spChg chg="mod">
          <ac:chgData name="Linda Putu" userId="d38ea09d-335d-4275-a9ec-4a30aa737478" providerId="ADAL" clId="{625A50CA-E70B-48BF-B11A-28B02EEABBE1}" dt="2026-03-14T20:26:57.617" v="263" actId="2711"/>
          <ac:spMkLst>
            <pc:docMk/>
            <pc:sldMk cId="0" sldId="286"/>
            <ac:spMk id="11" creationId="{00000000-0000-0000-0000-000000000000}"/>
          </ac:spMkLst>
        </pc:spChg>
        <pc:spChg chg="mod">
          <ac:chgData name="Linda Putu" userId="d38ea09d-335d-4275-a9ec-4a30aa737478" providerId="ADAL" clId="{625A50CA-E70B-48BF-B11A-28B02EEABBE1}" dt="2026-03-14T20:26:57.617" v="263" actId="2711"/>
          <ac:spMkLst>
            <pc:docMk/>
            <pc:sldMk cId="0" sldId="286"/>
            <ac:spMk id="13" creationId="{00000000-0000-0000-0000-000000000000}"/>
          </ac:spMkLst>
        </pc:spChg>
        <pc:spChg chg="mod">
          <ac:chgData name="Linda Putu" userId="d38ea09d-335d-4275-a9ec-4a30aa737478" providerId="ADAL" clId="{625A50CA-E70B-48BF-B11A-28B02EEABBE1}" dt="2026-03-14T20:26:57.617" v="263" actId="2711"/>
          <ac:spMkLst>
            <pc:docMk/>
            <pc:sldMk cId="0" sldId="286"/>
            <ac:spMk id="14" creationId="{00000000-0000-0000-0000-000000000000}"/>
          </ac:spMkLst>
        </pc:spChg>
        <pc:spChg chg="mod">
          <ac:chgData name="Linda Putu" userId="d38ea09d-335d-4275-a9ec-4a30aa737478" providerId="ADAL" clId="{625A50CA-E70B-48BF-B11A-28B02EEABBE1}" dt="2026-03-14T20:26:57.617" v="263" actId="2711"/>
          <ac:spMkLst>
            <pc:docMk/>
            <pc:sldMk cId="0" sldId="286"/>
            <ac:spMk id="16" creationId="{00000000-0000-0000-0000-000000000000}"/>
          </ac:spMkLst>
        </pc:spChg>
        <pc:spChg chg="add mod ord">
          <ac:chgData name="Linda Putu" userId="d38ea09d-335d-4275-a9ec-4a30aa737478" providerId="ADAL" clId="{625A50CA-E70B-48BF-B11A-28B02EEABBE1}" dt="2026-03-14T20:27:12.288" v="267" actId="20577"/>
          <ac:spMkLst>
            <pc:docMk/>
            <pc:sldMk cId="0" sldId="286"/>
            <ac:spMk id="18" creationId="{D0C1176A-1FCE-2C26-D00C-A3A3E9D4AE13}"/>
          </ac:spMkLst>
        </pc:spChg>
      </pc:sldChg>
      <pc:sldChg chg="addSp modSp add mod modClrScheme chgLayout">
        <pc:chgData name="Linda Putu" userId="d38ea09d-335d-4275-a9ec-4a30aa737478" providerId="ADAL" clId="{625A50CA-E70B-48BF-B11A-28B02EEABBE1}" dt="2026-03-14T20:28:16.202" v="275" actId="14100"/>
        <pc:sldMkLst>
          <pc:docMk/>
          <pc:sldMk cId="0" sldId="287"/>
        </pc:sldMkLst>
        <pc:spChg chg="mod">
          <ac:chgData name="Linda Putu" userId="d38ea09d-335d-4275-a9ec-4a30aa737478" providerId="ADAL" clId="{625A50CA-E70B-48BF-B11A-28B02EEABBE1}" dt="2026-03-14T20:27:30.071" v="269" actId="21"/>
          <ac:spMkLst>
            <pc:docMk/>
            <pc:sldMk cId="0" sldId="287"/>
            <ac:spMk id="2" creationId="{00000000-0000-0000-0000-000000000000}"/>
          </ac:spMkLst>
        </pc:spChg>
        <pc:spChg chg="mod">
          <ac:chgData name="Linda Putu" userId="d38ea09d-335d-4275-a9ec-4a30aa737478" providerId="ADAL" clId="{625A50CA-E70B-48BF-B11A-28B02EEABBE1}" dt="2026-03-14T20:27:54.465" v="273" actId="2711"/>
          <ac:spMkLst>
            <pc:docMk/>
            <pc:sldMk cId="0" sldId="287"/>
            <ac:spMk id="3" creationId="{00000000-0000-0000-0000-000000000000}"/>
          </ac:spMkLst>
        </pc:spChg>
        <pc:spChg chg="mod">
          <ac:chgData name="Linda Putu" userId="d38ea09d-335d-4275-a9ec-4a30aa737478" providerId="ADAL" clId="{625A50CA-E70B-48BF-B11A-28B02EEABBE1}" dt="2026-03-14T20:28:08.568" v="274" actId="404"/>
          <ac:spMkLst>
            <pc:docMk/>
            <pc:sldMk cId="0" sldId="287"/>
            <ac:spMk id="5" creationId="{00000000-0000-0000-0000-000000000000}"/>
          </ac:spMkLst>
        </pc:spChg>
        <pc:spChg chg="mod">
          <ac:chgData name="Linda Putu" userId="d38ea09d-335d-4275-a9ec-4a30aa737478" providerId="ADAL" clId="{625A50CA-E70B-48BF-B11A-28B02EEABBE1}" dt="2026-03-14T20:28:08.568" v="274" actId="404"/>
          <ac:spMkLst>
            <pc:docMk/>
            <pc:sldMk cId="0" sldId="287"/>
            <ac:spMk id="6" creationId="{00000000-0000-0000-0000-000000000000}"/>
          </ac:spMkLst>
        </pc:spChg>
        <pc:spChg chg="mod">
          <ac:chgData name="Linda Putu" userId="d38ea09d-335d-4275-a9ec-4a30aa737478" providerId="ADAL" clId="{625A50CA-E70B-48BF-B11A-28B02EEABBE1}" dt="2026-03-14T20:28:08.568" v="274" actId="404"/>
          <ac:spMkLst>
            <pc:docMk/>
            <pc:sldMk cId="0" sldId="287"/>
            <ac:spMk id="8" creationId="{00000000-0000-0000-0000-000000000000}"/>
          </ac:spMkLst>
        </pc:spChg>
        <pc:spChg chg="mod">
          <ac:chgData name="Linda Putu" userId="d38ea09d-335d-4275-a9ec-4a30aa737478" providerId="ADAL" clId="{625A50CA-E70B-48BF-B11A-28B02EEABBE1}" dt="2026-03-14T20:28:08.568" v="274" actId="404"/>
          <ac:spMkLst>
            <pc:docMk/>
            <pc:sldMk cId="0" sldId="287"/>
            <ac:spMk id="9" creationId="{00000000-0000-0000-0000-000000000000}"/>
          </ac:spMkLst>
        </pc:spChg>
        <pc:spChg chg="mod">
          <ac:chgData name="Linda Putu" userId="d38ea09d-335d-4275-a9ec-4a30aa737478" providerId="ADAL" clId="{625A50CA-E70B-48BF-B11A-28B02EEABBE1}" dt="2026-03-14T20:28:08.568" v="274" actId="404"/>
          <ac:spMkLst>
            <pc:docMk/>
            <pc:sldMk cId="0" sldId="287"/>
            <ac:spMk id="10" creationId="{00000000-0000-0000-0000-000000000000}"/>
          </ac:spMkLst>
        </pc:spChg>
        <pc:spChg chg="mod">
          <ac:chgData name="Linda Putu" userId="d38ea09d-335d-4275-a9ec-4a30aa737478" providerId="ADAL" clId="{625A50CA-E70B-48BF-B11A-28B02EEABBE1}" dt="2026-03-14T20:28:16.202" v="275" actId="14100"/>
          <ac:spMkLst>
            <pc:docMk/>
            <pc:sldMk cId="0" sldId="287"/>
            <ac:spMk id="11" creationId="{00000000-0000-0000-0000-000000000000}"/>
          </ac:spMkLst>
        </pc:spChg>
        <pc:spChg chg="add mod ord">
          <ac:chgData name="Linda Putu" userId="d38ea09d-335d-4275-a9ec-4a30aa737478" providerId="ADAL" clId="{625A50CA-E70B-48BF-B11A-28B02EEABBE1}" dt="2026-03-14T20:27:32.798" v="270"/>
          <ac:spMkLst>
            <pc:docMk/>
            <pc:sldMk cId="0" sldId="287"/>
            <ac:spMk id="12" creationId="{E877A828-05C9-E89E-4BB1-6E95667D1E11}"/>
          </ac:spMkLst>
        </pc:spChg>
      </pc:sldChg>
      <pc:sldChg chg="addSp modSp new mod modAnim">
        <pc:chgData name="Linda Putu" userId="d38ea09d-335d-4275-a9ec-4a30aa737478" providerId="ADAL" clId="{625A50CA-E70B-48BF-B11A-28B02EEABBE1}" dt="2026-03-14T20:37:58.861" v="307"/>
        <pc:sldMkLst>
          <pc:docMk/>
          <pc:sldMk cId="455854021" sldId="288"/>
        </pc:sldMkLst>
        <pc:spChg chg="mod">
          <ac:chgData name="Linda Putu" userId="d38ea09d-335d-4275-a9ec-4a30aa737478" providerId="ADAL" clId="{625A50CA-E70B-48BF-B11A-28B02EEABBE1}" dt="2026-03-14T20:28:52.811" v="277"/>
          <ac:spMkLst>
            <pc:docMk/>
            <pc:sldMk cId="455854021" sldId="288"/>
            <ac:spMk id="2" creationId="{1EFC8F67-F446-AD31-D485-A0D9B3055C59}"/>
          </ac:spMkLst>
        </pc:spChg>
        <pc:spChg chg="add">
          <ac:chgData name="Linda Putu" userId="d38ea09d-335d-4275-a9ec-4a30aa737478" providerId="ADAL" clId="{625A50CA-E70B-48BF-B11A-28B02EEABBE1}" dt="2026-03-14T20:29:55.400" v="278"/>
          <ac:spMkLst>
            <pc:docMk/>
            <pc:sldMk cId="455854021" sldId="288"/>
            <ac:spMk id="3" creationId="{12B7868A-2133-D1D1-AEE5-D41F31F9957A}"/>
          </ac:spMkLst>
        </pc:spChg>
        <pc:picChg chg="add mod">
          <ac:chgData name="Linda Putu" userId="d38ea09d-335d-4275-a9ec-4a30aa737478" providerId="ADAL" clId="{625A50CA-E70B-48BF-B11A-28B02EEABBE1}" dt="2026-03-14T20:31:21.920" v="280" actId="1076"/>
          <ac:picMkLst>
            <pc:docMk/>
            <pc:sldMk cId="455854021" sldId="288"/>
            <ac:picMk id="6" creationId="{F94D6BB0-D830-6FE0-5D33-94B36B64B6AB}"/>
          </ac:picMkLst>
        </pc:picChg>
        <pc:picChg chg="add mod">
          <ac:chgData name="Linda Putu" userId="d38ea09d-335d-4275-a9ec-4a30aa737478" providerId="ADAL" clId="{625A50CA-E70B-48BF-B11A-28B02EEABBE1}" dt="2026-03-14T20:32:18.679" v="282" actId="1076"/>
          <ac:picMkLst>
            <pc:docMk/>
            <pc:sldMk cId="455854021" sldId="288"/>
            <ac:picMk id="8" creationId="{EFEA692B-8100-B614-9CE9-FDF46169A7B1}"/>
          </ac:picMkLst>
        </pc:picChg>
        <pc:picChg chg="add mod">
          <ac:chgData name="Linda Putu" userId="d38ea09d-335d-4275-a9ec-4a30aa737478" providerId="ADAL" clId="{625A50CA-E70B-48BF-B11A-28B02EEABBE1}" dt="2026-03-14T20:33:23.608" v="284" actId="1076"/>
          <ac:picMkLst>
            <pc:docMk/>
            <pc:sldMk cId="455854021" sldId="288"/>
            <ac:picMk id="10" creationId="{985E9356-E277-CD25-9E0F-D317F6039FDE}"/>
          </ac:picMkLst>
        </pc:picChg>
      </pc:sldChg>
      <pc:sldChg chg="addSp modSp new mod modAnim">
        <pc:chgData name="Linda Putu" userId="d38ea09d-335d-4275-a9ec-4a30aa737478" providerId="ADAL" clId="{625A50CA-E70B-48BF-B11A-28B02EEABBE1}" dt="2026-03-14T20:38:19.990" v="312"/>
        <pc:sldMkLst>
          <pc:docMk/>
          <pc:sldMk cId="3836878862" sldId="289"/>
        </pc:sldMkLst>
        <pc:picChg chg="add mod">
          <ac:chgData name="Linda Putu" userId="d38ea09d-335d-4275-a9ec-4a30aa737478" providerId="ADAL" clId="{625A50CA-E70B-48BF-B11A-28B02EEABBE1}" dt="2026-03-14T20:34:22.791" v="288" actId="14100"/>
          <ac:picMkLst>
            <pc:docMk/>
            <pc:sldMk cId="3836878862" sldId="289"/>
            <ac:picMk id="4" creationId="{FFF1AFFC-59A0-2E0A-02E8-5A892CC47257}"/>
          </ac:picMkLst>
        </pc:picChg>
        <pc:picChg chg="add mod">
          <ac:chgData name="Linda Putu" userId="d38ea09d-335d-4275-a9ec-4a30aa737478" providerId="ADAL" clId="{625A50CA-E70B-48BF-B11A-28B02EEABBE1}" dt="2026-03-14T20:35:33.799" v="293" actId="14100"/>
          <ac:picMkLst>
            <pc:docMk/>
            <pc:sldMk cId="3836878862" sldId="289"/>
            <ac:picMk id="6" creationId="{B7BC1F16-CEC9-49DB-9789-A158C83C436A}"/>
          </ac:picMkLst>
        </pc:picChg>
        <pc:picChg chg="add mod">
          <ac:chgData name="Linda Putu" userId="d38ea09d-335d-4275-a9ec-4a30aa737478" providerId="ADAL" clId="{625A50CA-E70B-48BF-B11A-28B02EEABBE1}" dt="2026-03-14T20:36:27.261" v="299" actId="1076"/>
          <ac:picMkLst>
            <pc:docMk/>
            <pc:sldMk cId="3836878862" sldId="289"/>
            <ac:picMk id="8" creationId="{741EFA17-2FCA-D603-4E9D-0B913A02944C}"/>
          </ac:picMkLst>
        </pc:picChg>
        <pc:picChg chg="add mod">
          <ac:chgData name="Linda Putu" userId="d38ea09d-335d-4275-a9ec-4a30aa737478" providerId="ADAL" clId="{625A50CA-E70B-48BF-B11A-28B02EEABBE1}" dt="2026-03-14T20:37:31.310" v="304" actId="1076"/>
          <ac:picMkLst>
            <pc:docMk/>
            <pc:sldMk cId="3836878862" sldId="289"/>
            <ac:picMk id="10" creationId="{F9AFB4E8-E56E-08C4-A63F-0FE4332CA453}"/>
          </ac:picMkLst>
        </pc:picChg>
      </pc:sldChg>
      <pc:sldMasterChg chg="add del addSldLayout delSldLayout">
        <pc:chgData name="Linda Putu" userId="d38ea09d-335d-4275-a9ec-4a30aa737478" providerId="ADAL" clId="{625A50CA-E70B-48BF-B11A-28B02EEABBE1}" dt="2026-03-14T20:19:11.462" v="221" actId="700"/>
        <pc:sldMasterMkLst>
          <pc:docMk/>
          <pc:sldMasterMk cId="2328992048" sldId="2147483705"/>
        </pc:sldMasterMkLst>
        <pc:sldLayoutChg chg="add del">
          <pc:chgData name="Linda Putu" userId="d38ea09d-335d-4275-a9ec-4a30aa737478" providerId="ADAL" clId="{625A50CA-E70B-48BF-B11A-28B02EEABBE1}" dt="2026-03-14T20:19:11.462" v="221" actId="700"/>
          <pc:sldLayoutMkLst>
            <pc:docMk/>
            <pc:sldMasterMk cId="2328992048" sldId="2147483705"/>
            <pc:sldLayoutMk cId="1195199094" sldId="2147483706"/>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480299185" sldId="2147483707"/>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704647662" sldId="2147483708"/>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275371900" sldId="2147483709"/>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822380823" sldId="2147483710"/>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97105917" sldId="2147483711"/>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178326143" sldId="2147483712"/>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2772790215" sldId="2147483713"/>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257730228" sldId="2147483714"/>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963323887" sldId="2147483715"/>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2227880425" sldId="2147483716"/>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2501905845" sldId="2147483717"/>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2499567229" sldId="2147483718"/>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63248596" sldId="2147483719"/>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1293876045" sldId="2147483720"/>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8600892" sldId="2147483721"/>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3120306174" sldId="2147483722"/>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1836731295" sldId="2147483723"/>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2132651530" sldId="2147483724"/>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2971230805" sldId="2147483725"/>
          </pc:sldLayoutMkLst>
        </pc:sldLayoutChg>
        <pc:sldLayoutChg chg="add del">
          <pc:chgData name="Linda Putu" userId="d38ea09d-335d-4275-a9ec-4a30aa737478" providerId="ADAL" clId="{625A50CA-E70B-48BF-B11A-28B02EEABBE1}" dt="2026-03-14T20:19:11.462" v="221" actId="700"/>
          <pc:sldLayoutMkLst>
            <pc:docMk/>
            <pc:sldMasterMk cId="2328992048" sldId="2147483705"/>
            <pc:sldLayoutMk cId="1763866889" sldId="214748372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A799-7BE9-054B-BB00-1C857A295A41}" type="datetimeFigureOut">
              <a:rPr lang="en-GB" smtClean="0"/>
              <a:t>14/03/2026</a:t>
            </a:fld>
            <a:endParaRPr lang="en-GB"/>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89AF9-8242-AB4E-BF72-33C723BBC0DB}" type="slidenum">
              <a:rPr lang="en-GB" smtClean="0"/>
              <a:t>‹#›</a:t>
            </a:fld>
            <a:endParaRPr lang="en-GB"/>
          </a:p>
        </p:txBody>
      </p:sp>
    </p:spTree>
    <p:extLst>
      <p:ext uri="{BB962C8B-B14F-4D97-AF65-F5344CB8AC3E}">
        <p14:creationId xmlns:p14="http://schemas.microsoft.com/office/powerpoint/2010/main" val="3801165314"/>
      </p:ext>
    </p:extLst>
  </p:cSld>
  <p:clrMap bg1="lt1" tx1="dk1" bg2="lt2" tx2="dk2" accent1="accent1" accent2="accent2" accent3="accent3" accent4="accent4" accent5="accent5" accent6="accent6" hlink="hlink" folHlink="folHlink"/>
  <p:notesStyle>
    <a:lvl1pPr marL="0" algn="l" defTabSz="685983" rtl="0" eaLnBrk="1" latinLnBrk="0" hangingPunct="1">
      <a:defRPr sz="900" kern="1200">
        <a:solidFill>
          <a:schemeClr val="tx1"/>
        </a:solidFill>
        <a:latin typeface="+mn-lt"/>
        <a:ea typeface="+mn-ea"/>
        <a:cs typeface="+mn-cs"/>
      </a:defRPr>
    </a:lvl1pPr>
    <a:lvl2pPr marL="342991" algn="l" defTabSz="685983" rtl="0" eaLnBrk="1" latinLnBrk="0" hangingPunct="1">
      <a:defRPr sz="900" kern="1200">
        <a:solidFill>
          <a:schemeClr val="tx1"/>
        </a:solidFill>
        <a:latin typeface="+mn-lt"/>
        <a:ea typeface="+mn-ea"/>
        <a:cs typeface="+mn-cs"/>
      </a:defRPr>
    </a:lvl2pPr>
    <a:lvl3pPr marL="685983" algn="l" defTabSz="685983" rtl="0" eaLnBrk="1" latinLnBrk="0" hangingPunct="1">
      <a:defRPr sz="900" kern="1200">
        <a:solidFill>
          <a:schemeClr val="tx1"/>
        </a:solidFill>
        <a:latin typeface="+mn-lt"/>
        <a:ea typeface="+mn-ea"/>
        <a:cs typeface="+mn-cs"/>
      </a:defRPr>
    </a:lvl3pPr>
    <a:lvl4pPr marL="1028974" algn="l" defTabSz="685983" rtl="0" eaLnBrk="1" latinLnBrk="0" hangingPunct="1">
      <a:defRPr sz="900" kern="1200">
        <a:solidFill>
          <a:schemeClr val="tx1"/>
        </a:solidFill>
        <a:latin typeface="+mn-lt"/>
        <a:ea typeface="+mn-ea"/>
        <a:cs typeface="+mn-cs"/>
      </a:defRPr>
    </a:lvl4pPr>
    <a:lvl5pPr marL="1371966" algn="l" defTabSz="685983" rtl="0" eaLnBrk="1" latinLnBrk="0" hangingPunct="1">
      <a:defRPr sz="900" kern="1200">
        <a:solidFill>
          <a:schemeClr val="tx1"/>
        </a:solidFill>
        <a:latin typeface="+mn-lt"/>
        <a:ea typeface="+mn-ea"/>
        <a:cs typeface="+mn-cs"/>
      </a:defRPr>
    </a:lvl5pPr>
    <a:lvl6pPr marL="1714957" algn="l" defTabSz="685983" rtl="0" eaLnBrk="1" latinLnBrk="0" hangingPunct="1">
      <a:defRPr sz="900" kern="1200">
        <a:solidFill>
          <a:schemeClr val="tx1"/>
        </a:solidFill>
        <a:latin typeface="+mn-lt"/>
        <a:ea typeface="+mn-ea"/>
        <a:cs typeface="+mn-cs"/>
      </a:defRPr>
    </a:lvl6pPr>
    <a:lvl7pPr marL="2057949" algn="l" defTabSz="685983" rtl="0" eaLnBrk="1" latinLnBrk="0" hangingPunct="1">
      <a:defRPr sz="900" kern="1200">
        <a:solidFill>
          <a:schemeClr val="tx1"/>
        </a:solidFill>
        <a:latin typeface="+mn-lt"/>
        <a:ea typeface="+mn-ea"/>
        <a:cs typeface="+mn-cs"/>
      </a:defRPr>
    </a:lvl7pPr>
    <a:lvl8pPr marL="2400940" algn="l" defTabSz="685983" rtl="0" eaLnBrk="1" latinLnBrk="0" hangingPunct="1">
      <a:defRPr sz="900" kern="1200">
        <a:solidFill>
          <a:schemeClr val="tx1"/>
        </a:solidFill>
        <a:latin typeface="+mn-lt"/>
        <a:ea typeface="+mn-ea"/>
        <a:cs typeface="+mn-cs"/>
      </a:defRPr>
    </a:lvl8pPr>
    <a:lvl9pPr marL="2743932" algn="l" defTabSz="6859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png"/><Relationship Id="rId2" Type="http://schemas.openxmlformats.org/officeDocument/2006/relationships/image" Target="../media/image13.jpg"/><Relationship Id="rId1" Type="http://schemas.openxmlformats.org/officeDocument/2006/relationships/slideMaster" Target="../slideMasters/slideMaster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5.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6">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C0C47C-6473-D450-1728-52532DE35D77}"/>
              </a:ext>
            </a:extLst>
          </p:cNvPr>
          <p:cNvPicPr>
            <a:picLocks noChangeAspect="1"/>
          </p:cNvPicPr>
          <p:nvPr userDrawn="1"/>
        </p:nvPicPr>
        <p:blipFill>
          <a:blip r:embed="rId2"/>
          <a:srcRect/>
          <a:stretch/>
        </p:blipFill>
        <p:spPr>
          <a:xfrm>
            <a:off x="0" y="2540"/>
            <a:ext cx="9144000" cy="4366260"/>
          </a:xfrm>
          <a:prstGeom prst="rect">
            <a:avLst/>
          </a:prstGeom>
        </p:spPr>
      </p:pic>
      <p:sp>
        <p:nvSpPr>
          <p:cNvPr id="2" name="Title 23">
            <a:extLst>
              <a:ext uri="{FF2B5EF4-FFF2-40B4-BE49-F238E27FC236}">
                <a16:creationId xmlns:a16="http://schemas.microsoft.com/office/drawing/2014/main" id="{6CF2B15E-1034-986B-D311-E40F8255F859}"/>
              </a:ext>
            </a:extLst>
          </p:cNvPr>
          <p:cNvSpPr>
            <a:spLocks noGrp="1"/>
          </p:cNvSpPr>
          <p:nvPr>
            <p:ph type="title" hasCustomPrompt="1"/>
          </p:nvPr>
        </p:nvSpPr>
        <p:spPr>
          <a:xfrm>
            <a:off x="3134298" y="1972715"/>
            <a:ext cx="5701725" cy="1420336"/>
          </a:xfrm>
          <a:prstGeom prst="rect">
            <a:avLst/>
          </a:prstGeom>
        </p:spPr>
        <p:txBody>
          <a:bodyPr lIns="0" tIns="0" rIns="0" bIns="0" anchor="b"/>
          <a:lstStyle>
            <a:lvl1pPr>
              <a:lnSpc>
                <a:spcPts val="4860"/>
              </a:lnSpc>
              <a:defRPr sz="4800">
                <a:solidFill>
                  <a:schemeClr val="bg1"/>
                </a:solidFill>
              </a:defRPr>
            </a:lvl1pPr>
          </a:lstStyle>
          <a:p>
            <a:r>
              <a:rPr lang="en-GB" dirty="0"/>
              <a:t>Presentation Title</a:t>
            </a:r>
            <a:br>
              <a:rPr lang="en-GB" dirty="0"/>
            </a:br>
            <a:r>
              <a:rPr lang="en-GB" dirty="0"/>
              <a:t>Presentation Title</a:t>
            </a:r>
          </a:p>
        </p:txBody>
      </p:sp>
      <p:sp>
        <p:nvSpPr>
          <p:cNvPr id="3" name="Text Placeholder 28">
            <a:extLst>
              <a:ext uri="{FF2B5EF4-FFF2-40B4-BE49-F238E27FC236}">
                <a16:creationId xmlns:a16="http://schemas.microsoft.com/office/drawing/2014/main" id="{A92E237E-F759-C8AB-9004-79FF6F4DBBC9}"/>
              </a:ext>
            </a:extLst>
          </p:cNvPr>
          <p:cNvSpPr>
            <a:spLocks noGrp="1"/>
          </p:cNvSpPr>
          <p:nvPr>
            <p:ph type="body" sz="quarter" idx="11" hasCustomPrompt="1"/>
          </p:nvPr>
        </p:nvSpPr>
        <p:spPr>
          <a:xfrm>
            <a:off x="3134298" y="3508711"/>
            <a:ext cx="5701725" cy="371632"/>
          </a:xfrm>
          <a:prstGeom prst="rect">
            <a:avLst/>
          </a:prstGeom>
        </p:spPr>
        <p:txBody>
          <a:bodyPr lIns="0" tIns="0" rIns="0" bIns="0">
            <a:noAutofit/>
          </a:bodyPr>
          <a:lstStyle>
            <a:lvl1pPr>
              <a:lnSpc>
                <a:spcPts val="2260"/>
              </a:lnSpc>
              <a:spcBef>
                <a:spcPts val="0"/>
              </a:spcBef>
              <a:defRPr sz="1800">
                <a:solidFill>
                  <a:schemeClr val="bg1"/>
                </a:solidFill>
              </a:defRPr>
            </a:lvl1pPr>
            <a:lvl2pPr>
              <a:defRPr sz="1800"/>
            </a:lvl2pPr>
            <a:lvl3pPr>
              <a:defRPr sz="1800"/>
            </a:lvl3pPr>
            <a:lvl4pPr>
              <a:defRPr sz="1800"/>
            </a:lvl4pPr>
            <a:lvl5pPr>
              <a:defRPr sz="1800"/>
            </a:lvl5pPr>
          </a:lstStyle>
          <a:p>
            <a:pPr lvl="0"/>
            <a:r>
              <a:rPr lang="en-GB" dirty="0"/>
              <a:t>Presentation Sub-Title</a:t>
            </a:r>
          </a:p>
        </p:txBody>
      </p:sp>
      <p:pic>
        <p:nvPicPr>
          <p:cNvPr id="6" name="Graphic 5">
            <a:extLst>
              <a:ext uri="{FF2B5EF4-FFF2-40B4-BE49-F238E27FC236}">
                <a16:creationId xmlns:a16="http://schemas.microsoft.com/office/drawing/2014/main" id="{C2C70574-F6FA-712B-F440-4F83018D02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grpSp>
        <p:nvGrpSpPr>
          <p:cNvPr id="4" name="Group 3">
            <a:extLst>
              <a:ext uri="{FF2B5EF4-FFF2-40B4-BE49-F238E27FC236}">
                <a16:creationId xmlns:a16="http://schemas.microsoft.com/office/drawing/2014/main" id="{80B04C9B-DE7F-0B80-6EA1-10AE94B57EC4}"/>
              </a:ext>
            </a:extLst>
          </p:cNvPr>
          <p:cNvGrpSpPr/>
          <p:nvPr userDrawn="1"/>
        </p:nvGrpSpPr>
        <p:grpSpPr>
          <a:xfrm>
            <a:off x="303212" y="371738"/>
            <a:ext cx="2959045" cy="527076"/>
            <a:chOff x="303213" y="398341"/>
            <a:chExt cx="1707190" cy="304091"/>
          </a:xfrm>
        </p:grpSpPr>
        <p:pic>
          <p:nvPicPr>
            <p:cNvPr id="8" name="Graphic 7">
              <a:extLst>
                <a:ext uri="{FF2B5EF4-FFF2-40B4-BE49-F238E27FC236}">
                  <a16:creationId xmlns:a16="http://schemas.microsoft.com/office/drawing/2014/main" id="{BA74FDDC-985F-B6B5-3139-A05026F3A3E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CC7927EE-FFF1-476B-1881-9A1303CF550E}"/>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7030573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_06">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8532811"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8532811"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Title 1">
            <a:extLst>
              <a:ext uri="{FF2B5EF4-FFF2-40B4-BE49-F238E27FC236}">
                <a16:creationId xmlns:a16="http://schemas.microsoft.com/office/drawing/2014/main" id="{8AB98FEA-A9D2-E0AF-6803-020C79CAAD6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363376837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_07">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14" name="Content Placeholder 5">
            <a:extLst>
              <a:ext uri="{FF2B5EF4-FFF2-40B4-BE49-F238E27FC236}">
                <a16:creationId xmlns:a16="http://schemas.microsoft.com/office/drawing/2014/main" id="{D5184203-8B0A-D466-F5BC-53A6B7F35CED}"/>
              </a:ext>
            </a:extLst>
          </p:cNvPr>
          <p:cNvSpPr>
            <a:spLocks noGrp="1"/>
          </p:cNvSpPr>
          <p:nvPr>
            <p:ph sz="quarter" idx="17" hasCustomPrompt="1"/>
          </p:nvPr>
        </p:nvSpPr>
        <p:spPr>
          <a:xfrm>
            <a:off x="303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Content Placeholder 5">
            <a:extLst>
              <a:ext uri="{FF2B5EF4-FFF2-40B4-BE49-F238E27FC236}">
                <a16:creationId xmlns:a16="http://schemas.microsoft.com/office/drawing/2014/main" id="{596FBC1E-3C5C-5E65-C630-954E2D14A86A}"/>
              </a:ext>
            </a:extLst>
          </p:cNvPr>
          <p:cNvSpPr>
            <a:spLocks noGrp="1"/>
          </p:cNvSpPr>
          <p:nvPr>
            <p:ph sz="quarter" idx="18" hasCustomPrompt="1"/>
          </p:nvPr>
        </p:nvSpPr>
        <p:spPr>
          <a:xfrm>
            <a:off x="4748213" y="1649788"/>
            <a:ext cx="4086225" cy="1179388"/>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5" name="Content Placeholder 5">
            <a:extLst>
              <a:ext uri="{FF2B5EF4-FFF2-40B4-BE49-F238E27FC236}">
                <a16:creationId xmlns:a16="http://schemas.microsoft.com/office/drawing/2014/main" id="{98A2E827-DAB5-3E92-E626-C4DDCECC2FE7}"/>
              </a:ext>
            </a:extLst>
          </p:cNvPr>
          <p:cNvSpPr>
            <a:spLocks noGrp="1"/>
          </p:cNvSpPr>
          <p:nvPr>
            <p:ph sz="quarter" idx="19" hasCustomPrompt="1"/>
          </p:nvPr>
        </p:nvSpPr>
        <p:spPr>
          <a:xfrm>
            <a:off x="4748213" y="3201026"/>
            <a:ext cx="4086225" cy="1167774"/>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3" name="Title 1">
            <a:extLst>
              <a:ext uri="{FF2B5EF4-FFF2-40B4-BE49-F238E27FC236}">
                <a16:creationId xmlns:a16="http://schemas.microsoft.com/office/drawing/2014/main" id="{AF99843B-522C-BCBA-F40B-AD78E6A215F5}"/>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711535091"/>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_08">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2888571"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303214" y="1277939"/>
            <a:ext cx="2222499"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AD530D00-6278-2EC6-12A4-66FC31C9378C}"/>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178998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_09">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11" name="Content Placeholder 5">
            <a:extLst>
              <a:ext uri="{FF2B5EF4-FFF2-40B4-BE49-F238E27FC236}">
                <a16:creationId xmlns:a16="http://schemas.microsoft.com/office/drawing/2014/main" id="{36F7D77C-1F27-B836-62A9-ED2197DC52BF}"/>
              </a:ext>
            </a:extLst>
          </p:cNvPr>
          <p:cNvSpPr>
            <a:spLocks noGrp="1"/>
          </p:cNvSpPr>
          <p:nvPr>
            <p:ph sz="quarter" idx="16" hasCustomPrompt="1"/>
          </p:nvPr>
        </p:nvSpPr>
        <p:spPr>
          <a:xfrm>
            <a:off x="303213" y="1649788"/>
            <a:ext cx="5947453" cy="2355412"/>
          </a:xfrm>
          <a:prstGeom prst="rect">
            <a:avLst/>
          </a:prstGeom>
        </p:spPr>
        <p:txBody>
          <a:bodyPr vert="horz"/>
          <a:lstStyle>
            <a:lvl1pPr>
              <a:defRPr sz="1200">
                <a:solidFill>
                  <a:schemeClr val="bg2">
                    <a:lumMod val="50000"/>
                  </a:schemeClr>
                </a:solidFill>
              </a:defRPr>
            </a:lvl1pPr>
            <a:lvl2pPr>
              <a:defRPr sz="1200">
                <a:solidFill>
                  <a:schemeClr val="bg2">
                    <a:lumMod val="50000"/>
                  </a:schemeClr>
                </a:solidFill>
              </a:defRPr>
            </a:lvl2pPr>
            <a:lvl3pPr>
              <a:defRPr sz="1200">
                <a:solidFill>
                  <a:schemeClr val="bg2">
                    <a:lumMod val="50000"/>
                  </a:schemeClr>
                </a:solidFill>
              </a:defRPr>
            </a:lvl3pPr>
            <a:lvl4pPr>
              <a:defRPr sz="1200">
                <a:solidFill>
                  <a:schemeClr val="bg2">
                    <a:lumMod val="50000"/>
                  </a:schemeClr>
                </a:solidFill>
              </a:defRPr>
            </a:lvl4pPr>
            <a:lvl5pPr>
              <a:defRPr sz="1200">
                <a:solidFill>
                  <a:schemeClr val="bg2">
                    <a:lumMod val="50000"/>
                  </a:schemeClr>
                </a:solidFill>
              </a:defRPr>
            </a:lvl5pPr>
          </a:lstStyle>
          <a:p>
            <a:pPr lvl="0"/>
            <a:r>
              <a:rPr lang="en-GB" dirty="0"/>
              <a:t>Click to Add Content</a:t>
            </a:r>
          </a:p>
        </p:txBody>
      </p:sp>
      <p:sp>
        <p:nvSpPr>
          <p:cNvPr id="4" name="Picture Placeholder 4">
            <a:extLst>
              <a:ext uri="{FF2B5EF4-FFF2-40B4-BE49-F238E27FC236}">
                <a16:creationId xmlns:a16="http://schemas.microsoft.com/office/drawing/2014/main" id="{ABB8F230-019C-10B2-4C8F-F4E6ECA7C575}"/>
              </a:ext>
            </a:extLst>
          </p:cNvPr>
          <p:cNvSpPr>
            <a:spLocks noGrp="1"/>
          </p:cNvSpPr>
          <p:nvPr>
            <p:ph type="pic" sz="quarter" idx="15" hasCustomPrompt="1"/>
          </p:nvPr>
        </p:nvSpPr>
        <p:spPr>
          <a:xfrm>
            <a:off x="6604000" y="1277939"/>
            <a:ext cx="2232025" cy="3090862"/>
          </a:xfrm>
          <a:prstGeom prst="rect">
            <a:avLst/>
          </a:prstGeom>
          <a:solidFill>
            <a:schemeClr val="tx1">
              <a:lumMod val="20000"/>
              <a:lumOff val="80000"/>
            </a:schemeClr>
          </a:solidFill>
        </p:spPr>
        <p:txBody>
          <a:bodyPr vert="horz" anchor="ctr"/>
          <a:lstStyle>
            <a:lvl1pPr marL="0" indent="0" algn="ctr">
              <a:buNone/>
              <a:defRPr sz="2000">
                <a:solidFill>
                  <a:schemeClr val="tx1">
                    <a:lumMod val="20000"/>
                    <a:lumOff val="80000"/>
                  </a:schemeClr>
                </a:solidFill>
              </a:defRPr>
            </a:lvl1pPr>
          </a:lstStyle>
          <a:p>
            <a:r>
              <a:rPr lang="en-US" dirty="0"/>
              <a:t>IMAGE</a:t>
            </a:r>
          </a:p>
        </p:txBody>
      </p:sp>
      <p:sp>
        <p:nvSpPr>
          <p:cNvPr id="3" name="Title 1">
            <a:extLst>
              <a:ext uri="{FF2B5EF4-FFF2-40B4-BE49-F238E27FC236}">
                <a16:creationId xmlns:a16="http://schemas.microsoft.com/office/drawing/2014/main" id="{8FFA3A3A-0451-D259-B28D-A1C5A952CF2F}"/>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888505577"/>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09700D5-7B94-ED9D-5DF8-1BAF59B0A6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01759" y="1729082"/>
            <a:ext cx="1940482" cy="1690098"/>
          </a:xfrm>
          <a:prstGeom prst="rect">
            <a:avLst/>
          </a:prstGeom>
        </p:spPr>
      </p:pic>
    </p:spTree>
    <p:extLst>
      <p:ext uri="{BB962C8B-B14F-4D97-AF65-F5344CB8AC3E}">
        <p14:creationId xmlns:p14="http://schemas.microsoft.com/office/powerpoint/2010/main" val="4034230249"/>
      </p:ext>
    </p:extLst>
  </p:cSld>
  <p:clrMapOvr>
    <a:masterClrMapping/>
  </p:clrMapOvr>
  <p:extLst>
    <p:ext uri="{DCECCB84-F9BA-43D5-87BE-67443E8EF086}">
      <p15:sldGuideLst xmlns:p15="http://schemas.microsoft.com/office/powerpoint/2012/main">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txBody>
          <a:bodyPr/>
          <a:lstStyle/>
          <a:p>
            <a:endParaRPr lang="en-ZA" sz="1125"/>
          </a:p>
        </p:txBody>
      </p:sp>
      <p:sp>
        <p:nvSpPr>
          <p:cNvPr id="3" name="Shape 1"/>
          <p:cNvSpPr/>
          <p:nvPr/>
        </p:nvSpPr>
        <p:spPr>
          <a:xfrm>
            <a:off x="0" y="0"/>
            <a:ext cx="9144000" cy="5148263"/>
          </a:xfrm>
          <a:prstGeom prst="rect">
            <a:avLst/>
          </a:prstGeom>
          <a:solidFill>
            <a:srgbClr val="F2F2F2"/>
          </a:solidFill>
          <a:ln/>
        </p:spPr>
        <p:txBody>
          <a:bodyPr/>
          <a:lstStyle/>
          <a:p>
            <a:endParaRPr lang="en-ZA" sz="1125"/>
          </a:p>
        </p:txBody>
      </p:sp>
    </p:spTree>
    <p:extLst>
      <p:ext uri="{BB962C8B-B14F-4D97-AF65-F5344CB8AC3E}">
        <p14:creationId xmlns:p14="http://schemas.microsoft.com/office/powerpoint/2010/main" val="2196672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sp>
      <p:sp>
        <p:nvSpPr>
          <p:cNvPr id="3" name="Shape 1"/>
          <p:cNvSpPr/>
          <p:nvPr/>
        </p:nvSpPr>
        <p:spPr>
          <a:xfrm>
            <a:off x="0" y="0"/>
            <a:ext cx="9144000" cy="5148263"/>
          </a:xfrm>
          <a:prstGeom prst="rect">
            <a:avLst/>
          </a:prstGeom>
          <a:solidFill>
            <a:srgbClr val="F2F2F2"/>
          </a:solidFill>
          <a:ln/>
        </p:spPr>
      </p:sp>
    </p:spTree>
    <p:extLst>
      <p:ext uri="{BB962C8B-B14F-4D97-AF65-F5344CB8AC3E}">
        <p14:creationId xmlns:p14="http://schemas.microsoft.com/office/powerpoint/2010/main" val="18755367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sp>
      <p:sp>
        <p:nvSpPr>
          <p:cNvPr id="3" name="Shape 1"/>
          <p:cNvSpPr/>
          <p:nvPr/>
        </p:nvSpPr>
        <p:spPr>
          <a:xfrm>
            <a:off x="0" y="0"/>
            <a:ext cx="9144000" cy="5148263"/>
          </a:xfrm>
          <a:prstGeom prst="rect">
            <a:avLst/>
          </a:prstGeom>
          <a:solidFill>
            <a:srgbClr val="F2F2F2"/>
          </a:solidFill>
          <a:ln/>
        </p:spPr>
      </p:sp>
    </p:spTree>
    <p:extLst>
      <p:ext uri="{BB962C8B-B14F-4D97-AF65-F5344CB8AC3E}">
        <p14:creationId xmlns:p14="http://schemas.microsoft.com/office/powerpoint/2010/main" val="1163600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sp>
      <p:sp>
        <p:nvSpPr>
          <p:cNvPr id="3" name="Shape 1"/>
          <p:cNvSpPr/>
          <p:nvPr/>
        </p:nvSpPr>
        <p:spPr>
          <a:xfrm>
            <a:off x="0" y="0"/>
            <a:ext cx="9144000" cy="5148263"/>
          </a:xfrm>
          <a:prstGeom prst="rect">
            <a:avLst/>
          </a:prstGeom>
          <a:solidFill>
            <a:srgbClr val="F2F2F2"/>
          </a:solidFill>
          <a:ln/>
        </p:spPr>
      </p:sp>
    </p:spTree>
    <p:extLst>
      <p:ext uri="{BB962C8B-B14F-4D97-AF65-F5344CB8AC3E}">
        <p14:creationId xmlns:p14="http://schemas.microsoft.com/office/powerpoint/2010/main" val="35925511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sp>
      <p:sp>
        <p:nvSpPr>
          <p:cNvPr id="3" name="Shape 1"/>
          <p:cNvSpPr/>
          <p:nvPr/>
        </p:nvSpPr>
        <p:spPr>
          <a:xfrm>
            <a:off x="0" y="0"/>
            <a:ext cx="9144000" cy="5148263"/>
          </a:xfrm>
          <a:prstGeom prst="rect">
            <a:avLst/>
          </a:prstGeom>
          <a:solidFill>
            <a:srgbClr val="F2F2F2"/>
          </a:solidFill>
          <a:ln/>
        </p:spPr>
      </p:sp>
    </p:spTree>
    <p:extLst>
      <p:ext uri="{BB962C8B-B14F-4D97-AF65-F5344CB8AC3E}">
        <p14:creationId xmlns:p14="http://schemas.microsoft.com/office/powerpoint/2010/main" val="2527082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ex Slide_06">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1381FA-18BE-6562-0BC5-8C5F284BB14B}"/>
              </a:ext>
            </a:extLst>
          </p:cNvPr>
          <p:cNvPicPr>
            <a:picLocks noChangeAspect="1"/>
          </p:cNvPicPr>
          <p:nvPr userDrawn="1"/>
        </p:nvPicPr>
        <p:blipFill>
          <a:blip r:embed="rId2"/>
          <a:srcRect/>
          <a:stretch/>
        </p:blipFill>
        <p:spPr>
          <a:xfrm>
            <a:off x="-5319" y="1"/>
            <a:ext cx="9149319" cy="4368799"/>
          </a:xfrm>
          <a:prstGeom prst="rect">
            <a:avLst/>
          </a:prstGeom>
        </p:spPr>
      </p:pic>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4" name="Title 23">
            <a:extLst>
              <a:ext uri="{FF2B5EF4-FFF2-40B4-BE49-F238E27FC236}">
                <a16:creationId xmlns:a16="http://schemas.microsoft.com/office/drawing/2014/main" id="{8B7FF179-2B5C-5FBB-1CC3-D87C29124990}"/>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grpSp>
        <p:nvGrpSpPr>
          <p:cNvPr id="6" name="Group 5">
            <a:extLst>
              <a:ext uri="{FF2B5EF4-FFF2-40B4-BE49-F238E27FC236}">
                <a16:creationId xmlns:a16="http://schemas.microsoft.com/office/drawing/2014/main" id="{223B90E1-B399-4B7D-6488-DE7E1C1076D3}"/>
              </a:ext>
            </a:extLst>
          </p:cNvPr>
          <p:cNvGrpSpPr/>
          <p:nvPr userDrawn="1"/>
        </p:nvGrpSpPr>
        <p:grpSpPr>
          <a:xfrm>
            <a:off x="303213" y="398341"/>
            <a:ext cx="1707190" cy="304091"/>
            <a:chOff x="303213" y="398341"/>
            <a:chExt cx="1707190" cy="304091"/>
          </a:xfrm>
        </p:grpSpPr>
        <p:pic>
          <p:nvPicPr>
            <p:cNvPr id="9" name="Graphic 8">
              <a:extLst>
                <a:ext uri="{FF2B5EF4-FFF2-40B4-BE49-F238E27FC236}">
                  <a16:creationId xmlns:a16="http://schemas.microsoft.com/office/drawing/2014/main" id="{FBCBEC58-C919-EF94-672C-89E22CB3BC3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9303"/>
              <a:ext cx="283129" cy="283129"/>
            </a:xfrm>
            <a:prstGeom prst="rect">
              <a:avLst/>
            </a:prstGeom>
          </p:spPr>
        </p:pic>
        <p:pic>
          <p:nvPicPr>
            <p:cNvPr id="3" name="Picture 2" descr="A black and white logo&#10;&#10;AI-generated content may be incorrect.">
              <a:extLst>
                <a:ext uri="{FF2B5EF4-FFF2-40B4-BE49-F238E27FC236}">
                  <a16:creationId xmlns:a16="http://schemas.microsoft.com/office/drawing/2014/main" id="{39BEF6A1-CCC3-1E3B-DDD7-839408AAD0C5}"/>
                </a:ext>
              </a:extLst>
            </p:cNvPr>
            <p:cNvPicPr>
              <a:picLocks noChangeAspect="1"/>
            </p:cNvPicPr>
            <p:nvPr userDrawn="1"/>
          </p:nvPicPr>
          <p:blipFill>
            <a:blip r:embed="rId7"/>
            <a:stretch>
              <a:fillRect/>
            </a:stretch>
          </p:blipFill>
          <p:spPr>
            <a:xfrm>
              <a:off x="656412" y="398341"/>
              <a:ext cx="1353991" cy="283129"/>
            </a:xfrm>
            <a:prstGeom prst="rect">
              <a:avLst/>
            </a:prstGeom>
          </p:spPr>
        </p:pic>
      </p:grpSp>
    </p:spTree>
    <p:extLst>
      <p:ext uri="{BB962C8B-B14F-4D97-AF65-F5344CB8AC3E}">
        <p14:creationId xmlns:p14="http://schemas.microsoft.com/office/powerpoint/2010/main" val="383713493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9144000" cy="5148263"/>
          </a:xfrm>
          <a:prstGeom prst="rect">
            <a:avLst/>
          </a:prstGeom>
          <a:solidFill>
            <a:srgbClr val="D8D8D8"/>
          </a:solidFill>
          <a:ln/>
        </p:spPr>
      </p:sp>
      <p:sp>
        <p:nvSpPr>
          <p:cNvPr id="3" name="Shape 1"/>
          <p:cNvSpPr/>
          <p:nvPr/>
        </p:nvSpPr>
        <p:spPr>
          <a:xfrm>
            <a:off x="0" y="0"/>
            <a:ext cx="9144000" cy="5148263"/>
          </a:xfrm>
          <a:prstGeom prst="rect">
            <a:avLst/>
          </a:prstGeom>
          <a:solidFill>
            <a:srgbClr val="F2F2F2"/>
          </a:solidFill>
          <a:ln/>
        </p:spPr>
      </p:sp>
    </p:spTree>
    <p:extLst>
      <p:ext uri="{BB962C8B-B14F-4D97-AF65-F5344CB8AC3E}">
        <p14:creationId xmlns:p14="http://schemas.microsoft.com/office/powerpoint/2010/main" val="2658573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dex Slide_10">
    <p:bg>
      <p:bgPr>
        <a:solidFill>
          <a:schemeClr val="bg1"/>
        </a:solidFill>
        <a:effectLst/>
      </p:bgPr>
    </p:bg>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3035E93B-2326-E1D1-CAB4-D4E0E58CBE84}"/>
              </a:ext>
            </a:extLst>
          </p:cNvPr>
          <p:cNvSpPr>
            <a:spLocks noGrp="1"/>
          </p:cNvSpPr>
          <p:nvPr>
            <p:ph type="pic" sz="quarter" idx="12"/>
          </p:nvPr>
        </p:nvSpPr>
        <p:spPr>
          <a:xfrm>
            <a:off x="0" y="0"/>
            <a:ext cx="9144000" cy="4368800"/>
          </a:xfrm>
          <a:prstGeom prst="rect">
            <a:avLst/>
          </a:prstGeom>
          <a:solidFill>
            <a:schemeClr val="tx1">
              <a:lumMod val="40000"/>
              <a:lumOff val="60000"/>
            </a:schemeClr>
          </a:solidFill>
        </p:spPr>
        <p:txBody>
          <a:bodyPr anchor="ctr"/>
          <a:lstStyle>
            <a:lvl1pPr algn="ctr">
              <a:defRPr/>
            </a:lvl1pPr>
          </a:lstStyle>
          <a:p>
            <a:endParaRPr lang="en-GB"/>
          </a:p>
        </p:txBody>
      </p:sp>
      <p:pic>
        <p:nvPicPr>
          <p:cNvPr id="2" name="Graphic 1">
            <a:extLst>
              <a:ext uri="{FF2B5EF4-FFF2-40B4-BE49-F238E27FC236}">
                <a16:creationId xmlns:a16="http://schemas.microsoft.com/office/drawing/2014/main" id="{52AD2DD5-2DC6-D140-EAB5-206D073199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5" name="Content Placeholder 3">
            <a:extLst>
              <a:ext uri="{FF2B5EF4-FFF2-40B4-BE49-F238E27FC236}">
                <a16:creationId xmlns:a16="http://schemas.microsoft.com/office/drawing/2014/main" id="{49C2AF35-F17D-EEA2-507B-AC969866E871}"/>
              </a:ext>
            </a:extLst>
          </p:cNvPr>
          <p:cNvSpPr>
            <a:spLocks noGrp="1"/>
          </p:cNvSpPr>
          <p:nvPr>
            <p:ph sz="quarter" idx="11" hasCustomPrompt="1"/>
          </p:nvPr>
        </p:nvSpPr>
        <p:spPr>
          <a:xfrm>
            <a:off x="3573838" y="1144746"/>
            <a:ext cx="4922057" cy="2876234"/>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Add Index</a:t>
            </a:r>
          </a:p>
        </p:txBody>
      </p:sp>
      <p:sp>
        <p:nvSpPr>
          <p:cNvPr id="7" name="Title 23">
            <a:extLst>
              <a:ext uri="{FF2B5EF4-FFF2-40B4-BE49-F238E27FC236}">
                <a16:creationId xmlns:a16="http://schemas.microsoft.com/office/drawing/2014/main" id="{16461038-85FE-D623-314B-5CC1ABD679DB}"/>
              </a:ext>
            </a:extLst>
          </p:cNvPr>
          <p:cNvSpPr>
            <a:spLocks noGrp="1"/>
          </p:cNvSpPr>
          <p:nvPr>
            <p:ph type="title" hasCustomPrompt="1"/>
          </p:nvPr>
        </p:nvSpPr>
        <p:spPr>
          <a:xfrm>
            <a:off x="565393" y="1144746"/>
            <a:ext cx="2739782" cy="2876234"/>
          </a:xfrm>
          <a:prstGeom prst="rect">
            <a:avLst/>
          </a:prstGeom>
        </p:spPr>
        <p:txBody>
          <a:bodyPr lIns="0" tIns="0" rIns="0" bIns="0" anchor="ctr"/>
          <a:lstStyle>
            <a:lvl1pPr>
              <a:lnSpc>
                <a:spcPts val="4860"/>
              </a:lnSpc>
              <a:defRPr sz="4800">
                <a:solidFill>
                  <a:schemeClr val="bg1"/>
                </a:solidFill>
              </a:defRPr>
            </a:lvl1pPr>
          </a:lstStyle>
          <a:p>
            <a:r>
              <a:rPr lang="en-GB" dirty="0"/>
              <a:t>Table of Contents</a:t>
            </a:r>
          </a:p>
        </p:txBody>
      </p:sp>
    </p:spTree>
    <p:extLst>
      <p:ext uri="{BB962C8B-B14F-4D97-AF65-F5344CB8AC3E}">
        <p14:creationId xmlns:p14="http://schemas.microsoft.com/office/powerpoint/2010/main" val="4096774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_06">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79C48E-4220-D2FE-BFB4-5BB14857E033}"/>
              </a:ext>
            </a:extLst>
          </p:cNvPr>
          <p:cNvPicPr>
            <a:picLocks noChangeAspect="1"/>
          </p:cNvPicPr>
          <p:nvPr userDrawn="1"/>
        </p:nvPicPr>
        <p:blipFill>
          <a:blip r:embed="rId2"/>
          <a:srcRect/>
          <a:stretch/>
        </p:blipFill>
        <p:spPr>
          <a:xfrm>
            <a:off x="-2660" y="1"/>
            <a:ext cx="9149319" cy="4368799"/>
          </a:xfrm>
          <a:prstGeom prst="rect">
            <a:avLst/>
          </a:prstGeom>
        </p:spPr>
      </p:pic>
      <p:pic>
        <p:nvPicPr>
          <p:cNvPr id="5" name="Graphic 4">
            <a:extLst>
              <a:ext uri="{FF2B5EF4-FFF2-40B4-BE49-F238E27FC236}">
                <a16:creationId xmlns:a16="http://schemas.microsoft.com/office/drawing/2014/main" id="{3FBF12A6-2E78-8416-9A89-B681064AF91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5895" y="415370"/>
            <a:ext cx="233165" cy="283129"/>
          </a:xfrm>
          <a:prstGeom prst="rect">
            <a:avLst/>
          </a:prstGeom>
        </p:spPr>
      </p:pic>
      <p:pic>
        <p:nvPicPr>
          <p:cNvPr id="6" name="Graphic 5">
            <a:extLst>
              <a:ext uri="{FF2B5EF4-FFF2-40B4-BE49-F238E27FC236}">
                <a16:creationId xmlns:a16="http://schemas.microsoft.com/office/drawing/2014/main" id="{B87ACFA8-1A95-DFB1-31EC-BC33AF6B802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15370"/>
            <a:ext cx="283129" cy="283129"/>
          </a:xfrm>
          <a:prstGeom prst="rect">
            <a:avLst/>
          </a:prstGeom>
        </p:spPr>
      </p:pic>
      <p:sp>
        <p:nvSpPr>
          <p:cNvPr id="24" name="Title 23">
            <a:extLst>
              <a:ext uri="{FF2B5EF4-FFF2-40B4-BE49-F238E27FC236}">
                <a16:creationId xmlns:a16="http://schemas.microsoft.com/office/drawing/2014/main" id="{A16FD322-9C4B-42E2-7441-38547B1A6DA4}"/>
              </a:ext>
            </a:extLst>
          </p:cNvPr>
          <p:cNvSpPr>
            <a:spLocks noGrp="1"/>
          </p:cNvSpPr>
          <p:nvPr>
            <p:ph type="title" hasCustomPrompt="1"/>
          </p:nvPr>
        </p:nvSpPr>
        <p:spPr>
          <a:xfrm>
            <a:off x="823657" y="796925"/>
            <a:ext cx="3462157" cy="3571875"/>
          </a:xfrm>
          <a:prstGeom prst="rect">
            <a:avLst/>
          </a:prstGeom>
        </p:spPr>
        <p:txBody>
          <a:bodyPr/>
          <a:lstStyle>
            <a:lvl1pPr algn="l">
              <a:lnSpc>
                <a:spcPct val="100000"/>
              </a:lnSpc>
              <a:defRPr sz="2400">
                <a:solidFill>
                  <a:schemeClr val="bg1"/>
                </a:solidFill>
              </a:defRPr>
            </a:lvl1pPr>
          </a:lstStyle>
          <a:p>
            <a:r>
              <a:rPr lang="en-GB" dirty="0"/>
              <a:t>Section Title</a:t>
            </a:r>
          </a:p>
        </p:txBody>
      </p:sp>
      <p:pic>
        <p:nvPicPr>
          <p:cNvPr id="2" name="Picture 1" descr="A black and white logo&#10;&#10;AI-generated content may be incorrect.">
            <a:extLst>
              <a:ext uri="{FF2B5EF4-FFF2-40B4-BE49-F238E27FC236}">
                <a16:creationId xmlns:a16="http://schemas.microsoft.com/office/drawing/2014/main" id="{7DDF353A-4D03-2403-6ACE-40C25B541B56}"/>
              </a:ext>
            </a:extLst>
          </p:cNvPr>
          <p:cNvPicPr>
            <a:picLocks noChangeAspect="1"/>
          </p:cNvPicPr>
          <p:nvPr userDrawn="1"/>
        </p:nvPicPr>
        <p:blipFill>
          <a:blip r:embed="rId7"/>
          <a:stretch>
            <a:fillRect/>
          </a:stretch>
        </p:blipFill>
        <p:spPr>
          <a:xfrm>
            <a:off x="694971" y="415370"/>
            <a:ext cx="1353991" cy="283129"/>
          </a:xfrm>
          <a:prstGeom prst="rect">
            <a:avLst/>
          </a:prstGeom>
        </p:spPr>
      </p:pic>
    </p:spTree>
    <p:extLst>
      <p:ext uri="{BB962C8B-B14F-4D97-AF65-F5344CB8AC3E}">
        <p14:creationId xmlns:p14="http://schemas.microsoft.com/office/powerpoint/2010/main" val="40311102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_01">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68686-8C00-D26F-456C-10FBD0260FA7}"/>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Tree>
    <p:extLst>
      <p:ext uri="{BB962C8B-B14F-4D97-AF65-F5344CB8AC3E}">
        <p14:creationId xmlns:p14="http://schemas.microsoft.com/office/powerpoint/2010/main" val="1936583743"/>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_02">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8532812"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438499D-5718-4159-DD63-C0A68A643964}"/>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7" name="Title 1">
            <a:extLst>
              <a:ext uri="{FF2B5EF4-FFF2-40B4-BE49-F238E27FC236}">
                <a16:creationId xmlns:a16="http://schemas.microsoft.com/office/drawing/2014/main" id="{CA66B78B-085E-A6EB-0608-D2B29EB86D5B}"/>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75576065"/>
      </p:ext>
    </p:extLst>
  </p:cSld>
  <p:clrMapOvr>
    <a:masterClrMapping/>
  </p:clrMapOvr>
  <p:extLst>
    <p:ext uri="{DCECCB84-F9BA-43D5-87BE-67443E8EF086}">
      <p15:sldGuideLst xmlns:p15="http://schemas.microsoft.com/office/powerpoint/2012/main">
        <p15:guide id="4" orient="horz" pos="80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_03">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3" y="1741596"/>
            <a:ext cx="4086225"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4754564" y="1741596"/>
            <a:ext cx="4086225" cy="2627204"/>
          </a:xfrm>
          <a:prstGeom prst="rect">
            <a:avLst/>
          </a:prstGeom>
        </p:spPr>
        <p:txBody>
          <a:bodyPr/>
          <a:lstStyle/>
          <a:p>
            <a:pPr lvl="0"/>
            <a:r>
              <a:rPr lang="en-GB" dirty="0"/>
              <a:t>Click to Add Content</a:t>
            </a:r>
          </a:p>
        </p:txBody>
      </p:sp>
      <p:sp>
        <p:nvSpPr>
          <p:cNvPr id="5" name="TextBox 4">
            <a:extLst>
              <a:ext uri="{FF2B5EF4-FFF2-40B4-BE49-F238E27FC236}">
                <a16:creationId xmlns:a16="http://schemas.microsoft.com/office/drawing/2014/main" id="{BA2A4CAA-1CFB-A72B-F869-43AEE64E19EC}"/>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6" name="Title 1">
            <a:extLst>
              <a:ext uri="{FF2B5EF4-FFF2-40B4-BE49-F238E27FC236}">
                <a16:creationId xmlns:a16="http://schemas.microsoft.com/office/drawing/2014/main" id="{ACD606A7-3A7C-CB38-062D-596D16EFBCA1}"/>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34716781"/>
      </p:ext>
    </p:extLst>
  </p:cSld>
  <p:clrMapOvr>
    <a:masterClrMapping/>
  </p:clrMapOvr>
  <p:extLst>
    <p:ext uri="{DCECCB84-F9BA-43D5-87BE-67443E8EF086}">
      <p15:sldGuideLst xmlns:p15="http://schemas.microsoft.com/office/powerpoint/2012/main">
        <p15:guide id="4" orient="horz" pos="805" userDrawn="1">
          <p15:clr>
            <a:srgbClr val="FBAE40"/>
          </p15:clr>
        </p15:guide>
        <p15:guide id="9" pos="2765" userDrawn="1">
          <p15:clr>
            <a:srgbClr val="FBAE40"/>
          </p15:clr>
        </p15:guide>
        <p15:guide id="10" pos="299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_04">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2595562"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3257550" y="1741596"/>
            <a:ext cx="2601913"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6234112" y="1741596"/>
            <a:ext cx="2601913"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E1DC37D6-7D48-569D-4B98-9CB8CE9E2A5E}"/>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8" name="Title 1">
            <a:extLst>
              <a:ext uri="{FF2B5EF4-FFF2-40B4-BE49-F238E27FC236}">
                <a16:creationId xmlns:a16="http://schemas.microsoft.com/office/drawing/2014/main" id="{CC475998-2F26-E7C1-96E8-028BD4203618}"/>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1992159195"/>
      </p:ext>
    </p:extLst>
  </p:cSld>
  <p:clrMapOvr>
    <a:masterClrMapping/>
  </p:clrMapOvr>
  <p:extLst>
    <p:ext uri="{DCECCB84-F9BA-43D5-87BE-67443E8EF086}">
      <p15:sldGuideLst xmlns:p15="http://schemas.microsoft.com/office/powerpoint/2012/main">
        <p15:guide id="4" orient="horz" pos="805" userDrawn="1">
          <p15:clr>
            <a:srgbClr val="FBAE40"/>
          </p15:clr>
        </p15:guide>
        <p15:guide id="11" pos="1826" userDrawn="1">
          <p15:clr>
            <a:srgbClr val="FBAE40"/>
          </p15:clr>
        </p15:guide>
        <p15:guide id="12" pos="2052" userDrawn="1">
          <p15:clr>
            <a:srgbClr val="FBAE40"/>
          </p15:clr>
        </p15:guide>
        <p15:guide id="13" pos="3691" userDrawn="1">
          <p15:clr>
            <a:srgbClr val="FBAE40"/>
          </p15:clr>
        </p15:guide>
        <p15:guide id="14" pos="3921"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_05">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87A8101-271C-660C-7BA3-733407E2F855}"/>
              </a:ext>
            </a:extLst>
          </p:cNvPr>
          <p:cNvSpPr>
            <a:spLocks noGrp="1"/>
          </p:cNvSpPr>
          <p:nvPr>
            <p:ph sz="quarter" idx="10" hasCustomPrompt="1"/>
          </p:nvPr>
        </p:nvSpPr>
        <p:spPr>
          <a:xfrm>
            <a:off x="303214" y="1741596"/>
            <a:ext cx="1857374" cy="2627204"/>
          </a:xfrm>
          <a:prstGeom prst="rect">
            <a:avLst/>
          </a:prstGeom>
        </p:spPr>
        <p:txBody>
          <a:bodyPr/>
          <a:lstStyle/>
          <a:p>
            <a:pPr lvl="0"/>
            <a:r>
              <a:rPr lang="en-GB" dirty="0"/>
              <a:t>Click to Add Content</a:t>
            </a:r>
          </a:p>
        </p:txBody>
      </p:sp>
      <p:sp>
        <p:nvSpPr>
          <p:cNvPr id="7" name="Content Placeholder 3">
            <a:extLst>
              <a:ext uri="{FF2B5EF4-FFF2-40B4-BE49-F238E27FC236}">
                <a16:creationId xmlns:a16="http://schemas.microsoft.com/office/drawing/2014/main" id="{6649CBAA-B8C5-13C6-262A-9272028EC1D4}"/>
              </a:ext>
            </a:extLst>
          </p:cNvPr>
          <p:cNvSpPr>
            <a:spLocks noGrp="1"/>
          </p:cNvSpPr>
          <p:nvPr>
            <p:ph sz="quarter" idx="11" hasCustomPrompt="1"/>
          </p:nvPr>
        </p:nvSpPr>
        <p:spPr>
          <a:xfrm>
            <a:off x="2525713" y="1741596"/>
            <a:ext cx="1849435" cy="2627204"/>
          </a:xfrm>
          <a:prstGeom prst="rect">
            <a:avLst/>
          </a:prstGeom>
        </p:spPr>
        <p:txBody>
          <a:bodyPr/>
          <a:lstStyle/>
          <a:p>
            <a:pPr lvl="0"/>
            <a:r>
              <a:rPr lang="en-GB" dirty="0"/>
              <a:t>Click to Add Content</a:t>
            </a:r>
          </a:p>
        </p:txBody>
      </p:sp>
      <p:sp>
        <p:nvSpPr>
          <p:cNvPr id="5" name="Content Placeholder 3">
            <a:extLst>
              <a:ext uri="{FF2B5EF4-FFF2-40B4-BE49-F238E27FC236}">
                <a16:creationId xmlns:a16="http://schemas.microsoft.com/office/drawing/2014/main" id="{2EE7F0B8-7FD8-9ABB-E2BA-681CDA4C3C6F}"/>
              </a:ext>
            </a:extLst>
          </p:cNvPr>
          <p:cNvSpPr>
            <a:spLocks noGrp="1"/>
          </p:cNvSpPr>
          <p:nvPr>
            <p:ph sz="quarter" idx="12" hasCustomPrompt="1"/>
          </p:nvPr>
        </p:nvSpPr>
        <p:spPr>
          <a:xfrm>
            <a:off x="4754564" y="1741596"/>
            <a:ext cx="1849436" cy="2627204"/>
          </a:xfrm>
          <a:prstGeom prst="rect">
            <a:avLst/>
          </a:prstGeom>
        </p:spPr>
        <p:txBody>
          <a:bodyPr/>
          <a:lstStyle/>
          <a:p>
            <a:pPr lvl="0"/>
            <a:r>
              <a:rPr lang="en-GB" dirty="0"/>
              <a:t>Click to Add Content</a:t>
            </a:r>
          </a:p>
        </p:txBody>
      </p:sp>
      <p:sp>
        <p:nvSpPr>
          <p:cNvPr id="8" name="Content Placeholder 3">
            <a:extLst>
              <a:ext uri="{FF2B5EF4-FFF2-40B4-BE49-F238E27FC236}">
                <a16:creationId xmlns:a16="http://schemas.microsoft.com/office/drawing/2014/main" id="{B53A7BC6-EC36-926F-E788-74B288263199}"/>
              </a:ext>
            </a:extLst>
          </p:cNvPr>
          <p:cNvSpPr>
            <a:spLocks noGrp="1"/>
          </p:cNvSpPr>
          <p:nvPr>
            <p:ph sz="quarter" idx="13" hasCustomPrompt="1"/>
          </p:nvPr>
        </p:nvSpPr>
        <p:spPr>
          <a:xfrm>
            <a:off x="6983416" y="1741596"/>
            <a:ext cx="1849436" cy="2627204"/>
          </a:xfrm>
          <a:prstGeom prst="rect">
            <a:avLst/>
          </a:prstGeom>
        </p:spPr>
        <p:txBody>
          <a:bodyPr/>
          <a:lstStyle/>
          <a:p>
            <a:pPr lvl="0"/>
            <a:r>
              <a:rPr lang="en-GB" dirty="0"/>
              <a:t>Click to Add Content</a:t>
            </a:r>
          </a:p>
        </p:txBody>
      </p:sp>
      <p:sp>
        <p:nvSpPr>
          <p:cNvPr id="6" name="TextBox 5">
            <a:extLst>
              <a:ext uri="{FF2B5EF4-FFF2-40B4-BE49-F238E27FC236}">
                <a16:creationId xmlns:a16="http://schemas.microsoft.com/office/drawing/2014/main" id="{6BB23245-266A-EFD4-3634-37D94388A5C3}"/>
              </a:ext>
            </a:extLst>
          </p:cNvPr>
          <p:cNvSpPr txBox="1"/>
          <p:nvPr userDrawn="1"/>
        </p:nvSpPr>
        <p:spPr>
          <a:xfrm>
            <a:off x="3939836" y="4368800"/>
            <a:ext cx="1264329" cy="471488"/>
          </a:xfrm>
          <a:prstGeom prst="rect">
            <a:avLst/>
          </a:prstGeom>
          <a:noFill/>
        </p:spPr>
        <p:txBody>
          <a:bodyPr wrap="non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64D4C1A-DF64-A641-BA7C-72B638314205}" type="slidenum">
              <a:rPr lang="en-US" sz="700" smtClean="0">
                <a:solidFill>
                  <a:schemeClr val="accent6"/>
                </a:solidFill>
                <a:latin typeface="+mn-lt"/>
                <a:cs typeface="Calibri Light" panose="020F0302020204030204" pitchFamily="34" charset="0"/>
              </a:rPr>
              <a:t>‹#›</a:t>
            </a:fld>
            <a:endParaRPr lang="en-ZA" sz="700" dirty="0">
              <a:solidFill>
                <a:schemeClr val="accent6"/>
              </a:solidFill>
              <a:latin typeface="+mn-lt"/>
              <a:cs typeface="Calibri Light" panose="020F0302020204030204" pitchFamily="34" charset="0"/>
            </a:endParaRPr>
          </a:p>
        </p:txBody>
      </p:sp>
      <p:sp>
        <p:nvSpPr>
          <p:cNvPr id="9" name="Title 1">
            <a:extLst>
              <a:ext uri="{FF2B5EF4-FFF2-40B4-BE49-F238E27FC236}">
                <a16:creationId xmlns:a16="http://schemas.microsoft.com/office/drawing/2014/main" id="{F7E015B9-F2C3-31B3-E753-6667BDFBCF9A}"/>
              </a:ext>
            </a:extLst>
          </p:cNvPr>
          <p:cNvSpPr>
            <a:spLocks noGrp="1"/>
          </p:cNvSpPr>
          <p:nvPr>
            <p:ph type="title" hasCustomPrompt="1"/>
          </p:nvPr>
        </p:nvSpPr>
        <p:spPr>
          <a:xfrm>
            <a:off x="303213" y="796925"/>
            <a:ext cx="8532812" cy="481013"/>
          </a:xfrm>
          <a:prstGeom prst="rect">
            <a:avLst/>
          </a:prstGeom>
        </p:spPr>
        <p:txBody>
          <a:bodyPr/>
          <a:lstStyle>
            <a:lvl1pPr>
              <a:defRPr>
                <a:solidFill>
                  <a:schemeClr val="tx2"/>
                </a:solidFill>
              </a:defRPr>
            </a:lvl1pPr>
          </a:lstStyle>
          <a:p>
            <a:r>
              <a:rPr lang="en-GB" dirty="0"/>
              <a:t>Click Here to Edit Slide Title</a:t>
            </a:r>
          </a:p>
        </p:txBody>
      </p:sp>
    </p:spTree>
    <p:extLst>
      <p:ext uri="{BB962C8B-B14F-4D97-AF65-F5344CB8AC3E}">
        <p14:creationId xmlns:p14="http://schemas.microsoft.com/office/powerpoint/2010/main" val="2500039603"/>
      </p:ext>
    </p:extLst>
  </p:cSld>
  <p:clrMapOvr>
    <a:masterClrMapping/>
  </p:clrMapOvr>
  <p:extLst>
    <p:ext uri="{DCECCB84-F9BA-43D5-87BE-67443E8EF086}">
      <p15:sldGuideLst xmlns:p15="http://schemas.microsoft.com/office/powerpoint/2012/main">
        <p15:guide id="4" orient="horz" pos="805" userDrawn="1">
          <p15:clr>
            <a:srgbClr val="FBAE40"/>
          </p15:clr>
        </p15:guide>
        <p15:guide id="15" pos="1361" userDrawn="1">
          <p15:clr>
            <a:srgbClr val="FBAE40"/>
          </p15:clr>
        </p15:guide>
        <p15:guide id="16" pos="1591" userDrawn="1">
          <p15:clr>
            <a:srgbClr val="FBAE40"/>
          </p15:clr>
        </p15:guide>
        <p15:guide id="17" pos="2765" userDrawn="1">
          <p15:clr>
            <a:srgbClr val="FBAE40"/>
          </p15:clr>
        </p15:guide>
        <p15:guide id="18" pos="2991" userDrawn="1">
          <p15:clr>
            <a:srgbClr val="FBAE40"/>
          </p15:clr>
        </p15:guide>
        <p15:guide id="19" pos="4160" userDrawn="1">
          <p15:clr>
            <a:srgbClr val="FBAE40"/>
          </p15:clr>
        </p15:guide>
        <p15:guide id="20" pos="439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2.svg"/><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4.sv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theme" Target="../theme/theme3.xml"/><Relationship Id="rId3" Type="http://schemas.openxmlformats.org/officeDocument/2006/relationships/slideLayout" Target="../slideLayouts/slideLayout6.xml"/><Relationship Id="rId21" Type="http://schemas.openxmlformats.org/officeDocument/2006/relationships/image" Target="../media/image11.png"/><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image" Target="../media/image18.png"/><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image" Target="../media/image4.svg"/><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image" Target="../media/image17.svg"/><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image" Target="../media/image16.png"/><Relationship Id="rId10" Type="http://schemas.openxmlformats.org/officeDocument/2006/relationships/slideLayout" Target="../slideLayouts/slideLayout13.xml"/><Relationship Id="rId19" Type="http://schemas.openxmlformats.org/officeDocument/2006/relationships/image" Target="../media/image3.png"/><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image" Target="../media/image1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22908DA-2C9B-7903-B59E-55638999636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804638" y="307499"/>
            <a:ext cx="1031388" cy="670401"/>
          </a:xfrm>
          <a:prstGeom prst="rect">
            <a:avLst/>
          </a:prstGeom>
        </p:spPr>
      </p:pic>
      <p:pic>
        <p:nvPicPr>
          <p:cNvPr id="10" name="Graphic 9">
            <a:extLst>
              <a:ext uri="{FF2B5EF4-FFF2-40B4-BE49-F238E27FC236}">
                <a16:creationId xmlns:a16="http://schemas.microsoft.com/office/drawing/2014/main" id="{1D960EE8-BD84-2422-3BAD-086D20F5BC4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03213" y="4778644"/>
            <a:ext cx="8532000" cy="67746"/>
          </a:xfrm>
          <a:prstGeom prst="rect">
            <a:avLst/>
          </a:prstGeom>
        </p:spPr>
      </p:pic>
      <p:sp>
        <p:nvSpPr>
          <p:cNvPr id="11" name="TextBox 10">
            <a:extLst>
              <a:ext uri="{FF2B5EF4-FFF2-40B4-BE49-F238E27FC236}">
                <a16:creationId xmlns:a16="http://schemas.microsoft.com/office/drawing/2014/main" id="{86FDD5C0-3687-FA8A-356D-B88FA3D9103C}"/>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sp>
        <p:nvSpPr>
          <p:cNvPr id="173" name="Title Placeholder 1">
            <a:extLst>
              <a:ext uri="{FF2B5EF4-FFF2-40B4-BE49-F238E27FC236}">
                <a16:creationId xmlns:a16="http://schemas.microsoft.com/office/drawing/2014/main" id="{501D0D31-5A17-858A-DE0E-938709EEC8FC}"/>
              </a:ext>
            </a:extLst>
          </p:cNvPr>
          <p:cNvSpPr>
            <a:spLocks noGrp="1"/>
          </p:cNvSpPr>
          <p:nvPr>
            <p:ph type="title"/>
          </p:nvPr>
        </p:nvSpPr>
        <p:spPr>
          <a:xfrm>
            <a:off x="303213" y="1291864"/>
            <a:ext cx="8532812" cy="125905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174" name="Text Placeholder 2">
            <a:extLst>
              <a:ext uri="{FF2B5EF4-FFF2-40B4-BE49-F238E27FC236}">
                <a16:creationId xmlns:a16="http://schemas.microsoft.com/office/drawing/2014/main" id="{F7B6E9FF-0A7E-92B3-FD53-02D3CDB6E095}"/>
              </a:ext>
            </a:extLst>
          </p:cNvPr>
          <p:cNvSpPr>
            <a:spLocks noGrp="1"/>
          </p:cNvSpPr>
          <p:nvPr>
            <p:ph type="body" idx="1"/>
          </p:nvPr>
        </p:nvSpPr>
        <p:spPr>
          <a:xfrm>
            <a:off x="303213" y="2821017"/>
            <a:ext cx="8532812" cy="1547784"/>
          </a:xfrm>
          <a:prstGeom prst="rect">
            <a:avLst/>
          </a:prstGeom>
        </p:spPr>
        <p:txBody>
          <a:bodyPr vert="horz" lIns="0" tIns="0" rIns="0" bIns="0" rtlCol="0">
            <a:noAutofit/>
          </a:bodyPr>
          <a:lstStyle/>
          <a:p>
            <a:pPr lvl="0"/>
            <a:r>
              <a:rPr lang="en-GB" dirty="0"/>
              <a:t>Click to edit Master text styles</a:t>
            </a:r>
            <a:endParaRPr lang="en-US" dirty="0"/>
          </a:p>
        </p:txBody>
      </p:sp>
    </p:spTree>
    <p:extLst>
      <p:ext uri="{BB962C8B-B14F-4D97-AF65-F5344CB8AC3E}">
        <p14:creationId xmlns:p14="http://schemas.microsoft.com/office/powerpoint/2010/main" val="3221321290"/>
      </p:ext>
    </p:extLst>
  </p:cSld>
  <p:clrMap bg1="lt1" tx1="dk1" bg2="lt2" tx2="dk2" accent1="accent1" accent2="accent2" accent3="accent3" accent4="accent4" accent5="accent5" accent6="accent6" hlink="hlink" folHlink="folHlink"/>
  <p:sldLayoutIdLst>
    <p:sldLayoutId id="2147483666" r:id="rId1"/>
  </p:sldLayoutIdLst>
  <p:txStyles>
    <p:titleStyle>
      <a:lvl1pPr algn="l" defTabSz="685800" rtl="0" eaLnBrk="1" latinLnBrk="0" hangingPunct="1">
        <a:lnSpc>
          <a:spcPts val="4860"/>
        </a:lnSpc>
        <a:spcBef>
          <a:spcPct val="0"/>
        </a:spcBef>
        <a:buNone/>
        <a:defRPr sz="4800" b="1" kern="1200">
          <a:solidFill>
            <a:schemeClr val="tx1"/>
          </a:solidFill>
          <a:latin typeface="+mj-lt"/>
          <a:ea typeface="+mj-ea"/>
          <a:cs typeface="+mj-cs"/>
        </a:defRPr>
      </a:lvl1pPr>
    </p:titleStyle>
    <p:bodyStyle>
      <a:lvl1pPr marL="0" indent="0" algn="l" defTabSz="685800" rtl="0" eaLnBrk="1" latinLnBrk="0" hangingPunct="1">
        <a:lnSpc>
          <a:spcPts val="2440"/>
        </a:lnSpc>
        <a:spcBef>
          <a:spcPts val="750"/>
        </a:spcBef>
        <a:buFont typeface="Arial" panose="020B0604020202020204" pitchFamily="34" charset="0"/>
        <a:buNone/>
        <a:defRPr sz="2400" kern="1200">
          <a:solidFill>
            <a:schemeClr val="tx1"/>
          </a:solidFill>
          <a:latin typeface="+mn-lt"/>
          <a:ea typeface="+mn-ea"/>
          <a:cs typeface="+mn-cs"/>
        </a:defRPr>
      </a:lvl1pPr>
      <a:lvl2pPr marL="3429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2pPr>
      <a:lvl3pPr marL="6858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3pPr>
      <a:lvl4pPr marL="10287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4pPr>
      <a:lvl5pPr marL="1371600" indent="0" algn="l" defTabSz="685800" rtl="0" eaLnBrk="1" latinLnBrk="0" hangingPunct="1">
        <a:lnSpc>
          <a:spcPts val="2440"/>
        </a:lnSpc>
        <a:spcBef>
          <a:spcPts val="375"/>
        </a:spcBef>
        <a:buFont typeface="Arial" panose="020B0604020202020204" pitchFamily="34" charset="0"/>
        <a:buNone/>
        <a:defRPr sz="2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805" userDrawn="1">
          <p15:clr>
            <a:srgbClr val="F26B43"/>
          </p15:clr>
        </p15:guide>
        <p15:guide id="10" orient="horz" pos="1780" userDrawn="1">
          <p15:clr>
            <a:srgbClr val="F26B43"/>
          </p15:clr>
        </p15:guide>
        <p15:guide id="11" orient="horz" pos="6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799392"/>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495895" y="415370"/>
            <a:ext cx="233165" cy="283129"/>
          </a:xfrm>
          <a:prstGeom prst="rect">
            <a:avLst/>
          </a:prstGeom>
        </p:spPr>
      </p:pic>
    </p:spTree>
    <p:extLst>
      <p:ext uri="{BB962C8B-B14F-4D97-AF65-F5344CB8AC3E}">
        <p14:creationId xmlns:p14="http://schemas.microsoft.com/office/powerpoint/2010/main" val="568121190"/>
      </p:ext>
    </p:extLst>
  </p:cSld>
  <p:clrMap bg1="lt1" tx1="dk1" bg2="lt2" tx2="dk2" accent1="accent1" accent2="accent2" accent3="accent3" accent4="accent4" accent5="accent5" accent6="accent6" hlink="hlink" folHlink="folHlink"/>
  <p:sldLayoutIdLst>
    <p:sldLayoutId id="2147483680" r:id="rId1"/>
    <p:sldLayoutId id="2147483684" r:id="rId2"/>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3213" y="914648"/>
            <a:ext cx="8532812" cy="662483"/>
          </a:xfrm>
          <a:prstGeom prst="rect">
            <a:avLst/>
          </a:prstGeom>
        </p:spPr>
        <p:txBody>
          <a:bodyPr vert="horz" lIns="0" tIns="0" rIns="0" bIns="0" rtlCol="0" anchor="ctr">
            <a:noAutofit/>
          </a:bodyPr>
          <a:lstStyle/>
          <a:p>
            <a:r>
              <a:rPr lang="en-GB" dirty="0"/>
              <a:t>Click to edit Master title style</a:t>
            </a:r>
            <a:br>
              <a:rPr lang="en-GB" dirty="0"/>
            </a:br>
            <a:r>
              <a:rPr lang="en-GB" dirty="0"/>
              <a:t>Click to edit Master title style</a:t>
            </a:r>
          </a:p>
        </p:txBody>
      </p:sp>
      <p:sp>
        <p:nvSpPr>
          <p:cNvPr id="3" name="Text Placeholder 2"/>
          <p:cNvSpPr>
            <a:spLocks noGrp="1"/>
          </p:cNvSpPr>
          <p:nvPr>
            <p:ph type="body" idx="1"/>
          </p:nvPr>
        </p:nvSpPr>
        <p:spPr>
          <a:xfrm>
            <a:off x="303213" y="1712317"/>
            <a:ext cx="8532812" cy="2656484"/>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Graphic 4">
            <a:extLst>
              <a:ext uri="{FF2B5EF4-FFF2-40B4-BE49-F238E27FC236}">
                <a16:creationId xmlns:a16="http://schemas.microsoft.com/office/drawing/2014/main" id="{D3780AAD-3A7F-FD6D-0EAA-99F7E386BCF8}"/>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03213" y="4778644"/>
            <a:ext cx="8532000" cy="67746"/>
          </a:xfrm>
          <a:prstGeom prst="rect">
            <a:avLst/>
          </a:prstGeom>
        </p:spPr>
      </p:pic>
      <p:sp>
        <p:nvSpPr>
          <p:cNvPr id="4" name="TextBox 3">
            <a:extLst>
              <a:ext uri="{FF2B5EF4-FFF2-40B4-BE49-F238E27FC236}">
                <a16:creationId xmlns:a16="http://schemas.microsoft.com/office/drawing/2014/main" id="{655BFE9C-162F-8C65-57FC-4B9F16A072C4}"/>
              </a:ext>
            </a:extLst>
          </p:cNvPr>
          <p:cNvSpPr txBox="1"/>
          <p:nvPr userDrawn="1"/>
        </p:nvSpPr>
        <p:spPr>
          <a:xfrm>
            <a:off x="303213" y="4368800"/>
            <a:ext cx="3155604" cy="422894"/>
          </a:xfrm>
          <a:prstGeom prst="rect">
            <a:avLst/>
          </a:prstGeom>
          <a:noFill/>
        </p:spPr>
        <p:txBody>
          <a:bodyPr wrap="none" lIns="0" tIns="0" rIns="0" bIns="0"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600" dirty="0">
                <a:solidFill>
                  <a:schemeClr val="accent6"/>
                </a:solidFill>
                <a:latin typeface="+mn-lt"/>
                <a:cs typeface="Calibri Light" panose="020F0302020204030204" pitchFamily="34" charset="0"/>
              </a:rPr>
              <a:t>© Copyright Adapt IT Holdings Proprietary Limited (</a:t>
            </a:r>
            <a:r>
              <a:rPr lang="en-US" sz="600" dirty="0" err="1">
                <a:solidFill>
                  <a:schemeClr val="accent6"/>
                </a:solidFill>
                <a:latin typeface="+mn-lt"/>
                <a:cs typeface="Calibri Light" panose="020F0302020204030204" pitchFamily="34" charset="0"/>
              </a:rPr>
              <a:t>www.adaptit.com</a:t>
            </a:r>
            <a:r>
              <a:rPr lang="en-US" sz="600" dirty="0">
                <a:solidFill>
                  <a:schemeClr val="accent6"/>
                </a:solidFill>
                <a:latin typeface="+mn-lt"/>
                <a:cs typeface="Calibri Light" panose="020F0302020204030204" pitchFamily="34" charset="0"/>
              </a:rPr>
              <a:t>). All rights reserved.</a:t>
            </a:r>
            <a:endParaRPr lang="en-ZA" sz="600" dirty="0">
              <a:solidFill>
                <a:schemeClr val="accent6"/>
              </a:solidFill>
              <a:latin typeface="+mn-lt"/>
              <a:cs typeface="Calibri Light" panose="020F0302020204030204" pitchFamily="34" charset="0"/>
            </a:endParaRPr>
          </a:p>
        </p:txBody>
      </p:sp>
      <p:pic>
        <p:nvPicPr>
          <p:cNvPr id="8" name="Graphic 7">
            <a:extLst>
              <a:ext uri="{FF2B5EF4-FFF2-40B4-BE49-F238E27FC236}">
                <a16:creationId xmlns:a16="http://schemas.microsoft.com/office/drawing/2014/main" id="{A4FC1589-AB22-9F28-70D1-97D0603AE637}"/>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8495895" y="415370"/>
            <a:ext cx="233165" cy="283129"/>
          </a:xfrm>
          <a:prstGeom prst="rect">
            <a:avLst/>
          </a:prstGeom>
        </p:spPr>
      </p:pic>
      <p:pic>
        <p:nvPicPr>
          <p:cNvPr id="10" name="Graphic 9">
            <a:extLst>
              <a:ext uri="{FF2B5EF4-FFF2-40B4-BE49-F238E27FC236}">
                <a16:creationId xmlns:a16="http://schemas.microsoft.com/office/drawing/2014/main" id="{C5E65212-D60E-D70B-5F67-EF52F0F68AC0}"/>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03213" y="411935"/>
            <a:ext cx="286563" cy="286563"/>
          </a:xfrm>
          <a:prstGeom prst="rect">
            <a:avLst/>
          </a:prstGeom>
        </p:spPr>
      </p:pic>
      <p:pic>
        <p:nvPicPr>
          <p:cNvPr id="6" name="Picture 5">
            <a:extLst>
              <a:ext uri="{FF2B5EF4-FFF2-40B4-BE49-F238E27FC236}">
                <a16:creationId xmlns:a16="http://schemas.microsoft.com/office/drawing/2014/main" id="{F9A86F74-682D-6FAD-F635-C7F15B361A48}"/>
              </a:ext>
            </a:extLst>
          </p:cNvPr>
          <p:cNvPicPr>
            <a:picLocks noChangeAspect="1"/>
          </p:cNvPicPr>
          <p:nvPr userDrawn="1"/>
        </p:nvPicPr>
        <p:blipFill>
          <a:blip r:embed="rId25"/>
          <a:srcRect/>
          <a:stretch/>
        </p:blipFill>
        <p:spPr>
          <a:xfrm>
            <a:off x="694971" y="415370"/>
            <a:ext cx="1353991" cy="283128"/>
          </a:xfrm>
          <a:prstGeom prst="rect">
            <a:avLst/>
          </a:prstGeom>
        </p:spPr>
      </p:pic>
    </p:spTree>
    <p:extLst>
      <p:ext uri="{BB962C8B-B14F-4D97-AF65-F5344CB8AC3E}">
        <p14:creationId xmlns:p14="http://schemas.microsoft.com/office/powerpoint/2010/main" val="1439662733"/>
      </p:ext>
    </p:extLst>
  </p:cSld>
  <p:clrMap bg1="lt1" tx1="dk1" bg2="lt2" tx2="dk2" accent1="accent1" accent2="accent2" accent3="accent3" accent4="accent4" accent5="accent5" accent6="accent6" hlink="hlink" folHlink="folHlink"/>
  <p:sldLayoutIdLst>
    <p:sldLayoutId id="2147483704"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5" r:id="rId12"/>
    <p:sldLayoutId id="2147483706" r:id="rId13"/>
    <p:sldLayoutId id="2147483707" r:id="rId14"/>
    <p:sldLayoutId id="2147483708" r:id="rId15"/>
    <p:sldLayoutId id="2147483709" r:id="rId16"/>
    <p:sldLayoutId id="2147483710" r:id="rId17"/>
  </p:sldLayoutIdLst>
  <p:txStyles>
    <p:titleStyle>
      <a:lvl1pPr algn="l" defTabSz="685800" rtl="0" eaLnBrk="1" latinLnBrk="0" hangingPunct="1">
        <a:lnSpc>
          <a:spcPts val="2260"/>
        </a:lnSpc>
        <a:spcBef>
          <a:spcPct val="0"/>
        </a:spcBef>
        <a:buNone/>
        <a:defRPr sz="1800" b="1" kern="1200">
          <a:solidFill>
            <a:schemeClr val="tx2"/>
          </a:solidFill>
          <a:latin typeface="+mj-lt"/>
          <a:ea typeface="+mj-ea"/>
          <a:cs typeface="+mj-cs"/>
        </a:defRPr>
      </a:lvl1pPr>
    </p:titleStyle>
    <p:bodyStyle>
      <a:lvl1pPr marL="0" indent="0" algn="l" defTabSz="685800" rtl="0" eaLnBrk="1" latinLnBrk="0" hangingPunct="1">
        <a:lnSpc>
          <a:spcPts val="1440"/>
        </a:lnSpc>
        <a:spcBef>
          <a:spcPts val="0"/>
        </a:spcBef>
        <a:buFont typeface="Arial" panose="020B0604020202020204" pitchFamily="34" charset="0"/>
        <a:buNone/>
        <a:defRPr sz="1200" kern="1200">
          <a:solidFill>
            <a:schemeClr val="tx1"/>
          </a:solidFill>
          <a:latin typeface="+mn-lt"/>
          <a:ea typeface="+mn-ea"/>
          <a:cs typeface="+mn-cs"/>
        </a:defRPr>
      </a:lvl1pPr>
      <a:lvl2pPr marL="3429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2pPr>
      <a:lvl3pPr marL="6858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3pPr>
      <a:lvl4pPr marL="10287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l" defTabSz="685800" rtl="0" eaLnBrk="1" latinLnBrk="0" hangingPunct="1">
        <a:lnSpc>
          <a:spcPts val="1640"/>
        </a:lnSpc>
        <a:spcBef>
          <a:spcPts val="375"/>
        </a:spcBef>
        <a:buFont typeface="Arial" panose="020B0604020202020204" pitchFamily="34" charset="0"/>
        <a:buNone/>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91" userDrawn="1">
          <p15:clr>
            <a:srgbClr val="F26B43"/>
          </p15:clr>
        </p15:guide>
        <p15:guide id="3" pos="5566" userDrawn="1">
          <p15:clr>
            <a:srgbClr val="F26B43"/>
          </p15:clr>
        </p15:guide>
        <p15:guide id="6" orient="horz" pos="3049" userDrawn="1">
          <p15:clr>
            <a:srgbClr val="F26B43"/>
          </p15:clr>
        </p15:guide>
        <p15:guide id="7" orient="horz" pos="2752" userDrawn="1">
          <p15:clr>
            <a:srgbClr val="F26B43"/>
          </p15:clr>
        </p15:guide>
        <p15:guide id="8" orient="horz" pos="196" userDrawn="1">
          <p15:clr>
            <a:srgbClr val="F26B43"/>
          </p15:clr>
        </p15:guide>
        <p15:guide id="9" orient="horz" pos="50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svg"/><Relationship Id="rId3" Type="http://schemas.openxmlformats.org/officeDocument/2006/relationships/image" Target="../media/image50.png"/><Relationship Id="rId7" Type="http://schemas.openxmlformats.org/officeDocument/2006/relationships/image" Target="../media/image54.svg"/><Relationship Id="rId12"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3.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sv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2.png"/></Relationships>
</file>

<file path=ppt/slides/_rels/slide24.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image" Target="../media/image92.sv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90.svg"/><Relationship Id="rId5" Type="http://schemas.openxmlformats.org/officeDocument/2006/relationships/image" Target="../media/image89.png"/><Relationship Id="rId10" Type="http://schemas.openxmlformats.org/officeDocument/2006/relationships/image" Target="../media/image94.svg"/><Relationship Id="rId4" Type="http://schemas.openxmlformats.org/officeDocument/2006/relationships/image" Target="../media/image88.svg"/><Relationship Id="rId9" Type="http://schemas.openxmlformats.org/officeDocument/2006/relationships/image" Target="../media/image9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raphic 19">
            <a:extLst>
              <a:ext uri="{FF2B5EF4-FFF2-40B4-BE49-F238E27FC236}">
                <a16:creationId xmlns:a16="http://schemas.microsoft.com/office/drawing/2014/main" id="{3E32CA38-96D8-3280-65E2-E938F0CFB978}"/>
              </a:ext>
            </a:extLst>
          </p:cNvPr>
          <p:cNvSpPr/>
          <p:nvPr/>
        </p:nvSpPr>
        <p:spPr>
          <a:xfrm>
            <a:off x="-2976309" y="1362267"/>
            <a:ext cx="1779343" cy="2152458"/>
          </a:xfrm>
          <a:custGeom>
            <a:avLst/>
            <a:gdLst>
              <a:gd name="connsiteX0" fmla="*/ 6088772 w 7888251"/>
              <a:gd name="connsiteY0" fmla="*/ 9538228 h 9542357"/>
              <a:gd name="connsiteX1" fmla="*/ 5228461 w 7888251"/>
              <a:gd name="connsiteY1" fmla="*/ 9315256 h 9542357"/>
              <a:gd name="connsiteX2" fmla="*/ 4368151 w 7888251"/>
              <a:gd name="connsiteY2" fmla="*/ 8237560 h 9542357"/>
              <a:gd name="connsiteX3" fmla="*/ 4368151 w 7888251"/>
              <a:gd name="connsiteY3" fmla="*/ 8229303 h 9542357"/>
              <a:gd name="connsiteX4" fmla="*/ 3516073 w 7888251"/>
              <a:gd name="connsiteY4" fmla="*/ 5041635 h 9542357"/>
              <a:gd name="connsiteX5" fmla="*/ 2766903 w 7888251"/>
              <a:gd name="connsiteY5" fmla="*/ 7845296 h 9542357"/>
              <a:gd name="connsiteX6" fmla="*/ 2087710 w 7888251"/>
              <a:gd name="connsiteY6" fmla="*/ 8687632 h 9542357"/>
              <a:gd name="connsiteX7" fmla="*/ 1013351 w 7888251"/>
              <a:gd name="connsiteY7" fmla="*/ 8803248 h 9542357"/>
              <a:gd name="connsiteX8" fmla="*/ 173622 w 7888251"/>
              <a:gd name="connsiteY8" fmla="*/ 8121946 h 9542357"/>
              <a:gd name="connsiteX9" fmla="*/ 58365 w 7888251"/>
              <a:gd name="connsiteY9" fmla="*/ 7048379 h 9542357"/>
              <a:gd name="connsiteX10" fmla="*/ 1289144 w 7888251"/>
              <a:gd name="connsiteY10" fmla="*/ 2419654 h 9542357"/>
              <a:gd name="connsiteX11" fmla="*/ 2507575 w 7888251"/>
              <a:gd name="connsiteY11" fmla="*/ 1482348 h 9542357"/>
              <a:gd name="connsiteX12" fmla="*/ 3446095 w 7888251"/>
              <a:gd name="connsiteY12" fmla="*/ 1895258 h 9542357"/>
              <a:gd name="connsiteX13" fmla="*/ 3701307 w 7888251"/>
              <a:gd name="connsiteY13" fmla="*/ 937306 h 9542357"/>
              <a:gd name="connsiteX14" fmla="*/ 4919737 w 7888251"/>
              <a:gd name="connsiteY14" fmla="*/ 0 h 9542357"/>
              <a:gd name="connsiteX15" fmla="*/ 6138168 w 7888251"/>
              <a:gd name="connsiteY15" fmla="*/ 937306 h 9542357"/>
              <a:gd name="connsiteX16" fmla="*/ 7817626 w 7888251"/>
              <a:gd name="connsiteY16" fmla="*/ 7238318 h 9542357"/>
              <a:gd name="connsiteX17" fmla="*/ 7665321 w 7888251"/>
              <a:gd name="connsiteY17" fmla="*/ 8605051 h 9542357"/>
              <a:gd name="connsiteX18" fmla="*/ 6590963 w 7888251"/>
              <a:gd name="connsiteY18" fmla="*/ 9468033 h 9542357"/>
              <a:gd name="connsiteX19" fmla="*/ 6084656 w 7888251"/>
              <a:gd name="connsiteY19" fmla="*/ 9542357 h 9542357"/>
              <a:gd name="connsiteX20" fmla="*/ 5211996 w 7888251"/>
              <a:gd name="connsiteY20" fmla="*/ 7993944 h 9542357"/>
              <a:gd name="connsiteX21" fmla="*/ 5648326 w 7888251"/>
              <a:gd name="connsiteY21" fmla="*/ 8538985 h 9542357"/>
              <a:gd name="connsiteX22" fmla="*/ 6348100 w 7888251"/>
              <a:gd name="connsiteY22" fmla="*/ 8617438 h 9542357"/>
              <a:gd name="connsiteX23" fmla="*/ 6895570 w 7888251"/>
              <a:gd name="connsiteY23" fmla="*/ 8175624 h 9542357"/>
              <a:gd name="connsiteX24" fmla="*/ 6973781 w 7888251"/>
              <a:gd name="connsiteY24" fmla="*/ 7473677 h 9542357"/>
              <a:gd name="connsiteX25" fmla="*/ 6973781 w 7888251"/>
              <a:gd name="connsiteY25" fmla="*/ 7465419 h 9542357"/>
              <a:gd name="connsiteX26" fmla="*/ 5286090 w 7888251"/>
              <a:gd name="connsiteY26" fmla="*/ 1164407 h 9542357"/>
              <a:gd name="connsiteX27" fmla="*/ 4915621 w 7888251"/>
              <a:gd name="connsiteY27" fmla="*/ 879499 h 9542357"/>
              <a:gd name="connsiteX28" fmla="*/ 4545153 w 7888251"/>
              <a:gd name="connsiteY28" fmla="*/ 1164407 h 9542357"/>
              <a:gd name="connsiteX29" fmla="*/ 3964752 w 7888251"/>
              <a:gd name="connsiteY29" fmla="*/ 3336315 h 9542357"/>
              <a:gd name="connsiteX30" fmla="*/ 5207880 w 7888251"/>
              <a:gd name="connsiteY30" fmla="*/ 7998072 h 9542357"/>
              <a:gd name="connsiteX31" fmla="*/ 2507575 w 7888251"/>
              <a:gd name="connsiteY31" fmla="*/ 2365976 h 9542357"/>
              <a:gd name="connsiteX32" fmla="*/ 2141222 w 7888251"/>
              <a:gd name="connsiteY32" fmla="*/ 2650884 h 9542357"/>
              <a:gd name="connsiteX33" fmla="*/ 902210 w 7888251"/>
              <a:gd name="connsiteY33" fmla="*/ 7296125 h 9542357"/>
              <a:gd name="connsiteX34" fmla="*/ 943374 w 7888251"/>
              <a:gd name="connsiteY34" fmla="*/ 7700777 h 9542357"/>
              <a:gd name="connsiteX35" fmla="*/ 1260330 w 7888251"/>
              <a:gd name="connsiteY35" fmla="*/ 7956782 h 9542357"/>
              <a:gd name="connsiteX36" fmla="*/ 1663729 w 7888251"/>
              <a:gd name="connsiteY36" fmla="*/ 7915491 h 9542357"/>
              <a:gd name="connsiteX37" fmla="*/ 1918941 w 7888251"/>
              <a:gd name="connsiteY37" fmla="*/ 7601679 h 9542357"/>
              <a:gd name="connsiteX38" fmla="*/ 3059161 w 7888251"/>
              <a:gd name="connsiteY38" fmla="*/ 3336315 h 9542357"/>
              <a:gd name="connsiteX39" fmla="*/ 2878043 w 7888251"/>
              <a:gd name="connsiteY39" fmla="*/ 2650884 h 9542357"/>
              <a:gd name="connsiteX40" fmla="*/ 2507575 w 7888251"/>
              <a:gd name="connsiteY40" fmla="*/ 2365976 h 954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888251" h="9542357">
                <a:moveTo>
                  <a:pt x="6088772" y="9538228"/>
                </a:moveTo>
                <a:cubicBezTo>
                  <a:pt x="5792397" y="9538228"/>
                  <a:pt x="5496022" y="9463904"/>
                  <a:pt x="5228461" y="9315256"/>
                </a:cubicBezTo>
                <a:cubicBezTo>
                  <a:pt x="4808597" y="9084027"/>
                  <a:pt x="4499873" y="8700020"/>
                  <a:pt x="4368151" y="8237560"/>
                </a:cubicBezTo>
                <a:lnTo>
                  <a:pt x="4368151" y="8229303"/>
                </a:lnTo>
                <a:cubicBezTo>
                  <a:pt x="4368151" y="8229303"/>
                  <a:pt x="3516073" y="5041635"/>
                  <a:pt x="3516073" y="5041635"/>
                </a:cubicBezTo>
                <a:lnTo>
                  <a:pt x="2766903" y="7845296"/>
                </a:lnTo>
                <a:cubicBezTo>
                  <a:pt x="2659878" y="8208657"/>
                  <a:pt x="2421132" y="8505953"/>
                  <a:pt x="2087710" y="8687632"/>
                </a:cubicBezTo>
                <a:cubicBezTo>
                  <a:pt x="1758405" y="8869313"/>
                  <a:pt x="1375587" y="8910604"/>
                  <a:pt x="1013351" y="8803248"/>
                </a:cubicBezTo>
                <a:cubicBezTo>
                  <a:pt x="651115" y="8695891"/>
                  <a:pt x="354740" y="8456403"/>
                  <a:pt x="173622" y="8121946"/>
                </a:cubicBezTo>
                <a:cubicBezTo>
                  <a:pt x="-7496" y="7791617"/>
                  <a:pt x="-48659" y="7411740"/>
                  <a:pt x="58365" y="7048379"/>
                </a:cubicBezTo>
                <a:lnTo>
                  <a:pt x="1289144" y="2419654"/>
                </a:lnTo>
                <a:cubicBezTo>
                  <a:pt x="1437332" y="1858097"/>
                  <a:pt x="1927174" y="1482348"/>
                  <a:pt x="2507575" y="1482348"/>
                </a:cubicBezTo>
                <a:cubicBezTo>
                  <a:pt x="2878043" y="1482348"/>
                  <a:pt x="3211465" y="1635125"/>
                  <a:pt x="3446095" y="1895258"/>
                </a:cubicBezTo>
                <a:lnTo>
                  <a:pt x="3701307" y="937306"/>
                </a:lnTo>
                <a:cubicBezTo>
                  <a:pt x="3849494" y="375748"/>
                  <a:pt x="4339337" y="0"/>
                  <a:pt x="4919737" y="0"/>
                </a:cubicBezTo>
                <a:cubicBezTo>
                  <a:pt x="5500138" y="0"/>
                  <a:pt x="5989980" y="375748"/>
                  <a:pt x="6138168" y="937306"/>
                </a:cubicBezTo>
                <a:lnTo>
                  <a:pt x="7817626" y="7238318"/>
                </a:lnTo>
                <a:cubicBezTo>
                  <a:pt x="7949348" y="7700777"/>
                  <a:pt x="7895836" y="8183882"/>
                  <a:pt x="7665321" y="8605051"/>
                </a:cubicBezTo>
                <a:cubicBezTo>
                  <a:pt x="7434808" y="9026220"/>
                  <a:pt x="7051990" y="9335902"/>
                  <a:pt x="6590963" y="9468033"/>
                </a:cubicBezTo>
                <a:cubicBezTo>
                  <a:pt x="6426310" y="9517582"/>
                  <a:pt x="6253425" y="9542357"/>
                  <a:pt x="6084656" y="9542357"/>
                </a:cubicBezTo>
                <a:close/>
                <a:moveTo>
                  <a:pt x="5211996" y="7993944"/>
                </a:moveTo>
                <a:cubicBezTo>
                  <a:pt x="5281973" y="8229303"/>
                  <a:pt x="5438394" y="8423370"/>
                  <a:pt x="5648326" y="8538985"/>
                </a:cubicBezTo>
                <a:cubicBezTo>
                  <a:pt x="5862374" y="8658729"/>
                  <a:pt x="6109354" y="8683504"/>
                  <a:pt x="6348100" y="8617438"/>
                </a:cubicBezTo>
                <a:cubicBezTo>
                  <a:pt x="6582730" y="8547243"/>
                  <a:pt x="6776197" y="8390337"/>
                  <a:pt x="6895570" y="8175624"/>
                </a:cubicBezTo>
                <a:cubicBezTo>
                  <a:pt x="7014943" y="7960911"/>
                  <a:pt x="7039642" y="7713165"/>
                  <a:pt x="6973781" y="7473677"/>
                </a:cubicBezTo>
                <a:lnTo>
                  <a:pt x="6973781" y="7465419"/>
                </a:lnTo>
                <a:cubicBezTo>
                  <a:pt x="6973781" y="7465419"/>
                  <a:pt x="5286090" y="1164407"/>
                  <a:pt x="5286090" y="1164407"/>
                </a:cubicBezTo>
                <a:cubicBezTo>
                  <a:pt x="5216112" y="900145"/>
                  <a:pt x="4985598" y="879499"/>
                  <a:pt x="4915621" y="879499"/>
                </a:cubicBezTo>
                <a:cubicBezTo>
                  <a:pt x="4845644" y="879499"/>
                  <a:pt x="4619246" y="900145"/>
                  <a:pt x="4545153" y="1164407"/>
                </a:cubicBezTo>
                <a:lnTo>
                  <a:pt x="3964752" y="3336315"/>
                </a:lnTo>
                <a:lnTo>
                  <a:pt x="5207880" y="7998072"/>
                </a:lnTo>
                <a:close/>
                <a:moveTo>
                  <a:pt x="2507575" y="2365976"/>
                </a:moveTo>
                <a:cubicBezTo>
                  <a:pt x="2437597" y="2365976"/>
                  <a:pt x="2211200" y="2386622"/>
                  <a:pt x="2141222" y="2650884"/>
                </a:cubicBezTo>
                <a:lnTo>
                  <a:pt x="902210" y="7296125"/>
                </a:lnTo>
                <a:cubicBezTo>
                  <a:pt x="861047" y="7432386"/>
                  <a:pt x="877513" y="7576905"/>
                  <a:pt x="943374" y="7700777"/>
                </a:cubicBezTo>
                <a:cubicBezTo>
                  <a:pt x="1009235" y="7824650"/>
                  <a:pt x="1124492" y="7915491"/>
                  <a:pt x="1260330" y="7956782"/>
                </a:cubicBezTo>
                <a:cubicBezTo>
                  <a:pt x="1396169" y="7998072"/>
                  <a:pt x="1540240" y="7981556"/>
                  <a:pt x="1663729" y="7915491"/>
                </a:cubicBezTo>
                <a:cubicBezTo>
                  <a:pt x="1787219" y="7849425"/>
                  <a:pt x="1877778" y="7737939"/>
                  <a:pt x="1918941" y="7601679"/>
                </a:cubicBezTo>
                <a:lnTo>
                  <a:pt x="3059161" y="3336315"/>
                </a:lnTo>
                <a:lnTo>
                  <a:pt x="2878043" y="2650884"/>
                </a:lnTo>
                <a:cubicBezTo>
                  <a:pt x="2808066" y="2386622"/>
                  <a:pt x="2577552" y="2365976"/>
                  <a:pt x="2507575" y="2365976"/>
                </a:cubicBezTo>
                <a:close/>
              </a:path>
            </a:pathLst>
          </a:custGeom>
          <a:solidFill>
            <a:schemeClr val="tx1"/>
          </a:solidFill>
          <a:ln w="0" cap="flat">
            <a:noFill/>
            <a:prstDash val="solid"/>
            <a:miter/>
          </a:ln>
        </p:spPr>
        <p:txBody>
          <a:bodyPr rtlCol="0" anchor="ctr"/>
          <a:lstStyle/>
          <a:p>
            <a:endParaRPr lang="en-GB"/>
          </a:p>
        </p:txBody>
      </p:sp>
      <p:pic>
        <p:nvPicPr>
          <p:cNvPr id="15" name="Graphic 14">
            <a:extLst>
              <a:ext uri="{FF2B5EF4-FFF2-40B4-BE49-F238E27FC236}">
                <a16:creationId xmlns:a16="http://schemas.microsoft.com/office/drawing/2014/main" id="{0CE92656-77C0-39F0-5F42-CA56F7B92B4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04638" y="307499"/>
            <a:ext cx="1031388" cy="670401"/>
          </a:xfrm>
          <a:prstGeom prst="rect">
            <a:avLst/>
          </a:prstGeom>
        </p:spPr>
      </p:pic>
      <p:sp>
        <p:nvSpPr>
          <p:cNvPr id="5" name="Title 3">
            <a:extLst>
              <a:ext uri="{FF2B5EF4-FFF2-40B4-BE49-F238E27FC236}">
                <a16:creationId xmlns:a16="http://schemas.microsoft.com/office/drawing/2014/main" id="{9F2C16CD-8702-0903-B4D7-513113003D74}"/>
              </a:ext>
            </a:extLst>
          </p:cNvPr>
          <p:cNvSpPr>
            <a:spLocks noGrp="1"/>
          </p:cNvSpPr>
          <p:nvPr>
            <p:ph type="title"/>
          </p:nvPr>
        </p:nvSpPr>
        <p:spPr/>
        <p:txBody>
          <a:bodyPr/>
          <a:lstStyle/>
          <a:p>
            <a:r>
              <a:rPr lang="en-GB" sz="4400" dirty="0"/>
              <a:t>HDMS, Student Tracking Modernisation</a:t>
            </a:r>
          </a:p>
        </p:txBody>
      </p:sp>
      <p:sp>
        <p:nvSpPr>
          <p:cNvPr id="6" name="Text Placeholder 4">
            <a:extLst>
              <a:ext uri="{FF2B5EF4-FFF2-40B4-BE49-F238E27FC236}">
                <a16:creationId xmlns:a16="http://schemas.microsoft.com/office/drawing/2014/main" id="{D4587BBB-5E93-A3D9-A0C4-2C4FA419A74E}"/>
              </a:ext>
            </a:extLst>
          </p:cNvPr>
          <p:cNvSpPr>
            <a:spLocks noGrp="1"/>
          </p:cNvSpPr>
          <p:nvPr>
            <p:ph type="body" sz="quarter" idx="11"/>
          </p:nvPr>
        </p:nvSpPr>
        <p:spPr/>
        <p:txBody>
          <a:bodyPr/>
          <a:lstStyle/>
          <a:p>
            <a:pPr>
              <a:lnSpc>
                <a:spcPts val="1660"/>
              </a:lnSpc>
            </a:pPr>
            <a:r>
              <a:rPr lang="en-GB" sz="1200" b="1" dirty="0"/>
              <a:t>Session 21</a:t>
            </a:r>
          </a:p>
          <a:p>
            <a:pPr>
              <a:lnSpc>
                <a:spcPts val="1660"/>
              </a:lnSpc>
            </a:pPr>
            <a:r>
              <a:rPr lang="en-GB" sz="1200" b="1" dirty="0"/>
              <a:t>Presenter:	Linda Putu</a:t>
            </a:r>
          </a:p>
        </p:txBody>
      </p:sp>
    </p:spTree>
    <p:extLst>
      <p:ext uri="{BB962C8B-B14F-4D97-AF65-F5344CB8AC3E}">
        <p14:creationId xmlns:p14="http://schemas.microsoft.com/office/powerpoint/2010/main" val="3403544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547464"/>
            <a:ext cx="5482308" cy="387549"/>
          </a:xfrm>
          <a:prstGeom prst="rect">
            <a:avLst/>
          </a:prstGeom>
          <a:noFill/>
          <a:ln/>
        </p:spPr>
        <p:txBody>
          <a:bodyPr wrap="none" lIns="0" tIns="0" rIns="0" bIns="0" rtlCol="0" anchor="t"/>
          <a:lstStyle/>
          <a:p>
            <a:pPr defTabSz="571500">
              <a:lnSpc>
                <a:spcPts val="3031"/>
              </a:lnSpc>
            </a:pPr>
            <a:endParaRPr lang="en-US" sz="2438" dirty="0">
              <a:solidFill>
                <a:prstClr val="black"/>
              </a:solidFill>
              <a:latin typeface="Calibri" panose="020F0502020204030204"/>
            </a:endParaRPr>
          </a:p>
        </p:txBody>
      </p:sp>
      <p:grpSp>
        <p:nvGrpSpPr>
          <p:cNvPr id="19" name="Group 18">
            <a:extLst>
              <a:ext uri="{FF2B5EF4-FFF2-40B4-BE49-F238E27FC236}">
                <a16:creationId xmlns:a16="http://schemas.microsoft.com/office/drawing/2014/main" id="{E5A75B95-6795-B1EF-9FE2-140C081FA3BD}"/>
              </a:ext>
            </a:extLst>
          </p:cNvPr>
          <p:cNvGrpSpPr/>
          <p:nvPr/>
        </p:nvGrpSpPr>
        <p:grpSpPr>
          <a:xfrm>
            <a:off x="493737" y="1037431"/>
            <a:ext cx="8151763" cy="3417763"/>
            <a:chOff x="496119" y="1183035"/>
            <a:chExt cx="8151763" cy="3417763"/>
          </a:xfrm>
        </p:grpSpPr>
        <p:sp>
          <p:nvSpPr>
            <p:cNvPr id="3" name="Shape 1"/>
            <p:cNvSpPr/>
            <p:nvPr/>
          </p:nvSpPr>
          <p:spPr>
            <a:xfrm>
              <a:off x="496119" y="1183035"/>
              <a:ext cx="1622376" cy="233214"/>
            </a:xfrm>
            <a:prstGeom prst="roundRect">
              <a:avLst>
                <a:gd name="adj" fmla="val 17872"/>
              </a:avLst>
            </a:prstGeom>
            <a:solidFill>
              <a:srgbClr val="CDF1FE"/>
            </a:solidFill>
            <a:ln/>
          </p:spPr>
          <p:txBody>
            <a:bodyPr/>
            <a:lstStyle/>
            <a:p>
              <a:pPr defTabSz="571500"/>
              <a:endParaRPr lang="en-ZA" sz="1100">
                <a:solidFill>
                  <a:schemeClr val="accent6">
                    <a:lumMod val="50000"/>
                  </a:schemeClr>
                </a:solidFill>
              </a:endParaRPr>
            </a:p>
          </p:txBody>
        </p:sp>
        <p:sp>
          <p:nvSpPr>
            <p:cNvPr id="4" name="Text 2"/>
            <p:cNvSpPr/>
            <p:nvPr/>
          </p:nvSpPr>
          <p:spPr>
            <a:xfrm>
              <a:off x="570532" y="1220242"/>
              <a:ext cx="1473548" cy="158799"/>
            </a:xfrm>
            <a:prstGeom prst="rect">
              <a:avLst/>
            </a:prstGeom>
            <a:noFill/>
            <a:ln/>
          </p:spPr>
          <p:txBody>
            <a:bodyPr wrap="none" lIns="0" tIns="0" rIns="0" bIns="0" rtlCol="0" anchor="t"/>
            <a:lstStyle/>
            <a:p>
              <a:pPr defTabSz="571500">
                <a:lnSpc>
                  <a:spcPts val="1250"/>
                </a:lnSpc>
              </a:pPr>
              <a:r>
                <a:rPr lang="en-US" sz="700" dirty="0">
                  <a:solidFill>
                    <a:schemeClr val="accent6">
                      <a:lumMod val="50000"/>
                    </a:schemeClr>
                  </a:solidFill>
                  <a:ea typeface="Nunito Sans" pitchFamily="34" charset="-122"/>
                  <a:cs typeface="Nunito Sans" pitchFamily="34" charset="-120"/>
                </a:rPr>
                <a:t>FUTURE HDMS ARCHITECTURE</a:t>
              </a:r>
              <a:endParaRPr lang="en-US" sz="700" dirty="0">
                <a:solidFill>
                  <a:schemeClr val="accent6">
                    <a:lumMod val="50000"/>
                  </a:schemeClr>
                </a:solidFill>
              </a:endParaRPr>
            </a:p>
          </p:txBody>
        </p:sp>
        <p:sp>
          <p:nvSpPr>
            <p:cNvPr id="5" name="Text 3"/>
            <p:cNvSpPr/>
            <p:nvPr/>
          </p:nvSpPr>
          <p:spPr>
            <a:xfrm>
              <a:off x="496119" y="1555775"/>
              <a:ext cx="8151763" cy="396924"/>
            </a:xfrm>
            <a:prstGeom prst="rect">
              <a:avLst/>
            </a:prstGeom>
            <a:noFill/>
            <a:ln/>
          </p:spPr>
          <p:txBody>
            <a:bodyPr wrap="square" lIns="0" tIns="0" rIns="0" bIns="0" rtlCol="0" anchor="t"/>
            <a:lstStyle/>
            <a:p>
              <a:pPr defTabSz="571500">
                <a:lnSpc>
                  <a:spcPts val="1563"/>
                </a:lnSpc>
              </a:pPr>
              <a:r>
                <a:rPr lang="en-US" sz="900" dirty="0">
                  <a:solidFill>
                    <a:schemeClr val="accent6">
                      <a:lumMod val="50000"/>
                    </a:schemeClr>
                  </a:solidFill>
                  <a:ea typeface="Nunito Sans" pitchFamily="34" charset="-122"/>
                  <a:cs typeface="Nunito Sans" pitchFamily="34" charset="-120"/>
                </a:rPr>
                <a:t>The redesigned HDMS introduces a </a:t>
              </a:r>
              <a:r>
                <a:rPr lang="en-US" sz="900" b="1" dirty="0">
                  <a:solidFill>
                    <a:schemeClr val="accent6">
                      <a:lumMod val="50000"/>
                    </a:schemeClr>
                  </a:solidFill>
                  <a:ea typeface="Nunito Sans" pitchFamily="34" charset="-122"/>
                  <a:cs typeface="Nunito Sans" pitchFamily="34" charset="-120"/>
                </a:rPr>
                <a:t>centralised process engine</a:t>
              </a:r>
              <a:r>
                <a:rPr lang="en-US" sz="900" dirty="0">
                  <a:solidFill>
                    <a:schemeClr val="accent6">
                      <a:lumMod val="50000"/>
                    </a:schemeClr>
                  </a:solidFill>
                  <a:ea typeface="Nunito Sans" pitchFamily="34" charset="-122"/>
                  <a:cs typeface="Nunito Sans" pitchFamily="34" charset="-120"/>
                </a:rPr>
                <a:t> — the core innovation that enables flexible, transparent, and configurable postgraduate workflows across institutions.</a:t>
              </a:r>
              <a:endParaRPr lang="en-US" sz="900" dirty="0">
                <a:solidFill>
                  <a:schemeClr val="accent6">
                    <a:lumMod val="50000"/>
                  </a:schemeClr>
                </a:solidFill>
              </a:endParaRPr>
            </a:p>
          </p:txBody>
        </p:sp>
        <p:pic>
          <p:nvPicPr>
            <p:cNvPr id="6"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119" y="2092226"/>
              <a:ext cx="310083" cy="310083"/>
            </a:xfrm>
            <a:prstGeom prst="rect">
              <a:avLst/>
            </a:prstGeom>
          </p:spPr>
        </p:pic>
        <p:sp>
          <p:nvSpPr>
            <p:cNvPr id="7" name="Text 4"/>
            <p:cNvSpPr/>
            <p:nvPr/>
          </p:nvSpPr>
          <p:spPr>
            <a:xfrm>
              <a:off x="496119" y="2557313"/>
              <a:ext cx="2567658" cy="193849"/>
            </a:xfrm>
            <a:prstGeom prst="rect">
              <a:avLst/>
            </a:prstGeom>
            <a:noFill/>
            <a:ln/>
          </p:spPr>
          <p:txBody>
            <a:bodyPr wrap="none" lIns="0" tIns="0" rIns="0" bIns="0" rtlCol="0" anchor="t"/>
            <a:lstStyle/>
            <a:p>
              <a:pPr defTabSz="571500">
                <a:lnSpc>
                  <a:spcPts val="1500"/>
                </a:lnSpc>
              </a:pPr>
              <a:r>
                <a:rPr lang="en-US" sz="1200" b="1" dirty="0">
                  <a:solidFill>
                    <a:schemeClr val="accent6">
                      <a:lumMod val="50000"/>
                    </a:schemeClr>
                  </a:solidFill>
                  <a:ea typeface="Nunito Sans Bold" pitchFamily="34" charset="-122"/>
                  <a:cs typeface="Nunito Sans Bold" pitchFamily="34" charset="-120"/>
                </a:rPr>
                <a:t>Centralised Workflow Management</a:t>
              </a:r>
              <a:endParaRPr lang="en-US" sz="1200" dirty="0">
                <a:solidFill>
                  <a:schemeClr val="accent6">
                    <a:lumMod val="50000"/>
                  </a:schemeClr>
                </a:solidFill>
              </a:endParaRPr>
            </a:p>
          </p:txBody>
        </p:sp>
        <p:sp>
          <p:nvSpPr>
            <p:cNvPr id="8" name="Text 5"/>
            <p:cNvSpPr/>
            <p:nvPr/>
          </p:nvSpPr>
          <p:spPr>
            <a:xfrm>
              <a:off x="496119" y="2825577"/>
              <a:ext cx="3998342" cy="396924"/>
            </a:xfrm>
            <a:prstGeom prst="rect">
              <a:avLst/>
            </a:prstGeom>
            <a:noFill/>
            <a:ln/>
          </p:spPr>
          <p:txBody>
            <a:bodyPr wrap="square" lIns="0" tIns="0" rIns="0" bIns="0" rtlCol="0" anchor="t"/>
            <a:lstStyle/>
            <a:p>
              <a:pPr defTabSz="571500">
                <a:lnSpc>
                  <a:spcPts val="1563"/>
                </a:lnSpc>
              </a:pPr>
              <a:r>
                <a:rPr lang="en-US" sz="900" dirty="0">
                  <a:solidFill>
                    <a:schemeClr val="accent6">
                      <a:lumMod val="50000"/>
                    </a:schemeClr>
                  </a:solidFill>
                  <a:ea typeface="Nunito Sans" pitchFamily="34" charset="-122"/>
                  <a:cs typeface="Nunito Sans" pitchFamily="34" charset="-120"/>
                </a:rPr>
                <a:t>The engine orchestrates all approval stages from a single point of control, eliminating fragmented ad-hoc processes.</a:t>
              </a:r>
              <a:endParaRPr lang="en-US" sz="900" dirty="0">
                <a:solidFill>
                  <a:schemeClr val="accent6">
                    <a:lumMod val="50000"/>
                  </a:schemeClr>
                </a:solidFill>
              </a:endParaRPr>
            </a:p>
          </p:txBody>
        </p:sp>
        <p:pic>
          <p:nvPicPr>
            <p:cNvPr id="9"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49465" y="2092226"/>
              <a:ext cx="310083" cy="310083"/>
            </a:xfrm>
            <a:prstGeom prst="rect">
              <a:avLst/>
            </a:prstGeom>
          </p:spPr>
        </p:pic>
        <p:sp>
          <p:nvSpPr>
            <p:cNvPr id="10" name="Text 6"/>
            <p:cNvSpPr/>
            <p:nvPr/>
          </p:nvSpPr>
          <p:spPr>
            <a:xfrm>
              <a:off x="4649465" y="2557313"/>
              <a:ext cx="1647602" cy="193849"/>
            </a:xfrm>
            <a:prstGeom prst="rect">
              <a:avLst/>
            </a:prstGeom>
            <a:noFill/>
            <a:ln/>
          </p:spPr>
          <p:txBody>
            <a:bodyPr wrap="none" lIns="0" tIns="0" rIns="0" bIns="0" rtlCol="0" anchor="t"/>
            <a:lstStyle/>
            <a:p>
              <a:pPr defTabSz="571500">
                <a:lnSpc>
                  <a:spcPts val="1500"/>
                </a:lnSpc>
              </a:pPr>
              <a:r>
                <a:rPr lang="en-US" sz="1200" b="1" dirty="0">
                  <a:solidFill>
                    <a:schemeClr val="accent6">
                      <a:lumMod val="50000"/>
                    </a:schemeClr>
                  </a:solidFill>
                  <a:ea typeface="Nunito Sans Bold" pitchFamily="34" charset="-122"/>
                  <a:cs typeface="Nunito Sans Bold" pitchFamily="34" charset="-120"/>
                </a:rPr>
                <a:t>Service Request Model</a:t>
              </a:r>
              <a:endParaRPr lang="en-US" sz="1200" dirty="0">
                <a:solidFill>
                  <a:schemeClr val="accent6">
                    <a:lumMod val="50000"/>
                  </a:schemeClr>
                </a:solidFill>
              </a:endParaRPr>
            </a:p>
          </p:txBody>
        </p:sp>
        <p:sp>
          <p:nvSpPr>
            <p:cNvPr id="11" name="Text 7"/>
            <p:cNvSpPr/>
            <p:nvPr/>
          </p:nvSpPr>
          <p:spPr>
            <a:xfrm>
              <a:off x="4649465" y="2825577"/>
              <a:ext cx="3998416" cy="396924"/>
            </a:xfrm>
            <a:prstGeom prst="rect">
              <a:avLst/>
            </a:prstGeom>
            <a:noFill/>
            <a:ln/>
          </p:spPr>
          <p:txBody>
            <a:bodyPr wrap="square" lIns="0" tIns="0" rIns="0" bIns="0" rtlCol="0" anchor="t"/>
            <a:lstStyle/>
            <a:p>
              <a:pPr defTabSz="571500">
                <a:lnSpc>
                  <a:spcPts val="1563"/>
                </a:lnSpc>
              </a:pPr>
              <a:r>
                <a:rPr lang="en-US" sz="900" dirty="0">
                  <a:solidFill>
                    <a:schemeClr val="accent6">
                      <a:lumMod val="50000"/>
                    </a:schemeClr>
                  </a:solidFill>
                  <a:ea typeface="Nunito Sans" pitchFamily="34" charset="-122"/>
                  <a:cs typeface="Nunito Sans" pitchFamily="34" charset="-120"/>
                </a:rPr>
                <a:t>Every postgraduate action is captured as a structured service request, creating a clear and auditable record of each step.</a:t>
              </a:r>
              <a:endParaRPr lang="en-US" sz="900" dirty="0">
                <a:solidFill>
                  <a:schemeClr val="accent6">
                    <a:lumMod val="50000"/>
                  </a:schemeClr>
                </a:solidFill>
              </a:endParaRPr>
            </a:p>
          </p:txBody>
        </p:sp>
        <p:pic>
          <p:nvPicPr>
            <p:cNvPr id="12"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119" y="3470523"/>
              <a:ext cx="310083" cy="310083"/>
            </a:xfrm>
            <a:prstGeom prst="rect">
              <a:avLst/>
            </a:prstGeom>
          </p:spPr>
        </p:pic>
        <p:sp>
          <p:nvSpPr>
            <p:cNvPr id="13" name="Text 8"/>
            <p:cNvSpPr/>
            <p:nvPr/>
          </p:nvSpPr>
          <p:spPr>
            <a:xfrm>
              <a:off x="496119" y="3935610"/>
              <a:ext cx="1550566" cy="193849"/>
            </a:xfrm>
            <a:prstGeom prst="rect">
              <a:avLst/>
            </a:prstGeom>
            <a:noFill/>
            <a:ln/>
          </p:spPr>
          <p:txBody>
            <a:bodyPr wrap="none" lIns="0" tIns="0" rIns="0" bIns="0" rtlCol="0" anchor="t"/>
            <a:lstStyle/>
            <a:p>
              <a:pPr defTabSz="571500">
                <a:lnSpc>
                  <a:spcPts val="1500"/>
                </a:lnSpc>
              </a:pPr>
              <a:r>
                <a:rPr lang="en-US" sz="1200" b="1" dirty="0">
                  <a:solidFill>
                    <a:schemeClr val="accent6">
                      <a:lumMod val="50000"/>
                    </a:schemeClr>
                  </a:solidFill>
                  <a:ea typeface="Nunito Sans Bold" pitchFamily="34" charset="-122"/>
                  <a:cs typeface="Nunito Sans Bold" pitchFamily="34" charset="-120"/>
                </a:rPr>
                <a:t>Dynamic Routing</a:t>
              </a:r>
              <a:endParaRPr lang="en-US" sz="1200" dirty="0">
                <a:solidFill>
                  <a:schemeClr val="accent6">
                    <a:lumMod val="50000"/>
                  </a:schemeClr>
                </a:solidFill>
              </a:endParaRPr>
            </a:p>
          </p:txBody>
        </p:sp>
        <p:sp>
          <p:nvSpPr>
            <p:cNvPr id="14" name="Text 9"/>
            <p:cNvSpPr/>
            <p:nvPr/>
          </p:nvSpPr>
          <p:spPr>
            <a:xfrm>
              <a:off x="496119" y="4203874"/>
              <a:ext cx="3998342" cy="396924"/>
            </a:xfrm>
            <a:prstGeom prst="rect">
              <a:avLst/>
            </a:prstGeom>
            <a:noFill/>
            <a:ln/>
          </p:spPr>
          <p:txBody>
            <a:bodyPr wrap="square" lIns="0" tIns="0" rIns="0" bIns="0" rtlCol="0" anchor="t"/>
            <a:lstStyle/>
            <a:p>
              <a:pPr defTabSz="571500">
                <a:lnSpc>
                  <a:spcPts val="1563"/>
                </a:lnSpc>
              </a:pPr>
              <a:r>
                <a:rPr lang="en-US" sz="900" dirty="0">
                  <a:solidFill>
                    <a:schemeClr val="accent6">
                      <a:lumMod val="50000"/>
                    </a:schemeClr>
                  </a:solidFill>
                  <a:ea typeface="Nunito Sans" pitchFamily="34" charset="-122"/>
                  <a:cs typeface="Nunito Sans" pitchFamily="34" charset="-120"/>
                </a:rPr>
                <a:t>Processes adapt and route automatically based on institutional rules, reducing manual intervention and bottlenecks.</a:t>
              </a:r>
              <a:endParaRPr lang="en-US" sz="900" dirty="0">
                <a:solidFill>
                  <a:schemeClr val="accent6">
                    <a:lumMod val="50000"/>
                  </a:schemeClr>
                </a:solidFill>
              </a:endParaRPr>
            </a:p>
          </p:txBody>
        </p:sp>
        <p:pic>
          <p:nvPicPr>
            <p:cNvPr id="15"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649465" y="3470523"/>
              <a:ext cx="310083" cy="310083"/>
            </a:xfrm>
            <a:prstGeom prst="rect">
              <a:avLst/>
            </a:prstGeom>
          </p:spPr>
        </p:pic>
        <p:sp>
          <p:nvSpPr>
            <p:cNvPr id="16" name="Text 10"/>
            <p:cNvSpPr/>
            <p:nvPr/>
          </p:nvSpPr>
          <p:spPr>
            <a:xfrm>
              <a:off x="4649466" y="3935610"/>
              <a:ext cx="1560314" cy="193849"/>
            </a:xfrm>
            <a:prstGeom prst="rect">
              <a:avLst/>
            </a:prstGeom>
            <a:noFill/>
            <a:ln/>
          </p:spPr>
          <p:txBody>
            <a:bodyPr wrap="none" lIns="0" tIns="0" rIns="0" bIns="0" rtlCol="0" anchor="t"/>
            <a:lstStyle/>
            <a:p>
              <a:pPr defTabSz="571500">
                <a:lnSpc>
                  <a:spcPts val="1500"/>
                </a:lnSpc>
              </a:pPr>
              <a:r>
                <a:rPr lang="en-US" sz="1200" b="1" dirty="0">
                  <a:solidFill>
                    <a:schemeClr val="accent6">
                      <a:lumMod val="50000"/>
                    </a:schemeClr>
                  </a:solidFill>
                  <a:ea typeface="Nunito Sans Bold" pitchFamily="34" charset="-122"/>
                  <a:cs typeface="Nunito Sans Bold" pitchFamily="34" charset="-120"/>
                </a:rPr>
                <a:t>Process Transparency</a:t>
              </a:r>
              <a:endParaRPr lang="en-US" sz="1200" dirty="0">
                <a:solidFill>
                  <a:schemeClr val="accent6">
                    <a:lumMod val="50000"/>
                  </a:schemeClr>
                </a:solidFill>
              </a:endParaRPr>
            </a:p>
          </p:txBody>
        </p:sp>
        <p:sp>
          <p:nvSpPr>
            <p:cNvPr id="17" name="Text 11"/>
            <p:cNvSpPr/>
            <p:nvPr/>
          </p:nvSpPr>
          <p:spPr>
            <a:xfrm>
              <a:off x="4649465" y="4203874"/>
              <a:ext cx="3998416" cy="396924"/>
            </a:xfrm>
            <a:prstGeom prst="rect">
              <a:avLst/>
            </a:prstGeom>
            <a:noFill/>
            <a:ln/>
          </p:spPr>
          <p:txBody>
            <a:bodyPr wrap="square" lIns="0" tIns="0" rIns="0" bIns="0" rtlCol="0" anchor="t"/>
            <a:lstStyle/>
            <a:p>
              <a:pPr defTabSz="571500">
                <a:lnSpc>
                  <a:spcPts val="1563"/>
                </a:lnSpc>
              </a:pPr>
              <a:r>
                <a:rPr lang="en-US" sz="900" dirty="0">
                  <a:solidFill>
                    <a:schemeClr val="accent6">
                      <a:lumMod val="50000"/>
                    </a:schemeClr>
                  </a:solidFill>
                  <a:ea typeface="Nunito Sans" pitchFamily="34" charset="-122"/>
                  <a:cs typeface="Nunito Sans" pitchFamily="34" charset="-120"/>
                </a:rPr>
                <a:t>Full tracking of every request at every stage ensures institutions, supervisors, and students always know where things stand.</a:t>
              </a:r>
              <a:endParaRPr lang="en-US" sz="900" dirty="0">
                <a:solidFill>
                  <a:schemeClr val="accent6">
                    <a:lumMod val="50000"/>
                  </a:schemeClr>
                </a:solidFill>
              </a:endParaRPr>
            </a:p>
          </p:txBody>
        </p:sp>
      </p:grpSp>
      <p:sp>
        <p:nvSpPr>
          <p:cNvPr id="18" name="Title 17">
            <a:extLst>
              <a:ext uri="{FF2B5EF4-FFF2-40B4-BE49-F238E27FC236}">
                <a16:creationId xmlns:a16="http://schemas.microsoft.com/office/drawing/2014/main" id="{F27FF47D-CB4A-4626-7C74-3B592FC6571D}"/>
              </a:ext>
            </a:extLst>
          </p:cNvPr>
          <p:cNvSpPr>
            <a:spLocks noGrp="1"/>
          </p:cNvSpPr>
          <p:nvPr>
            <p:ph type="title"/>
          </p:nvPr>
        </p:nvSpPr>
        <p:spPr/>
        <p:txBody>
          <a:bodyPr/>
          <a:lstStyle/>
          <a:p>
            <a:r>
              <a:rPr lang="en-US" dirty="0"/>
              <a:t>Introducing the HDMS Process Engine</a:t>
            </a:r>
            <a:br>
              <a:rPr lang="en-US" dirty="0"/>
            </a:br>
            <a:endParaRPr lang="en-ZA"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605879"/>
            <a:ext cx="4821808" cy="387549"/>
          </a:xfrm>
          <a:prstGeom prst="rect">
            <a:avLst/>
          </a:prstGeom>
          <a:noFill/>
          <a:ln/>
        </p:spPr>
        <p:txBody>
          <a:bodyPr wrap="none" lIns="0" tIns="0" rIns="0" bIns="0" rtlCol="0" anchor="t"/>
          <a:lstStyle/>
          <a:p>
            <a:pPr defTabSz="571500">
              <a:lnSpc>
                <a:spcPts val="3031"/>
              </a:lnSpc>
            </a:pPr>
            <a:endParaRPr lang="en-US" sz="2438" dirty="0">
              <a:solidFill>
                <a:schemeClr val="accent6">
                  <a:lumMod val="50000"/>
                </a:schemeClr>
              </a:solidFill>
            </a:endParaRPr>
          </a:p>
        </p:txBody>
      </p:sp>
      <p:sp>
        <p:nvSpPr>
          <p:cNvPr id="3" name="Text 1"/>
          <p:cNvSpPr/>
          <p:nvPr/>
        </p:nvSpPr>
        <p:spPr>
          <a:xfrm>
            <a:off x="496119" y="1241450"/>
            <a:ext cx="8151763" cy="396924"/>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Every postgraduate action in the new HDMS becomes a </a:t>
            </a:r>
            <a:r>
              <a:rPr lang="en-US" sz="969" b="1" dirty="0">
                <a:solidFill>
                  <a:schemeClr val="accent6">
                    <a:lumMod val="50000"/>
                  </a:schemeClr>
                </a:solidFill>
                <a:ea typeface="Nunito Sans" pitchFamily="34" charset="-122"/>
                <a:cs typeface="Nunito Sans" pitchFamily="34" charset="-120"/>
              </a:rPr>
              <a:t>service request</a:t>
            </a:r>
            <a:r>
              <a:rPr lang="en-US" sz="969" dirty="0">
                <a:solidFill>
                  <a:schemeClr val="accent6">
                    <a:lumMod val="50000"/>
                  </a:schemeClr>
                </a:solidFill>
                <a:ea typeface="Nunito Sans" pitchFamily="34" charset="-122"/>
                <a:cs typeface="Nunito Sans" pitchFamily="34" charset="-120"/>
              </a:rPr>
              <a:t> — a structured, trackable unit that moves through the process engine with full visibility and institutional configurability.</a:t>
            </a:r>
            <a:endParaRPr lang="en-US" sz="969" dirty="0">
              <a:solidFill>
                <a:schemeClr val="accent6">
                  <a:lumMod val="50000"/>
                </a:schemeClr>
              </a:solidFill>
            </a:endParaRPr>
          </a:p>
        </p:txBody>
      </p:sp>
      <p:sp>
        <p:nvSpPr>
          <p:cNvPr id="4" name="Shape 2"/>
          <p:cNvSpPr/>
          <p:nvPr/>
        </p:nvSpPr>
        <p:spPr>
          <a:xfrm>
            <a:off x="406822" y="1777900"/>
            <a:ext cx="4103191" cy="2764483"/>
          </a:xfrm>
          <a:prstGeom prst="roundRect">
            <a:avLst>
              <a:gd name="adj" fmla="val 3231"/>
            </a:avLst>
          </a:prstGeom>
          <a:solidFill>
            <a:srgbClr val="03AEEF"/>
          </a:solidFill>
          <a:ln/>
        </p:spPr>
        <p:txBody>
          <a:bodyPr/>
          <a:lstStyle/>
          <a:p>
            <a:pPr defTabSz="571500"/>
            <a:endParaRPr lang="en-ZA" sz="1125">
              <a:solidFill>
                <a:schemeClr val="accent6">
                  <a:lumMod val="50000"/>
                </a:schemeClr>
              </a:solidFill>
            </a:endParaRPr>
          </a:p>
        </p:txBody>
      </p:sp>
      <p:sp>
        <p:nvSpPr>
          <p:cNvPr id="5" name="Text 3"/>
          <p:cNvSpPr/>
          <p:nvPr/>
        </p:nvSpPr>
        <p:spPr>
          <a:xfrm>
            <a:off x="530796" y="1901874"/>
            <a:ext cx="1643509"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Each Request Contains</a:t>
            </a:r>
            <a:endParaRPr lang="en-US" sz="1219" dirty="0">
              <a:solidFill>
                <a:schemeClr val="accent6">
                  <a:lumMod val="50000"/>
                </a:schemeClr>
              </a:solidFill>
            </a:endParaRPr>
          </a:p>
        </p:txBody>
      </p:sp>
      <p:sp>
        <p:nvSpPr>
          <p:cNvPr id="6" name="Text 4"/>
          <p:cNvSpPr/>
          <p:nvPr/>
        </p:nvSpPr>
        <p:spPr>
          <a:xfrm>
            <a:off x="530796" y="2219697"/>
            <a:ext cx="3855244" cy="923999"/>
          </a:xfrm>
          <a:prstGeom prst="rect">
            <a:avLst/>
          </a:prstGeom>
          <a:noFill/>
          <a:ln/>
        </p:spPr>
        <p:txBody>
          <a:bodyPr wrap="square" lIns="0" tIns="0" rIns="0" bIns="0" rtlCol="0" anchor="t"/>
          <a:lstStyle/>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Current status</a:t>
            </a:r>
            <a:endParaRPr lang="en-US" sz="969" dirty="0">
              <a:solidFill>
                <a:schemeClr val="accent6">
                  <a:lumMod val="50000"/>
                </a:schemeClr>
              </a:solidFill>
            </a:endParaRPr>
          </a:p>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Assigned role responsible for action</a:t>
            </a:r>
            <a:endParaRPr lang="en-US" sz="969" dirty="0">
              <a:solidFill>
                <a:schemeClr val="accent6">
                  <a:lumMod val="50000"/>
                </a:schemeClr>
              </a:solidFill>
            </a:endParaRPr>
          </a:p>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Outcome (approved, rejected, re-routed)</a:t>
            </a:r>
            <a:endParaRPr lang="en-US" sz="969" dirty="0">
              <a:solidFill>
                <a:schemeClr val="accent6">
                  <a:lumMod val="50000"/>
                </a:schemeClr>
              </a:solidFill>
            </a:endParaRPr>
          </a:p>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Full process history and audit trail</a:t>
            </a:r>
            <a:endParaRPr lang="en-US" sz="969" dirty="0">
              <a:solidFill>
                <a:schemeClr val="accent6">
                  <a:lumMod val="50000"/>
                </a:schemeClr>
              </a:solidFill>
            </a:endParaRPr>
          </a:p>
        </p:txBody>
      </p:sp>
      <p:sp>
        <p:nvSpPr>
          <p:cNvPr id="7" name="Text 5"/>
          <p:cNvSpPr/>
          <p:nvPr/>
        </p:nvSpPr>
        <p:spPr>
          <a:xfrm>
            <a:off x="4728047" y="1901874"/>
            <a:ext cx="2167309"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Possible Actions on a Request</a:t>
            </a:r>
            <a:endParaRPr lang="en-US" sz="1219" dirty="0">
              <a:solidFill>
                <a:schemeClr val="accent6">
                  <a:lumMod val="50000"/>
                </a:schemeClr>
              </a:solidFill>
            </a:endParaRPr>
          </a:p>
        </p:txBody>
      </p:sp>
      <p:sp>
        <p:nvSpPr>
          <p:cNvPr id="8" name="Shape 6"/>
          <p:cNvSpPr/>
          <p:nvPr/>
        </p:nvSpPr>
        <p:spPr>
          <a:xfrm>
            <a:off x="4728047" y="2235249"/>
            <a:ext cx="1900312" cy="470371"/>
          </a:xfrm>
          <a:prstGeom prst="roundRect">
            <a:avLst>
              <a:gd name="adj" fmla="val 11076"/>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9" name="Text 7"/>
          <p:cNvSpPr/>
          <p:nvPr/>
        </p:nvSpPr>
        <p:spPr>
          <a:xfrm>
            <a:off x="4866308" y="2373511"/>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Submit</a:t>
            </a:r>
            <a:endParaRPr lang="en-US" sz="1219" dirty="0">
              <a:solidFill>
                <a:schemeClr val="accent6">
                  <a:lumMod val="50000"/>
                </a:schemeClr>
              </a:solidFill>
            </a:endParaRPr>
          </a:p>
        </p:txBody>
      </p:sp>
      <p:sp>
        <p:nvSpPr>
          <p:cNvPr id="10" name="Shape 8"/>
          <p:cNvSpPr/>
          <p:nvPr/>
        </p:nvSpPr>
        <p:spPr>
          <a:xfrm>
            <a:off x="6752332" y="2235249"/>
            <a:ext cx="1900312" cy="470371"/>
          </a:xfrm>
          <a:prstGeom prst="roundRect">
            <a:avLst>
              <a:gd name="adj" fmla="val 11076"/>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11" name="Text 9"/>
          <p:cNvSpPr/>
          <p:nvPr/>
        </p:nvSpPr>
        <p:spPr>
          <a:xfrm>
            <a:off x="6890593" y="2373511"/>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Approve</a:t>
            </a:r>
            <a:endParaRPr lang="en-US" sz="1219" dirty="0">
              <a:solidFill>
                <a:schemeClr val="accent6">
                  <a:lumMod val="50000"/>
                </a:schemeClr>
              </a:solidFill>
            </a:endParaRPr>
          </a:p>
        </p:txBody>
      </p:sp>
      <p:sp>
        <p:nvSpPr>
          <p:cNvPr id="12" name="Shape 10"/>
          <p:cNvSpPr/>
          <p:nvPr/>
        </p:nvSpPr>
        <p:spPr>
          <a:xfrm>
            <a:off x="4728047" y="2829595"/>
            <a:ext cx="1900312" cy="470371"/>
          </a:xfrm>
          <a:prstGeom prst="roundRect">
            <a:avLst>
              <a:gd name="adj" fmla="val 11076"/>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13" name="Text 11"/>
          <p:cNvSpPr/>
          <p:nvPr/>
        </p:nvSpPr>
        <p:spPr>
          <a:xfrm>
            <a:off x="4866308" y="2967856"/>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Reject</a:t>
            </a:r>
            <a:endParaRPr lang="en-US" sz="1219" dirty="0">
              <a:solidFill>
                <a:schemeClr val="accent6">
                  <a:lumMod val="50000"/>
                </a:schemeClr>
              </a:solidFill>
            </a:endParaRPr>
          </a:p>
        </p:txBody>
      </p:sp>
      <p:sp>
        <p:nvSpPr>
          <p:cNvPr id="14" name="Shape 12"/>
          <p:cNvSpPr/>
          <p:nvPr/>
        </p:nvSpPr>
        <p:spPr>
          <a:xfrm>
            <a:off x="6752332" y="2829595"/>
            <a:ext cx="1900312" cy="470371"/>
          </a:xfrm>
          <a:prstGeom prst="roundRect">
            <a:avLst>
              <a:gd name="adj" fmla="val 11076"/>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15" name="Text 13"/>
          <p:cNvSpPr/>
          <p:nvPr/>
        </p:nvSpPr>
        <p:spPr>
          <a:xfrm>
            <a:off x="6890593" y="2967856"/>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Re-route</a:t>
            </a:r>
            <a:endParaRPr lang="en-US" sz="1219" dirty="0">
              <a:solidFill>
                <a:schemeClr val="accent6">
                  <a:lumMod val="50000"/>
                </a:schemeClr>
              </a:solidFill>
            </a:endParaRPr>
          </a:p>
        </p:txBody>
      </p:sp>
      <p:sp>
        <p:nvSpPr>
          <p:cNvPr id="16" name="Shape 14"/>
          <p:cNvSpPr/>
          <p:nvPr/>
        </p:nvSpPr>
        <p:spPr>
          <a:xfrm>
            <a:off x="4728046" y="3423940"/>
            <a:ext cx="3924598" cy="470371"/>
          </a:xfrm>
          <a:prstGeom prst="roundRect">
            <a:avLst>
              <a:gd name="adj" fmla="val 11076"/>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17" name="Text 15"/>
          <p:cNvSpPr/>
          <p:nvPr/>
        </p:nvSpPr>
        <p:spPr>
          <a:xfrm>
            <a:off x="4866308" y="3562201"/>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Auto-complete</a:t>
            </a:r>
            <a:endParaRPr lang="en-US" sz="1219" dirty="0">
              <a:solidFill>
                <a:schemeClr val="accent6">
                  <a:lumMod val="50000"/>
                </a:schemeClr>
              </a:solidFill>
            </a:endParaRPr>
          </a:p>
        </p:txBody>
      </p:sp>
      <p:sp>
        <p:nvSpPr>
          <p:cNvPr id="18" name="Text 16"/>
          <p:cNvSpPr/>
          <p:nvPr/>
        </p:nvSpPr>
        <p:spPr>
          <a:xfrm>
            <a:off x="4728046" y="4033838"/>
            <a:ext cx="3924598" cy="396924"/>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This model allows institutions to </a:t>
            </a:r>
            <a:r>
              <a:rPr lang="en-US" sz="969" b="1" dirty="0">
                <a:solidFill>
                  <a:schemeClr val="accent6">
                    <a:lumMod val="50000"/>
                  </a:schemeClr>
                </a:solidFill>
                <a:ea typeface="Nunito Sans" pitchFamily="34" charset="-122"/>
                <a:cs typeface="Nunito Sans" pitchFamily="34" charset="-120"/>
              </a:rPr>
              <a:t>configure their own workflows</a:t>
            </a:r>
            <a:r>
              <a:rPr lang="en-US" sz="969" dirty="0">
                <a:solidFill>
                  <a:schemeClr val="accent6">
                    <a:lumMod val="50000"/>
                  </a:schemeClr>
                </a:solidFill>
                <a:ea typeface="Nunito Sans" pitchFamily="34" charset="-122"/>
                <a:cs typeface="Nunito Sans" pitchFamily="34" charset="-120"/>
              </a:rPr>
              <a:t> rather than relying on fixed system routes.</a:t>
            </a:r>
            <a:endParaRPr lang="en-US" sz="969" dirty="0">
              <a:solidFill>
                <a:schemeClr val="accent6">
                  <a:lumMod val="50000"/>
                </a:schemeClr>
              </a:solidFill>
            </a:endParaRPr>
          </a:p>
        </p:txBody>
      </p:sp>
      <p:sp>
        <p:nvSpPr>
          <p:cNvPr id="19" name="Title 18">
            <a:extLst>
              <a:ext uri="{FF2B5EF4-FFF2-40B4-BE49-F238E27FC236}">
                <a16:creationId xmlns:a16="http://schemas.microsoft.com/office/drawing/2014/main" id="{FCCC6487-8660-867D-6FA0-5129FD797B5C}"/>
              </a:ext>
            </a:extLst>
          </p:cNvPr>
          <p:cNvSpPr>
            <a:spLocks noGrp="1"/>
          </p:cNvSpPr>
          <p:nvPr>
            <p:ph type="title"/>
          </p:nvPr>
        </p:nvSpPr>
        <p:spPr/>
        <p:txBody>
          <a:bodyPr/>
          <a:lstStyle/>
          <a:p>
            <a:r>
              <a:rPr lang="en-US" dirty="0">
                <a:solidFill>
                  <a:srgbClr val="00B0F0"/>
                </a:solidFill>
                <a:ea typeface="Nunito Sans Bold" pitchFamily="34" charset="-122"/>
                <a:cs typeface="Nunito Sans Bold" pitchFamily="34" charset="-120"/>
              </a:rPr>
              <a:t>Service Request Workflow Model</a:t>
            </a:r>
            <a:endParaRPr lang="en-ZA" dirty="0">
              <a:solidFill>
                <a:srgbClr val="00B0F0"/>
              </a:solidFill>
              <a:latin typeface="+mn-l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2381"/>
            <a:ext cx="3429000" cy="5143500"/>
          </a:xfrm>
          <a:prstGeom prst="rect">
            <a:avLst/>
          </a:prstGeom>
        </p:spPr>
      </p:pic>
      <p:sp>
        <p:nvSpPr>
          <p:cNvPr id="3" name="Text 0"/>
          <p:cNvSpPr/>
          <p:nvPr/>
        </p:nvSpPr>
        <p:spPr>
          <a:xfrm>
            <a:off x="496119" y="394171"/>
            <a:ext cx="3127102" cy="271314"/>
          </a:xfrm>
          <a:prstGeom prst="rect">
            <a:avLst/>
          </a:prstGeom>
          <a:noFill/>
          <a:ln/>
        </p:spPr>
        <p:txBody>
          <a:bodyPr wrap="none" lIns="0" tIns="0" rIns="0" bIns="0" rtlCol="0" anchor="t"/>
          <a:lstStyle/>
          <a:p>
            <a:pPr defTabSz="571500">
              <a:lnSpc>
                <a:spcPts val="2125"/>
              </a:lnSpc>
            </a:pPr>
            <a:endParaRPr lang="en-US" sz="1688" dirty="0">
              <a:solidFill>
                <a:schemeClr val="accent6">
                  <a:lumMod val="50000"/>
                </a:schemeClr>
              </a:solidFill>
            </a:endParaRPr>
          </a:p>
        </p:txBody>
      </p:sp>
      <p:sp>
        <p:nvSpPr>
          <p:cNvPr id="4" name="Shape 1"/>
          <p:cNvSpPr/>
          <p:nvPr/>
        </p:nvSpPr>
        <p:spPr>
          <a:xfrm>
            <a:off x="496119" y="756642"/>
            <a:ext cx="1017613" cy="146596"/>
          </a:xfrm>
          <a:prstGeom prst="roundRect">
            <a:avLst>
              <a:gd name="adj" fmla="val 19902"/>
            </a:avLst>
          </a:prstGeom>
          <a:solidFill>
            <a:srgbClr val="CDF1FE"/>
          </a:solidFill>
          <a:ln/>
        </p:spPr>
        <p:txBody>
          <a:bodyPr/>
          <a:lstStyle/>
          <a:p>
            <a:pPr defTabSz="571500"/>
            <a:endParaRPr lang="en-ZA" sz="1125">
              <a:solidFill>
                <a:schemeClr val="accent6">
                  <a:lumMod val="50000"/>
                </a:schemeClr>
              </a:solidFill>
            </a:endParaRPr>
          </a:p>
        </p:txBody>
      </p:sp>
      <p:sp>
        <p:nvSpPr>
          <p:cNvPr id="5" name="Text 2"/>
          <p:cNvSpPr/>
          <p:nvPr/>
        </p:nvSpPr>
        <p:spPr>
          <a:xfrm>
            <a:off x="548208" y="782687"/>
            <a:ext cx="913433" cy="94506"/>
          </a:xfrm>
          <a:prstGeom prst="rect">
            <a:avLst/>
          </a:prstGeom>
          <a:noFill/>
          <a:ln/>
        </p:spPr>
        <p:txBody>
          <a:bodyPr wrap="none" lIns="0" tIns="0" rIns="0" bIns="0" rtlCol="0" anchor="t"/>
          <a:lstStyle/>
          <a:p>
            <a:pPr defTabSz="571500">
              <a:lnSpc>
                <a:spcPts val="719"/>
              </a:lnSpc>
            </a:pPr>
            <a:r>
              <a:rPr lang="en-US" sz="531" dirty="0">
                <a:solidFill>
                  <a:schemeClr val="accent6">
                    <a:lumMod val="50000"/>
                  </a:schemeClr>
                </a:solidFill>
                <a:ea typeface="Nunito Sans" pitchFamily="34" charset="-122"/>
                <a:cs typeface="Nunito Sans" pitchFamily="34" charset="-120"/>
              </a:rPr>
              <a:t>MODERN HDMS INTERFACE</a:t>
            </a:r>
            <a:endParaRPr lang="en-US" sz="531" dirty="0">
              <a:solidFill>
                <a:schemeClr val="accent6">
                  <a:lumMod val="50000"/>
                </a:schemeClr>
              </a:solidFill>
            </a:endParaRPr>
          </a:p>
        </p:txBody>
      </p:sp>
      <p:sp>
        <p:nvSpPr>
          <p:cNvPr id="6" name="Text 3"/>
          <p:cNvSpPr/>
          <p:nvPr/>
        </p:nvSpPr>
        <p:spPr>
          <a:xfrm>
            <a:off x="496119" y="971550"/>
            <a:ext cx="4722763" cy="236190"/>
          </a:xfrm>
          <a:prstGeom prst="rect">
            <a:avLst/>
          </a:prstGeom>
          <a:noFill/>
          <a:ln/>
        </p:spPr>
        <p:txBody>
          <a:bodyPr wrap="square" lIns="0" tIns="0" rIns="0" bIns="0" rtlCol="0" anchor="t"/>
          <a:lstStyle/>
          <a:p>
            <a:pPr defTabSz="571500">
              <a:lnSpc>
                <a:spcPts val="906"/>
              </a:lnSpc>
            </a:pPr>
            <a:r>
              <a:rPr lang="en-US" sz="656" dirty="0">
                <a:solidFill>
                  <a:schemeClr val="accent6">
                    <a:lumMod val="50000"/>
                  </a:schemeClr>
                </a:solidFill>
                <a:ea typeface="Nunito Sans" pitchFamily="34" charset="-122"/>
                <a:cs typeface="Nunito Sans" pitchFamily="34" charset="-120"/>
              </a:rPr>
              <a:t>The redesigned HDMS interface is built with the daily user in mind — students, academics, and administrators all benefit from a dramatically simplified experience.</a:t>
            </a:r>
            <a:endParaRPr lang="en-US" sz="656" dirty="0">
              <a:solidFill>
                <a:schemeClr val="accent6">
                  <a:lumMod val="50000"/>
                </a:schemeClr>
              </a:solidFill>
            </a:endParaRPr>
          </a:p>
        </p:txBody>
      </p:sp>
      <p:sp>
        <p:nvSpPr>
          <p:cNvPr id="7" name="Shape 4"/>
          <p:cNvSpPr/>
          <p:nvPr/>
        </p:nvSpPr>
        <p:spPr>
          <a:xfrm>
            <a:off x="496119" y="1276053"/>
            <a:ext cx="4722763" cy="794444"/>
          </a:xfrm>
          <a:prstGeom prst="roundRect">
            <a:avLst>
              <a:gd name="adj" fmla="val 4591"/>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endParaRPr>
          </a:p>
        </p:txBody>
      </p:sp>
      <p:sp>
        <p:nvSpPr>
          <p:cNvPr id="8" name="Shape 5"/>
          <p:cNvSpPr/>
          <p:nvPr/>
        </p:nvSpPr>
        <p:spPr>
          <a:xfrm>
            <a:off x="587649" y="1367582"/>
            <a:ext cx="260449" cy="260449"/>
          </a:xfrm>
          <a:prstGeom prst="roundRect">
            <a:avLst>
              <a:gd name="adj" fmla="val 21940650"/>
            </a:avLst>
          </a:prstGeom>
          <a:solidFill>
            <a:srgbClr val="03AEEF"/>
          </a:solidFill>
          <a:ln/>
        </p:spPr>
        <p:txBody>
          <a:bodyPr/>
          <a:lstStyle/>
          <a:p>
            <a:pPr defTabSz="571500"/>
            <a:endParaRPr lang="en-ZA" sz="1125">
              <a:solidFill>
                <a:schemeClr val="accent6">
                  <a:lumMod val="50000"/>
                </a:schemeClr>
              </a:solidFill>
            </a:endParaRPr>
          </a:p>
        </p:txBody>
      </p:sp>
      <p:pic>
        <p:nvPicPr>
          <p:cNvPr id="9"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9235" y="1439168"/>
            <a:ext cx="117202" cy="117202"/>
          </a:xfrm>
          <a:prstGeom prst="rect">
            <a:avLst/>
          </a:prstGeom>
        </p:spPr>
      </p:pic>
      <p:sp>
        <p:nvSpPr>
          <p:cNvPr id="10" name="Text 6"/>
          <p:cNvSpPr/>
          <p:nvPr/>
        </p:nvSpPr>
        <p:spPr>
          <a:xfrm>
            <a:off x="587648" y="1688753"/>
            <a:ext cx="1152376" cy="135657"/>
          </a:xfrm>
          <a:prstGeom prst="rect">
            <a:avLst/>
          </a:prstGeom>
          <a:noFill/>
          <a:ln/>
        </p:spPr>
        <p:txBody>
          <a:bodyPr wrap="none" lIns="0" tIns="0" rIns="0" bIns="0" rtlCol="0" anchor="t"/>
          <a:lstStyle/>
          <a:p>
            <a:pPr defTabSz="571500">
              <a:lnSpc>
                <a:spcPts val="1063"/>
              </a:lnSpc>
            </a:pPr>
            <a:r>
              <a:rPr lang="en-US" sz="844" b="1" dirty="0">
                <a:solidFill>
                  <a:schemeClr val="accent6">
                    <a:lumMod val="50000"/>
                  </a:schemeClr>
                </a:solidFill>
                <a:ea typeface="Nunito Sans Bold" pitchFamily="34" charset="-122"/>
                <a:cs typeface="Nunito Sans Bold" pitchFamily="34" charset="-120"/>
              </a:rPr>
              <a:t>Clean Angular Screens</a:t>
            </a:r>
            <a:endParaRPr lang="en-US" sz="844" dirty="0">
              <a:solidFill>
                <a:schemeClr val="accent6">
                  <a:lumMod val="50000"/>
                </a:schemeClr>
              </a:solidFill>
            </a:endParaRPr>
          </a:p>
        </p:txBody>
      </p:sp>
      <p:sp>
        <p:nvSpPr>
          <p:cNvPr id="11" name="Text 7"/>
          <p:cNvSpPr/>
          <p:nvPr/>
        </p:nvSpPr>
        <p:spPr>
          <a:xfrm>
            <a:off x="587649" y="1860872"/>
            <a:ext cx="4539704" cy="118095"/>
          </a:xfrm>
          <a:prstGeom prst="rect">
            <a:avLst/>
          </a:prstGeom>
          <a:noFill/>
          <a:ln/>
        </p:spPr>
        <p:txBody>
          <a:bodyPr wrap="none" lIns="0" tIns="0" rIns="0" bIns="0" rtlCol="0" anchor="t"/>
          <a:lstStyle/>
          <a:p>
            <a:pPr defTabSz="571500">
              <a:lnSpc>
                <a:spcPts val="906"/>
              </a:lnSpc>
            </a:pPr>
            <a:r>
              <a:rPr lang="en-US" sz="656" dirty="0">
                <a:solidFill>
                  <a:schemeClr val="accent6">
                    <a:lumMod val="50000"/>
                  </a:schemeClr>
                </a:solidFill>
                <a:ea typeface="Nunito Sans" pitchFamily="34" charset="-122"/>
                <a:cs typeface="Nunito Sans" pitchFamily="34" charset="-120"/>
              </a:rPr>
              <a:t>Simplified, role-specific screens reduce cognitive load and make common tasks fast and intuitive.</a:t>
            </a:r>
            <a:endParaRPr lang="en-US" sz="656" dirty="0">
              <a:solidFill>
                <a:schemeClr val="accent6">
                  <a:lumMod val="50000"/>
                </a:schemeClr>
              </a:solidFill>
            </a:endParaRPr>
          </a:p>
        </p:txBody>
      </p:sp>
      <p:sp>
        <p:nvSpPr>
          <p:cNvPr id="12" name="Shape 8"/>
          <p:cNvSpPr/>
          <p:nvPr/>
        </p:nvSpPr>
        <p:spPr>
          <a:xfrm>
            <a:off x="496119" y="2131219"/>
            <a:ext cx="4722763" cy="912539"/>
          </a:xfrm>
          <a:prstGeom prst="roundRect">
            <a:avLst>
              <a:gd name="adj" fmla="val 3997"/>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endParaRPr>
          </a:p>
        </p:txBody>
      </p:sp>
      <p:sp>
        <p:nvSpPr>
          <p:cNvPr id="13" name="Shape 9"/>
          <p:cNvSpPr/>
          <p:nvPr/>
        </p:nvSpPr>
        <p:spPr>
          <a:xfrm>
            <a:off x="587649" y="2222748"/>
            <a:ext cx="260449" cy="260449"/>
          </a:xfrm>
          <a:prstGeom prst="roundRect">
            <a:avLst>
              <a:gd name="adj" fmla="val 21940650"/>
            </a:avLst>
          </a:prstGeom>
          <a:solidFill>
            <a:srgbClr val="03AEEF"/>
          </a:solidFill>
          <a:ln/>
        </p:spPr>
        <p:txBody>
          <a:bodyPr/>
          <a:lstStyle/>
          <a:p>
            <a:pPr defTabSz="571500"/>
            <a:endParaRPr lang="en-ZA" sz="1125">
              <a:solidFill>
                <a:schemeClr val="accent6">
                  <a:lumMod val="50000"/>
                </a:schemeClr>
              </a:solidFill>
            </a:endParaRPr>
          </a:p>
        </p:txBody>
      </p:sp>
      <p:pic>
        <p:nvPicPr>
          <p:cNvPr id="14"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235" y="2294334"/>
            <a:ext cx="117202" cy="117202"/>
          </a:xfrm>
          <a:prstGeom prst="rect">
            <a:avLst/>
          </a:prstGeom>
        </p:spPr>
      </p:pic>
      <p:sp>
        <p:nvSpPr>
          <p:cNvPr id="15" name="Text 10"/>
          <p:cNvSpPr/>
          <p:nvPr/>
        </p:nvSpPr>
        <p:spPr>
          <a:xfrm>
            <a:off x="587648" y="2543919"/>
            <a:ext cx="1085404" cy="135657"/>
          </a:xfrm>
          <a:prstGeom prst="rect">
            <a:avLst/>
          </a:prstGeom>
          <a:noFill/>
          <a:ln/>
        </p:spPr>
        <p:txBody>
          <a:bodyPr wrap="none" lIns="0" tIns="0" rIns="0" bIns="0" rtlCol="0" anchor="t"/>
          <a:lstStyle/>
          <a:p>
            <a:pPr defTabSz="571500">
              <a:lnSpc>
                <a:spcPts val="1063"/>
              </a:lnSpc>
            </a:pPr>
            <a:r>
              <a:rPr lang="en-US" sz="844" b="1" dirty="0">
                <a:solidFill>
                  <a:schemeClr val="accent6">
                    <a:lumMod val="50000"/>
                  </a:schemeClr>
                </a:solidFill>
                <a:ea typeface="Nunito Sans Bold" pitchFamily="34" charset="-122"/>
                <a:cs typeface="Nunito Sans Bold" pitchFamily="34" charset="-120"/>
              </a:rPr>
              <a:t>Real-Time Tracking</a:t>
            </a:r>
            <a:endParaRPr lang="en-US" sz="844" dirty="0">
              <a:solidFill>
                <a:schemeClr val="accent6">
                  <a:lumMod val="50000"/>
                </a:schemeClr>
              </a:solidFill>
            </a:endParaRPr>
          </a:p>
        </p:txBody>
      </p:sp>
      <p:sp>
        <p:nvSpPr>
          <p:cNvPr id="16" name="Text 11"/>
          <p:cNvSpPr/>
          <p:nvPr/>
        </p:nvSpPr>
        <p:spPr>
          <a:xfrm>
            <a:off x="587649" y="2716039"/>
            <a:ext cx="4539704" cy="236190"/>
          </a:xfrm>
          <a:prstGeom prst="rect">
            <a:avLst/>
          </a:prstGeom>
          <a:noFill/>
          <a:ln/>
        </p:spPr>
        <p:txBody>
          <a:bodyPr wrap="square" lIns="0" tIns="0" rIns="0" bIns="0" rtlCol="0" anchor="t"/>
          <a:lstStyle/>
          <a:p>
            <a:pPr defTabSz="571500">
              <a:lnSpc>
                <a:spcPts val="906"/>
              </a:lnSpc>
            </a:pPr>
            <a:r>
              <a:rPr lang="en-US" sz="656" dirty="0">
                <a:solidFill>
                  <a:schemeClr val="accent6">
                    <a:lumMod val="50000"/>
                  </a:schemeClr>
                </a:solidFill>
                <a:ea typeface="Nunito Sans" pitchFamily="34" charset="-122"/>
                <a:cs typeface="Nunito Sans" pitchFamily="34" charset="-120"/>
              </a:rPr>
              <a:t>Users can see exactly where their requests sit in the workflow at any moment, eliminating the need to follow up manually.</a:t>
            </a:r>
            <a:endParaRPr lang="en-US" sz="656" dirty="0">
              <a:solidFill>
                <a:schemeClr val="accent6">
                  <a:lumMod val="50000"/>
                </a:schemeClr>
              </a:solidFill>
            </a:endParaRPr>
          </a:p>
        </p:txBody>
      </p:sp>
      <p:sp>
        <p:nvSpPr>
          <p:cNvPr id="17" name="Shape 12"/>
          <p:cNvSpPr/>
          <p:nvPr/>
        </p:nvSpPr>
        <p:spPr>
          <a:xfrm>
            <a:off x="496119" y="3104480"/>
            <a:ext cx="4722763" cy="794444"/>
          </a:xfrm>
          <a:prstGeom prst="roundRect">
            <a:avLst>
              <a:gd name="adj" fmla="val 4591"/>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endParaRPr>
          </a:p>
        </p:txBody>
      </p:sp>
      <p:sp>
        <p:nvSpPr>
          <p:cNvPr id="18" name="Shape 13"/>
          <p:cNvSpPr/>
          <p:nvPr/>
        </p:nvSpPr>
        <p:spPr>
          <a:xfrm>
            <a:off x="587649" y="3196010"/>
            <a:ext cx="260449" cy="260449"/>
          </a:xfrm>
          <a:prstGeom prst="roundRect">
            <a:avLst>
              <a:gd name="adj" fmla="val 21940650"/>
            </a:avLst>
          </a:prstGeom>
          <a:solidFill>
            <a:srgbClr val="03AEEF"/>
          </a:solidFill>
          <a:ln/>
        </p:spPr>
        <p:txBody>
          <a:bodyPr/>
          <a:lstStyle/>
          <a:p>
            <a:pPr defTabSz="571500"/>
            <a:endParaRPr lang="en-ZA" sz="1125">
              <a:solidFill>
                <a:schemeClr val="accent6">
                  <a:lumMod val="50000"/>
                </a:schemeClr>
              </a:solidFill>
            </a:endParaRPr>
          </a:p>
        </p:txBody>
      </p:sp>
      <p:pic>
        <p:nvPicPr>
          <p:cNvPr id="19"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9235" y="3267596"/>
            <a:ext cx="117202" cy="117202"/>
          </a:xfrm>
          <a:prstGeom prst="rect">
            <a:avLst/>
          </a:prstGeom>
        </p:spPr>
      </p:pic>
      <p:sp>
        <p:nvSpPr>
          <p:cNvPr id="20" name="Text 14"/>
          <p:cNvSpPr/>
          <p:nvPr/>
        </p:nvSpPr>
        <p:spPr>
          <a:xfrm>
            <a:off x="587648" y="3517181"/>
            <a:ext cx="1234083" cy="135657"/>
          </a:xfrm>
          <a:prstGeom prst="rect">
            <a:avLst/>
          </a:prstGeom>
          <a:noFill/>
          <a:ln/>
        </p:spPr>
        <p:txBody>
          <a:bodyPr wrap="none" lIns="0" tIns="0" rIns="0" bIns="0" rtlCol="0" anchor="t"/>
          <a:lstStyle/>
          <a:p>
            <a:pPr defTabSz="571500">
              <a:lnSpc>
                <a:spcPts val="1063"/>
              </a:lnSpc>
            </a:pPr>
            <a:r>
              <a:rPr lang="en-US" sz="844" b="1" dirty="0">
                <a:solidFill>
                  <a:schemeClr val="accent6">
                    <a:lumMod val="50000"/>
                  </a:schemeClr>
                </a:solidFill>
                <a:ea typeface="Nunito Sans Bold" pitchFamily="34" charset="-122"/>
                <a:cs typeface="Nunito Sans Bold" pitchFamily="34" charset="-120"/>
              </a:rPr>
              <a:t>Automated Notifications</a:t>
            </a:r>
            <a:endParaRPr lang="en-US" sz="844" dirty="0">
              <a:solidFill>
                <a:schemeClr val="accent6">
                  <a:lumMod val="50000"/>
                </a:schemeClr>
              </a:solidFill>
            </a:endParaRPr>
          </a:p>
        </p:txBody>
      </p:sp>
      <p:sp>
        <p:nvSpPr>
          <p:cNvPr id="21" name="Text 15"/>
          <p:cNvSpPr/>
          <p:nvPr/>
        </p:nvSpPr>
        <p:spPr>
          <a:xfrm>
            <a:off x="587649" y="3689300"/>
            <a:ext cx="4539704" cy="118095"/>
          </a:xfrm>
          <a:prstGeom prst="rect">
            <a:avLst/>
          </a:prstGeom>
          <a:noFill/>
          <a:ln/>
        </p:spPr>
        <p:txBody>
          <a:bodyPr wrap="none" lIns="0" tIns="0" rIns="0" bIns="0" rtlCol="0" anchor="t"/>
          <a:lstStyle/>
          <a:p>
            <a:pPr defTabSz="571500">
              <a:lnSpc>
                <a:spcPts val="906"/>
              </a:lnSpc>
            </a:pPr>
            <a:r>
              <a:rPr lang="en-US" sz="656" dirty="0">
                <a:solidFill>
                  <a:schemeClr val="accent6">
                    <a:lumMod val="50000"/>
                  </a:schemeClr>
                </a:solidFill>
                <a:ea typeface="Nunito Sans" pitchFamily="34" charset="-122"/>
                <a:cs typeface="Nunito Sans" pitchFamily="34" charset="-120"/>
              </a:rPr>
              <a:t>Proactive reminders and alerts for pending actions keep processes moving without manual chasing.</a:t>
            </a:r>
            <a:endParaRPr lang="en-US" sz="656" dirty="0">
              <a:solidFill>
                <a:schemeClr val="accent6">
                  <a:lumMod val="50000"/>
                </a:schemeClr>
              </a:solidFill>
            </a:endParaRPr>
          </a:p>
        </p:txBody>
      </p:sp>
      <p:sp>
        <p:nvSpPr>
          <p:cNvPr id="22" name="Shape 16"/>
          <p:cNvSpPr/>
          <p:nvPr/>
        </p:nvSpPr>
        <p:spPr>
          <a:xfrm>
            <a:off x="496119" y="3959647"/>
            <a:ext cx="4722763" cy="794444"/>
          </a:xfrm>
          <a:prstGeom prst="roundRect">
            <a:avLst>
              <a:gd name="adj" fmla="val 4591"/>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endParaRPr>
          </a:p>
        </p:txBody>
      </p:sp>
      <p:sp>
        <p:nvSpPr>
          <p:cNvPr id="23" name="Shape 17"/>
          <p:cNvSpPr/>
          <p:nvPr/>
        </p:nvSpPr>
        <p:spPr>
          <a:xfrm>
            <a:off x="587649" y="4051177"/>
            <a:ext cx="260449" cy="260449"/>
          </a:xfrm>
          <a:prstGeom prst="roundRect">
            <a:avLst>
              <a:gd name="adj" fmla="val 21940650"/>
            </a:avLst>
          </a:prstGeom>
          <a:solidFill>
            <a:srgbClr val="03AEEF"/>
          </a:solidFill>
          <a:ln/>
        </p:spPr>
        <p:txBody>
          <a:bodyPr/>
          <a:lstStyle/>
          <a:p>
            <a:pPr defTabSz="571500"/>
            <a:endParaRPr lang="en-ZA" sz="1125">
              <a:solidFill>
                <a:schemeClr val="accent6">
                  <a:lumMod val="50000"/>
                </a:schemeClr>
              </a:solidFill>
            </a:endParaRPr>
          </a:p>
        </p:txBody>
      </p:sp>
      <p:pic>
        <p:nvPicPr>
          <p:cNvPr id="24"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9235" y="4122763"/>
            <a:ext cx="117202" cy="117202"/>
          </a:xfrm>
          <a:prstGeom prst="rect">
            <a:avLst/>
          </a:prstGeom>
        </p:spPr>
      </p:pic>
      <p:sp>
        <p:nvSpPr>
          <p:cNvPr id="25" name="Text 18"/>
          <p:cNvSpPr/>
          <p:nvPr/>
        </p:nvSpPr>
        <p:spPr>
          <a:xfrm>
            <a:off x="587648" y="4372347"/>
            <a:ext cx="1508299" cy="135657"/>
          </a:xfrm>
          <a:prstGeom prst="rect">
            <a:avLst/>
          </a:prstGeom>
          <a:noFill/>
          <a:ln/>
        </p:spPr>
        <p:txBody>
          <a:bodyPr wrap="none" lIns="0" tIns="0" rIns="0" bIns="0" rtlCol="0" anchor="t"/>
          <a:lstStyle/>
          <a:p>
            <a:pPr defTabSz="571500">
              <a:lnSpc>
                <a:spcPts val="1063"/>
              </a:lnSpc>
            </a:pPr>
            <a:r>
              <a:rPr lang="en-US" sz="844" b="1" dirty="0">
                <a:solidFill>
                  <a:schemeClr val="accent6">
                    <a:lumMod val="50000"/>
                  </a:schemeClr>
                </a:solidFill>
                <a:ea typeface="Nunito Sans Bold" pitchFamily="34" charset="-122"/>
                <a:cs typeface="Nunito Sans Bold" pitchFamily="34" charset="-120"/>
              </a:rPr>
              <a:t>Reduced Administrative Work</a:t>
            </a:r>
            <a:endParaRPr lang="en-US" sz="844" dirty="0">
              <a:solidFill>
                <a:schemeClr val="accent6">
                  <a:lumMod val="50000"/>
                </a:schemeClr>
              </a:solidFill>
            </a:endParaRPr>
          </a:p>
        </p:txBody>
      </p:sp>
      <p:sp>
        <p:nvSpPr>
          <p:cNvPr id="26" name="Text 19"/>
          <p:cNvSpPr/>
          <p:nvPr/>
        </p:nvSpPr>
        <p:spPr>
          <a:xfrm>
            <a:off x="587649" y="4544467"/>
            <a:ext cx="4539704" cy="118095"/>
          </a:xfrm>
          <a:prstGeom prst="rect">
            <a:avLst/>
          </a:prstGeom>
          <a:noFill/>
          <a:ln/>
        </p:spPr>
        <p:txBody>
          <a:bodyPr wrap="none" lIns="0" tIns="0" rIns="0" bIns="0" rtlCol="0" anchor="t"/>
          <a:lstStyle/>
          <a:p>
            <a:pPr defTabSz="571500">
              <a:lnSpc>
                <a:spcPts val="906"/>
              </a:lnSpc>
            </a:pPr>
            <a:r>
              <a:rPr lang="en-US" sz="656" dirty="0">
                <a:solidFill>
                  <a:schemeClr val="accent6">
                    <a:lumMod val="50000"/>
                  </a:schemeClr>
                </a:solidFill>
                <a:ea typeface="Nunito Sans" pitchFamily="34" charset="-122"/>
                <a:cs typeface="Nunito Sans" pitchFamily="34" charset="-120"/>
              </a:rPr>
              <a:t>Automated routing and status updates free up administrators and supervisors to focus on higher-value tasks.</a:t>
            </a:r>
            <a:endParaRPr lang="en-US" sz="656" dirty="0">
              <a:solidFill>
                <a:schemeClr val="accent6">
                  <a:lumMod val="50000"/>
                </a:schemeClr>
              </a:solidFill>
            </a:endParaRPr>
          </a:p>
        </p:txBody>
      </p:sp>
      <p:sp>
        <p:nvSpPr>
          <p:cNvPr id="27" name="Title 26">
            <a:extLst>
              <a:ext uri="{FF2B5EF4-FFF2-40B4-BE49-F238E27FC236}">
                <a16:creationId xmlns:a16="http://schemas.microsoft.com/office/drawing/2014/main" id="{9A374313-68A8-79F4-F675-925A5AAF1599}"/>
              </a:ext>
            </a:extLst>
          </p:cNvPr>
          <p:cNvSpPr>
            <a:spLocks noGrp="1"/>
          </p:cNvSpPr>
          <p:nvPr>
            <p:ph type="title"/>
          </p:nvPr>
        </p:nvSpPr>
        <p:spPr>
          <a:xfrm>
            <a:off x="5796648" y="665485"/>
            <a:ext cx="3127102" cy="481013"/>
          </a:xfrm>
        </p:spPr>
        <p:txBody>
          <a:bodyPr/>
          <a:lstStyle/>
          <a:p>
            <a:r>
              <a:rPr lang="en-ZA" dirty="0"/>
              <a:t>User Experience Improvements</a:t>
            </a:r>
            <a:br>
              <a:rPr lang="en-ZA" dirty="0"/>
            </a:br>
            <a:endParaRPr lang="en-ZA"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381"/>
            <a:ext cx="3429000" cy="5143500"/>
          </a:xfrm>
          <a:prstGeom prst="rect">
            <a:avLst/>
          </a:prstGeom>
        </p:spPr>
      </p:pic>
      <p:sp>
        <p:nvSpPr>
          <p:cNvPr id="3" name="Text 0"/>
          <p:cNvSpPr/>
          <p:nvPr/>
        </p:nvSpPr>
        <p:spPr>
          <a:xfrm>
            <a:off x="3925119" y="1383803"/>
            <a:ext cx="3501851" cy="387549"/>
          </a:xfrm>
          <a:prstGeom prst="rect">
            <a:avLst/>
          </a:prstGeom>
          <a:noFill/>
          <a:ln/>
        </p:spPr>
        <p:txBody>
          <a:bodyPr wrap="none" lIns="0" tIns="0" rIns="0" bIns="0" rtlCol="0" anchor="t"/>
          <a:lstStyle/>
          <a:p>
            <a:pPr defTabSz="571500">
              <a:lnSpc>
                <a:spcPts val="3031"/>
              </a:lnSpc>
            </a:pPr>
            <a:endParaRPr lang="en-US" sz="2438" dirty="0">
              <a:solidFill>
                <a:prstClr val="black"/>
              </a:solidFill>
              <a:latin typeface="Calibri" panose="020F0502020204030204"/>
            </a:endParaRPr>
          </a:p>
        </p:txBody>
      </p:sp>
      <p:sp>
        <p:nvSpPr>
          <p:cNvPr id="4" name="Shape 1"/>
          <p:cNvSpPr/>
          <p:nvPr/>
        </p:nvSpPr>
        <p:spPr>
          <a:xfrm>
            <a:off x="3925119" y="1957387"/>
            <a:ext cx="995363" cy="242739"/>
          </a:xfrm>
          <a:prstGeom prst="roundRect">
            <a:avLst>
              <a:gd name="adj" fmla="val 17171"/>
            </a:avLst>
          </a:prstGeom>
          <a:noFill/>
          <a:ln w="7620">
            <a:solidFill>
              <a:srgbClr val="03AEEF"/>
            </a:solidFill>
            <a:prstDash val="solid"/>
          </a:ln>
        </p:spPr>
        <p:txBody>
          <a:bodyPr/>
          <a:lstStyle/>
          <a:p>
            <a:pPr defTabSz="571500"/>
            <a:endParaRPr lang="en-ZA" sz="1125">
              <a:solidFill>
                <a:prstClr val="black"/>
              </a:solidFill>
              <a:latin typeface="Calibri" panose="020F0502020204030204"/>
            </a:endParaRPr>
          </a:p>
        </p:txBody>
      </p:sp>
      <p:sp>
        <p:nvSpPr>
          <p:cNvPr id="5" name="Text 2"/>
          <p:cNvSpPr/>
          <p:nvPr/>
        </p:nvSpPr>
        <p:spPr>
          <a:xfrm>
            <a:off x="4004296" y="1999357"/>
            <a:ext cx="837009" cy="158799"/>
          </a:xfrm>
          <a:prstGeom prst="rect">
            <a:avLst/>
          </a:prstGeom>
          <a:noFill/>
          <a:ln/>
        </p:spPr>
        <p:txBody>
          <a:bodyPr wrap="none" lIns="0" tIns="0" rIns="0" bIns="0" rtlCol="0" anchor="t"/>
          <a:lstStyle/>
          <a:p>
            <a:pPr defTabSz="571500">
              <a:lnSpc>
                <a:spcPts val="1250"/>
              </a:lnSpc>
            </a:pPr>
            <a:r>
              <a:rPr lang="en-US" sz="781" dirty="0">
                <a:solidFill>
                  <a:srgbClr val="03AEEF"/>
                </a:solidFill>
                <a:latin typeface="Nunito Sans" pitchFamily="34" charset="0"/>
                <a:ea typeface="Nunito Sans" pitchFamily="34" charset="-122"/>
                <a:cs typeface="Nunito Sans" pitchFamily="34" charset="-120"/>
              </a:rPr>
              <a:t>COMING UP NEXT</a:t>
            </a:r>
            <a:endParaRPr lang="en-US" sz="781" dirty="0">
              <a:solidFill>
                <a:prstClr val="black"/>
              </a:solidFill>
              <a:latin typeface="Calibri" panose="020F0502020204030204"/>
            </a:endParaRPr>
          </a:p>
        </p:txBody>
      </p:sp>
      <p:sp>
        <p:nvSpPr>
          <p:cNvPr id="6" name="Text 3"/>
          <p:cNvSpPr/>
          <p:nvPr/>
        </p:nvSpPr>
        <p:spPr>
          <a:xfrm>
            <a:off x="3925119" y="2249686"/>
            <a:ext cx="4279553" cy="534888"/>
          </a:xfrm>
          <a:prstGeom prst="rect">
            <a:avLst/>
          </a:prstGeom>
          <a:noFill/>
          <a:ln/>
        </p:spPr>
        <p:txBody>
          <a:bodyPr wrap="none" lIns="0" tIns="0" rIns="0" bIns="0" rtlCol="0" anchor="t"/>
          <a:lstStyle/>
          <a:p>
            <a:pPr defTabSz="571500">
              <a:lnSpc>
                <a:spcPts val="4188"/>
              </a:lnSpc>
            </a:pPr>
            <a:r>
              <a:rPr lang="en-US" sz="3344" b="1" dirty="0">
                <a:solidFill>
                  <a:srgbClr val="000000"/>
                </a:solidFill>
                <a:latin typeface="Nunito Sans Bold" pitchFamily="34" charset="0"/>
                <a:ea typeface="Nunito Sans Bold" pitchFamily="34" charset="-122"/>
                <a:cs typeface="Nunito Sans Bold" pitchFamily="34" charset="-120"/>
              </a:rPr>
              <a:t>Designs to come.</a:t>
            </a:r>
            <a:endParaRPr lang="en-US" sz="3344" dirty="0">
              <a:solidFill>
                <a:prstClr val="black"/>
              </a:solidFill>
              <a:latin typeface="Calibri" panose="020F0502020204030204"/>
            </a:endParaRPr>
          </a:p>
        </p:txBody>
      </p:sp>
      <p:sp>
        <p:nvSpPr>
          <p:cNvPr id="7" name="Text 4"/>
          <p:cNvSpPr/>
          <p:nvPr/>
        </p:nvSpPr>
        <p:spPr>
          <a:xfrm>
            <a:off x="3925119" y="2970610"/>
            <a:ext cx="4722763" cy="793849"/>
          </a:xfrm>
          <a:prstGeom prst="rect">
            <a:avLst/>
          </a:prstGeom>
          <a:noFill/>
          <a:ln/>
        </p:spPr>
        <p:txBody>
          <a:bodyPr wrap="square" lIns="0" tIns="0" rIns="0" bIns="0" rtlCol="0" anchor="t"/>
          <a:lstStyle/>
          <a:p>
            <a:pPr defTabSz="571500">
              <a:lnSpc>
                <a:spcPts val="1563"/>
              </a:lnSpc>
            </a:pPr>
            <a:r>
              <a:rPr lang="en-US" sz="969" dirty="0">
                <a:solidFill>
                  <a:srgbClr val="5F6369"/>
                </a:solidFill>
                <a:latin typeface="Nunito Sans" pitchFamily="34" charset="0"/>
                <a:ea typeface="Nunito Sans" pitchFamily="34" charset="-122"/>
                <a:cs typeface="Nunito Sans" pitchFamily="34" charset="-120"/>
              </a:rPr>
              <a:t>The UX concept designs developed for the new HDMS experience will be presented in this section. These previews represent the first visual articulation of the redesigned interface — built directly in response to the feedback shared by participating SIG institutions.</a:t>
            </a:r>
            <a:endParaRPr lang="en-US" sz="969" dirty="0">
              <a:solidFill>
                <a:prstClr val="black"/>
              </a:solidFill>
              <a:latin typeface="Calibri" panose="020F0502020204030204"/>
            </a:endParaRPr>
          </a:p>
        </p:txBody>
      </p:sp>
      <p:sp>
        <p:nvSpPr>
          <p:cNvPr id="8" name="Title 7">
            <a:extLst>
              <a:ext uri="{FF2B5EF4-FFF2-40B4-BE49-F238E27FC236}">
                <a16:creationId xmlns:a16="http://schemas.microsoft.com/office/drawing/2014/main" id="{F2E461A1-694C-F882-2D0A-86768BA3A4C2}"/>
              </a:ext>
            </a:extLst>
          </p:cNvPr>
          <p:cNvSpPr>
            <a:spLocks noGrp="1"/>
          </p:cNvSpPr>
          <p:nvPr>
            <p:ph type="title"/>
          </p:nvPr>
        </p:nvSpPr>
        <p:spPr>
          <a:xfrm>
            <a:off x="3792001" y="480402"/>
            <a:ext cx="3501851" cy="481013"/>
          </a:xfrm>
        </p:spPr>
        <p:txBody>
          <a:bodyPr/>
          <a:lstStyle/>
          <a:p>
            <a:r>
              <a:rPr lang="en-ZA" dirty="0"/>
              <a:t>Concept Design Preview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8F67-F446-AD31-D485-A0D9B3055C59}"/>
              </a:ext>
            </a:extLst>
          </p:cNvPr>
          <p:cNvSpPr>
            <a:spLocks noGrp="1"/>
          </p:cNvSpPr>
          <p:nvPr>
            <p:ph type="title"/>
          </p:nvPr>
        </p:nvSpPr>
        <p:spPr/>
        <p:txBody>
          <a:bodyPr/>
          <a:lstStyle/>
          <a:p>
            <a:r>
              <a:rPr lang="en-ZA" dirty="0"/>
              <a:t>Concept Design Preview</a:t>
            </a:r>
          </a:p>
        </p:txBody>
      </p:sp>
      <p:pic>
        <p:nvPicPr>
          <p:cNvPr id="6" name="Picture 5">
            <a:extLst>
              <a:ext uri="{FF2B5EF4-FFF2-40B4-BE49-F238E27FC236}">
                <a16:creationId xmlns:a16="http://schemas.microsoft.com/office/drawing/2014/main" id="{F94D6BB0-D830-6FE0-5D33-94B36B64B6AB}"/>
              </a:ext>
            </a:extLst>
          </p:cNvPr>
          <p:cNvPicPr>
            <a:picLocks noChangeAspect="1"/>
          </p:cNvPicPr>
          <p:nvPr/>
        </p:nvPicPr>
        <p:blipFill>
          <a:blip r:embed="rId2"/>
          <a:stretch>
            <a:fillRect/>
          </a:stretch>
        </p:blipFill>
        <p:spPr>
          <a:xfrm>
            <a:off x="0" y="0"/>
            <a:ext cx="6036591" cy="5148263"/>
          </a:xfrm>
          <a:prstGeom prst="rect">
            <a:avLst/>
          </a:prstGeom>
        </p:spPr>
      </p:pic>
      <p:pic>
        <p:nvPicPr>
          <p:cNvPr id="8" name="Picture 7">
            <a:extLst>
              <a:ext uri="{FF2B5EF4-FFF2-40B4-BE49-F238E27FC236}">
                <a16:creationId xmlns:a16="http://schemas.microsoft.com/office/drawing/2014/main" id="{EFEA692B-8100-B614-9CE9-FDF46169A7B1}"/>
              </a:ext>
            </a:extLst>
          </p:cNvPr>
          <p:cNvPicPr>
            <a:picLocks noChangeAspect="1"/>
          </p:cNvPicPr>
          <p:nvPr/>
        </p:nvPicPr>
        <p:blipFill>
          <a:blip r:embed="rId3"/>
          <a:stretch>
            <a:fillRect/>
          </a:stretch>
        </p:blipFill>
        <p:spPr>
          <a:xfrm>
            <a:off x="1043292" y="0"/>
            <a:ext cx="7155887" cy="5148263"/>
          </a:xfrm>
          <a:prstGeom prst="rect">
            <a:avLst/>
          </a:prstGeom>
        </p:spPr>
      </p:pic>
      <p:pic>
        <p:nvPicPr>
          <p:cNvPr id="10" name="Picture 9">
            <a:extLst>
              <a:ext uri="{FF2B5EF4-FFF2-40B4-BE49-F238E27FC236}">
                <a16:creationId xmlns:a16="http://schemas.microsoft.com/office/drawing/2014/main" id="{985E9356-E277-CD25-9E0F-D317F6039FDE}"/>
              </a:ext>
            </a:extLst>
          </p:cNvPr>
          <p:cNvPicPr>
            <a:picLocks noChangeAspect="1"/>
          </p:cNvPicPr>
          <p:nvPr/>
        </p:nvPicPr>
        <p:blipFill>
          <a:blip r:embed="rId4"/>
          <a:stretch>
            <a:fillRect/>
          </a:stretch>
        </p:blipFill>
        <p:spPr>
          <a:xfrm>
            <a:off x="2791228" y="13589"/>
            <a:ext cx="6348010" cy="5121084"/>
          </a:xfrm>
          <a:prstGeom prst="rect">
            <a:avLst/>
          </a:prstGeom>
        </p:spPr>
      </p:pic>
    </p:spTree>
    <p:extLst>
      <p:ext uri="{BB962C8B-B14F-4D97-AF65-F5344CB8AC3E}">
        <p14:creationId xmlns:p14="http://schemas.microsoft.com/office/powerpoint/2010/main" val="45585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07390-CFFA-21B5-77AB-5588628FCC1F}"/>
              </a:ext>
            </a:extLst>
          </p:cNvPr>
          <p:cNvSpPr>
            <a:spLocks noGrp="1"/>
          </p:cNvSpPr>
          <p:nvPr>
            <p:ph type="title"/>
          </p:nvPr>
        </p:nvSpPr>
        <p:spPr/>
        <p:txBody>
          <a:bodyPr/>
          <a:lstStyle/>
          <a:p>
            <a:endParaRPr lang="en-ZA"/>
          </a:p>
        </p:txBody>
      </p:sp>
      <p:pic>
        <p:nvPicPr>
          <p:cNvPr id="4" name="Picture 3">
            <a:extLst>
              <a:ext uri="{FF2B5EF4-FFF2-40B4-BE49-F238E27FC236}">
                <a16:creationId xmlns:a16="http://schemas.microsoft.com/office/drawing/2014/main" id="{FFF1AFFC-59A0-2E0A-02E8-5A892CC47257}"/>
              </a:ext>
            </a:extLst>
          </p:cNvPr>
          <p:cNvPicPr>
            <a:picLocks noChangeAspect="1"/>
          </p:cNvPicPr>
          <p:nvPr/>
        </p:nvPicPr>
        <p:blipFill>
          <a:blip r:embed="rId2"/>
          <a:stretch>
            <a:fillRect/>
          </a:stretch>
        </p:blipFill>
        <p:spPr>
          <a:xfrm>
            <a:off x="-1" y="-1"/>
            <a:ext cx="5918751" cy="5148263"/>
          </a:xfrm>
          <a:prstGeom prst="rect">
            <a:avLst/>
          </a:prstGeom>
        </p:spPr>
      </p:pic>
      <p:pic>
        <p:nvPicPr>
          <p:cNvPr id="6" name="Picture 5">
            <a:extLst>
              <a:ext uri="{FF2B5EF4-FFF2-40B4-BE49-F238E27FC236}">
                <a16:creationId xmlns:a16="http://schemas.microsoft.com/office/drawing/2014/main" id="{B7BC1F16-CEC9-49DB-9789-A158C83C436A}"/>
              </a:ext>
            </a:extLst>
          </p:cNvPr>
          <p:cNvPicPr>
            <a:picLocks noChangeAspect="1"/>
          </p:cNvPicPr>
          <p:nvPr/>
        </p:nvPicPr>
        <p:blipFill>
          <a:blip r:embed="rId3"/>
          <a:stretch>
            <a:fillRect/>
          </a:stretch>
        </p:blipFill>
        <p:spPr>
          <a:xfrm>
            <a:off x="698178" y="0"/>
            <a:ext cx="8358210" cy="5148262"/>
          </a:xfrm>
          <a:prstGeom prst="rect">
            <a:avLst/>
          </a:prstGeom>
        </p:spPr>
      </p:pic>
      <p:pic>
        <p:nvPicPr>
          <p:cNvPr id="8" name="Picture 7">
            <a:extLst>
              <a:ext uri="{FF2B5EF4-FFF2-40B4-BE49-F238E27FC236}">
                <a16:creationId xmlns:a16="http://schemas.microsoft.com/office/drawing/2014/main" id="{741EFA17-2FCA-D603-4E9D-0B913A02944C}"/>
              </a:ext>
            </a:extLst>
          </p:cNvPr>
          <p:cNvPicPr>
            <a:picLocks noChangeAspect="1"/>
          </p:cNvPicPr>
          <p:nvPr/>
        </p:nvPicPr>
        <p:blipFill>
          <a:blip r:embed="rId4"/>
          <a:stretch>
            <a:fillRect/>
          </a:stretch>
        </p:blipFill>
        <p:spPr>
          <a:xfrm>
            <a:off x="1122645" y="0"/>
            <a:ext cx="8021355" cy="5022168"/>
          </a:xfrm>
          <a:prstGeom prst="rect">
            <a:avLst/>
          </a:prstGeom>
        </p:spPr>
      </p:pic>
      <p:pic>
        <p:nvPicPr>
          <p:cNvPr id="10" name="Picture 9">
            <a:extLst>
              <a:ext uri="{FF2B5EF4-FFF2-40B4-BE49-F238E27FC236}">
                <a16:creationId xmlns:a16="http://schemas.microsoft.com/office/drawing/2014/main" id="{F9AFB4E8-E56E-08C4-A63F-0FE4332CA453}"/>
              </a:ext>
            </a:extLst>
          </p:cNvPr>
          <p:cNvPicPr>
            <a:picLocks noChangeAspect="1"/>
          </p:cNvPicPr>
          <p:nvPr/>
        </p:nvPicPr>
        <p:blipFill>
          <a:blip r:embed="rId5"/>
          <a:stretch>
            <a:fillRect/>
          </a:stretch>
        </p:blipFill>
        <p:spPr>
          <a:xfrm>
            <a:off x="1413540" y="0"/>
            <a:ext cx="7725699" cy="4745626"/>
          </a:xfrm>
          <a:prstGeom prst="rect">
            <a:avLst/>
          </a:prstGeom>
        </p:spPr>
      </p:pic>
    </p:spTree>
    <p:extLst>
      <p:ext uri="{BB962C8B-B14F-4D97-AF65-F5344CB8AC3E}">
        <p14:creationId xmlns:p14="http://schemas.microsoft.com/office/powerpoint/2010/main" val="383687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492472"/>
            <a:ext cx="3101132" cy="387549"/>
          </a:xfrm>
          <a:prstGeom prst="rect">
            <a:avLst/>
          </a:prstGeom>
          <a:noFill/>
          <a:ln/>
        </p:spPr>
        <p:txBody>
          <a:bodyPr wrap="none" lIns="0" tIns="0" rIns="0" bIns="0" rtlCol="0" anchor="t"/>
          <a:lstStyle/>
          <a:p>
            <a:pPr defTabSz="571500">
              <a:lnSpc>
                <a:spcPts val="3031"/>
              </a:lnSpc>
            </a:pPr>
            <a:endParaRPr lang="en-US" sz="2438" dirty="0">
              <a:solidFill>
                <a:prstClr val="black"/>
              </a:solidFill>
              <a:latin typeface="Calibri" panose="020F0502020204030204"/>
            </a:endParaRPr>
          </a:p>
        </p:txBody>
      </p:sp>
      <p:sp>
        <p:nvSpPr>
          <p:cNvPr id="3" name="Shape 1"/>
          <p:cNvSpPr/>
          <p:nvPr/>
        </p:nvSpPr>
        <p:spPr>
          <a:xfrm>
            <a:off x="496119" y="1128042"/>
            <a:ext cx="1463055" cy="233214"/>
          </a:xfrm>
          <a:prstGeom prst="roundRect">
            <a:avLst>
              <a:gd name="adj" fmla="val 17872"/>
            </a:avLst>
          </a:prstGeom>
          <a:solidFill>
            <a:srgbClr val="CDF1FE"/>
          </a:solidFill>
          <a:ln/>
        </p:spPr>
        <p:txBody>
          <a:bodyPr/>
          <a:lstStyle/>
          <a:p>
            <a:pPr defTabSz="571500"/>
            <a:endParaRPr lang="en-ZA" sz="1125">
              <a:solidFill>
                <a:schemeClr val="accent6">
                  <a:lumMod val="50000"/>
                </a:schemeClr>
              </a:solidFill>
            </a:endParaRPr>
          </a:p>
        </p:txBody>
      </p:sp>
      <p:sp>
        <p:nvSpPr>
          <p:cNvPr id="4" name="Text 2"/>
          <p:cNvSpPr/>
          <p:nvPr/>
        </p:nvSpPr>
        <p:spPr>
          <a:xfrm>
            <a:off x="570533" y="1165250"/>
            <a:ext cx="1314227" cy="158799"/>
          </a:xfrm>
          <a:prstGeom prst="rect">
            <a:avLst/>
          </a:prstGeom>
          <a:noFill/>
          <a:ln/>
        </p:spPr>
        <p:txBody>
          <a:bodyPr wrap="none" lIns="0" tIns="0" rIns="0" bIns="0" rtlCol="0" anchor="t"/>
          <a:lstStyle/>
          <a:p>
            <a:pPr defTabSz="571500">
              <a:lnSpc>
                <a:spcPts val="1250"/>
              </a:lnSpc>
            </a:pPr>
            <a:r>
              <a:rPr lang="en-US" sz="781" dirty="0">
                <a:solidFill>
                  <a:schemeClr val="accent6">
                    <a:lumMod val="50000"/>
                  </a:schemeClr>
                </a:solidFill>
                <a:ea typeface="Nunito Sans" pitchFamily="34" charset="-122"/>
                <a:cs typeface="Nunito Sans" pitchFamily="34" charset="-120"/>
              </a:rPr>
              <a:t>HDMS DELIVERY ROADMAP</a:t>
            </a:r>
            <a:endParaRPr lang="en-US" sz="781" dirty="0">
              <a:solidFill>
                <a:schemeClr val="accent6">
                  <a:lumMod val="50000"/>
                </a:schemeClr>
              </a:solidFill>
            </a:endParaRPr>
          </a:p>
        </p:txBody>
      </p:sp>
      <p:sp>
        <p:nvSpPr>
          <p:cNvPr id="5" name="Text 3"/>
          <p:cNvSpPr/>
          <p:nvPr/>
        </p:nvSpPr>
        <p:spPr>
          <a:xfrm>
            <a:off x="496119" y="1500782"/>
            <a:ext cx="8151763"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Development is progressing on schedule. The table below reflects the current status of each phase in the HDMS redesign journey.</a:t>
            </a:r>
            <a:endParaRPr lang="en-US" sz="969" dirty="0">
              <a:solidFill>
                <a:schemeClr val="accent6">
                  <a:lumMod val="50000"/>
                </a:schemeClr>
              </a:solidFill>
            </a:endParaRPr>
          </a:p>
        </p:txBody>
      </p:sp>
      <p:sp>
        <p:nvSpPr>
          <p:cNvPr id="6" name="Shape 4"/>
          <p:cNvSpPr/>
          <p:nvPr/>
        </p:nvSpPr>
        <p:spPr>
          <a:xfrm>
            <a:off x="496119" y="1838771"/>
            <a:ext cx="8151763" cy="2150418"/>
          </a:xfrm>
          <a:prstGeom prst="roundRect">
            <a:avLst>
              <a:gd name="adj" fmla="val 2423"/>
            </a:avLst>
          </a:prstGeom>
          <a:noFill/>
          <a:ln w="7620">
            <a:solidFill>
              <a:srgbClr val="000000">
                <a:alpha val="8000"/>
              </a:srgbClr>
            </a:solidFill>
            <a:prstDash val="solid"/>
          </a:ln>
        </p:spPr>
        <p:txBody>
          <a:bodyPr/>
          <a:lstStyle/>
          <a:p>
            <a:pPr defTabSz="571500"/>
            <a:endParaRPr lang="en-ZA" sz="1125">
              <a:solidFill>
                <a:schemeClr val="accent6">
                  <a:lumMod val="50000"/>
                </a:schemeClr>
              </a:solidFill>
            </a:endParaRPr>
          </a:p>
        </p:txBody>
      </p:sp>
      <p:sp>
        <p:nvSpPr>
          <p:cNvPr id="7" name="Shape 5"/>
          <p:cNvSpPr/>
          <p:nvPr/>
        </p:nvSpPr>
        <p:spPr>
          <a:xfrm>
            <a:off x="500882" y="1843534"/>
            <a:ext cx="8142238" cy="356816"/>
          </a:xfrm>
          <a:prstGeom prst="rect">
            <a:avLst/>
          </a:prstGeom>
          <a:solidFill>
            <a:srgbClr val="FFFFFF">
              <a:alpha val="4000"/>
            </a:srgbClr>
          </a:solidFill>
          <a:ln/>
        </p:spPr>
        <p:txBody>
          <a:bodyPr/>
          <a:lstStyle/>
          <a:p>
            <a:pPr defTabSz="571500"/>
            <a:endParaRPr lang="en-ZA" sz="1125">
              <a:solidFill>
                <a:schemeClr val="accent6">
                  <a:lumMod val="50000"/>
                </a:schemeClr>
              </a:solidFill>
            </a:endParaRPr>
          </a:p>
        </p:txBody>
      </p:sp>
      <p:sp>
        <p:nvSpPr>
          <p:cNvPr id="8" name="Text 6"/>
          <p:cNvSpPr/>
          <p:nvPr/>
        </p:nvSpPr>
        <p:spPr>
          <a:xfrm>
            <a:off x="624929" y="1922710"/>
            <a:ext cx="4227835" cy="198463"/>
          </a:xfrm>
          <a:prstGeom prst="rect">
            <a:avLst/>
          </a:prstGeom>
          <a:noFill/>
          <a:ln/>
        </p:spPr>
        <p:txBody>
          <a:bodyPr wrap="none" lIns="0" tIns="0" rIns="0" bIns="0" rtlCol="0" anchor="t"/>
          <a:lstStyle/>
          <a:p>
            <a:pPr defTabSz="571500">
              <a:lnSpc>
                <a:spcPts val="1563"/>
              </a:lnSpc>
            </a:pPr>
            <a:r>
              <a:rPr lang="en-US" sz="969" b="1" dirty="0">
                <a:solidFill>
                  <a:schemeClr val="accent6">
                    <a:lumMod val="50000"/>
                  </a:schemeClr>
                </a:solidFill>
                <a:ea typeface="Nunito Sans" pitchFamily="34" charset="-122"/>
                <a:cs typeface="Nunito Sans" pitchFamily="34" charset="-120"/>
              </a:rPr>
              <a:t>Phase</a:t>
            </a:r>
            <a:endParaRPr lang="en-US" sz="969" dirty="0">
              <a:solidFill>
                <a:schemeClr val="accent6">
                  <a:lumMod val="50000"/>
                </a:schemeClr>
              </a:solidFill>
            </a:endParaRPr>
          </a:p>
        </p:txBody>
      </p:sp>
      <p:sp>
        <p:nvSpPr>
          <p:cNvPr id="9" name="Text 7"/>
          <p:cNvSpPr/>
          <p:nvPr/>
        </p:nvSpPr>
        <p:spPr>
          <a:xfrm>
            <a:off x="5105475" y="1922710"/>
            <a:ext cx="3413671" cy="198463"/>
          </a:xfrm>
          <a:prstGeom prst="rect">
            <a:avLst/>
          </a:prstGeom>
          <a:noFill/>
          <a:ln/>
        </p:spPr>
        <p:txBody>
          <a:bodyPr wrap="none" lIns="0" tIns="0" rIns="0" bIns="0" rtlCol="0" anchor="t"/>
          <a:lstStyle/>
          <a:p>
            <a:pPr defTabSz="571500">
              <a:lnSpc>
                <a:spcPts val="1563"/>
              </a:lnSpc>
            </a:pPr>
            <a:r>
              <a:rPr lang="en-US" sz="969" b="1" dirty="0">
                <a:solidFill>
                  <a:schemeClr val="accent6">
                    <a:lumMod val="50000"/>
                  </a:schemeClr>
                </a:solidFill>
                <a:ea typeface="Nunito Sans" pitchFamily="34" charset="-122"/>
                <a:cs typeface="Nunito Sans" pitchFamily="34" charset="-120"/>
              </a:rPr>
              <a:t>Status</a:t>
            </a:r>
            <a:endParaRPr lang="en-US" sz="969" dirty="0">
              <a:solidFill>
                <a:schemeClr val="accent6">
                  <a:lumMod val="50000"/>
                </a:schemeClr>
              </a:solidFill>
            </a:endParaRPr>
          </a:p>
        </p:txBody>
      </p:sp>
      <p:sp>
        <p:nvSpPr>
          <p:cNvPr id="10" name="Shape 8"/>
          <p:cNvSpPr/>
          <p:nvPr/>
        </p:nvSpPr>
        <p:spPr>
          <a:xfrm>
            <a:off x="500882" y="2200349"/>
            <a:ext cx="8142238" cy="356816"/>
          </a:xfrm>
          <a:prstGeom prst="rect">
            <a:avLst/>
          </a:prstGeom>
          <a:solidFill>
            <a:srgbClr val="000000">
              <a:alpha val="4000"/>
            </a:srgbClr>
          </a:solidFill>
          <a:ln/>
        </p:spPr>
        <p:txBody>
          <a:bodyPr/>
          <a:lstStyle/>
          <a:p>
            <a:pPr defTabSz="571500"/>
            <a:endParaRPr lang="en-ZA" sz="1125">
              <a:solidFill>
                <a:schemeClr val="accent6">
                  <a:lumMod val="50000"/>
                </a:schemeClr>
              </a:solidFill>
            </a:endParaRPr>
          </a:p>
        </p:txBody>
      </p:sp>
      <p:sp>
        <p:nvSpPr>
          <p:cNvPr id="11" name="Text 9"/>
          <p:cNvSpPr/>
          <p:nvPr/>
        </p:nvSpPr>
        <p:spPr>
          <a:xfrm>
            <a:off x="624929" y="2279526"/>
            <a:ext cx="4227835"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SIG feedback engagement</a:t>
            </a:r>
            <a:endParaRPr lang="en-US" sz="969" dirty="0">
              <a:solidFill>
                <a:schemeClr val="accent6">
                  <a:lumMod val="50000"/>
                </a:schemeClr>
              </a:solidFill>
            </a:endParaRPr>
          </a:p>
        </p:txBody>
      </p:sp>
      <p:sp>
        <p:nvSpPr>
          <p:cNvPr id="12" name="Text 10"/>
          <p:cNvSpPr/>
          <p:nvPr/>
        </p:nvSpPr>
        <p:spPr>
          <a:xfrm>
            <a:off x="5105475" y="2279526"/>
            <a:ext cx="341367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 Complete</a:t>
            </a:r>
            <a:endParaRPr lang="en-US" sz="969" dirty="0">
              <a:solidFill>
                <a:schemeClr val="accent6">
                  <a:lumMod val="50000"/>
                </a:schemeClr>
              </a:solidFill>
            </a:endParaRPr>
          </a:p>
        </p:txBody>
      </p:sp>
      <p:sp>
        <p:nvSpPr>
          <p:cNvPr id="13" name="Shape 11"/>
          <p:cNvSpPr/>
          <p:nvPr/>
        </p:nvSpPr>
        <p:spPr>
          <a:xfrm>
            <a:off x="500882" y="2557165"/>
            <a:ext cx="8142238" cy="356816"/>
          </a:xfrm>
          <a:prstGeom prst="rect">
            <a:avLst/>
          </a:prstGeom>
          <a:solidFill>
            <a:srgbClr val="FFFFFF">
              <a:alpha val="4000"/>
            </a:srgbClr>
          </a:solidFill>
          <a:ln/>
        </p:spPr>
        <p:txBody>
          <a:bodyPr/>
          <a:lstStyle/>
          <a:p>
            <a:pPr defTabSz="571500"/>
            <a:endParaRPr lang="en-ZA" sz="1125">
              <a:solidFill>
                <a:schemeClr val="accent6">
                  <a:lumMod val="50000"/>
                </a:schemeClr>
              </a:solidFill>
            </a:endParaRPr>
          </a:p>
        </p:txBody>
      </p:sp>
      <p:sp>
        <p:nvSpPr>
          <p:cNvPr id="14" name="Text 12"/>
          <p:cNvSpPr/>
          <p:nvPr/>
        </p:nvSpPr>
        <p:spPr>
          <a:xfrm>
            <a:off x="624929" y="2636341"/>
            <a:ext cx="4227835"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Architecture and workflow design</a:t>
            </a:r>
            <a:endParaRPr lang="en-US" sz="969" dirty="0">
              <a:solidFill>
                <a:schemeClr val="accent6">
                  <a:lumMod val="50000"/>
                </a:schemeClr>
              </a:solidFill>
            </a:endParaRPr>
          </a:p>
        </p:txBody>
      </p:sp>
      <p:sp>
        <p:nvSpPr>
          <p:cNvPr id="15" name="Text 13"/>
          <p:cNvSpPr/>
          <p:nvPr/>
        </p:nvSpPr>
        <p:spPr>
          <a:xfrm>
            <a:off x="5105475" y="2636341"/>
            <a:ext cx="341367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 In Progress</a:t>
            </a:r>
            <a:endParaRPr lang="en-US" sz="969" dirty="0">
              <a:solidFill>
                <a:schemeClr val="accent6">
                  <a:lumMod val="50000"/>
                </a:schemeClr>
              </a:solidFill>
            </a:endParaRPr>
          </a:p>
        </p:txBody>
      </p:sp>
      <p:sp>
        <p:nvSpPr>
          <p:cNvPr id="16" name="Shape 14"/>
          <p:cNvSpPr/>
          <p:nvPr/>
        </p:nvSpPr>
        <p:spPr>
          <a:xfrm>
            <a:off x="500882" y="2913980"/>
            <a:ext cx="8142238" cy="356816"/>
          </a:xfrm>
          <a:prstGeom prst="rect">
            <a:avLst/>
          </a:prstGeom>
          <a:solidFill>
            <a:srgbClr val="000000">
              <a:alpha val="4000"/>
            </a:srgbClr>
          </a:solidFill>
          <a:ln/>
        </p:spPr>
        <p:txBody>
          <a:bodyPr/>
          <a:lstStyle/>
          <a:p>
            <a:pPr defTabSz="571500"/>
            <a:endParaRPr lang="en-ZA" sz="1125">
              <a:solidFill>
                <a:schemeClr val="accent6">
                  <a:lumMod val="50000"/>
                </a:schemeClr>
              </a:solidFill>
            </a:endParaRPr>
          </a:p>
        </p:txBody>
      </p:sp>
      <p:sp>
        <p:nvSpPr>
          <p:cNvPr id="17" name="Text 15"/>
          <p:cNvSpPr/>
          <p:nvPr/>
        </p:nvSpPr>
        <p:spPr>
          <a:xfrm>
            <a:off x="624929" y="2993156"/>
            <a:ext cx="4227835"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Process Engine development</a:t>
            </a:r>
            <a:endParaRPr lang="en-US" sz="969" dirty="0">
              <a:solidFill>
                <a:schemeClr val="accent6">
                  <a:lumMod val="50000"/>
                </a:schemeClr>
              </a:solidFill>
            </a:endParaRPr>
          </a:p>
        </p:txBody>
      </p:sp>
      <p:sp>
        <p:nvSpPr>
          <p:cNvPr id="18" name="Text 16"/>
          <p:cNvSpPr/>
          <p:nvPr/>
        </p:nvSpPr>
        <p:spPr>
          <a:xfrm>
            <a:off x="5105475" y="2993156"/>
            <a:ext cx="341367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 In Progress</a:t>
            </a:r>
            <a:endParaRPr lang="en-US" sz="969" dirty="0">
              <a:solidFill>
                <a:schemeClr val="accent6">
                  <a:lumMod val="50000"/>
                </a:schemeClr>
              </a:solidFill>
            </a:endParaRPr>
          </a:p>
        </p:txBody>
      </p:sp>
      <p:sp>
        <p:nvSpPr>
          <p:cNvPr id="19" name="Shape 17"/>
          <p:cNvSpPr/>
          <p:nvPr/>
        </p:nvSpPr>
        <p:spPr>
          <a:xfrm>
            <a:off x="500882" y="3270796"/>
            <a:ext cx="8142238" cy="356816"/>
          </a:xfrm>
          <a:prstGeom prst="rect">
            <a:avLst/>
          </a:prstGeom>
          <a:solidFill>
            <a:srgbClr val="FFFFFF">
              <a:alpha val="4000"/>
            </a:srgbClr>
          </a:solidFill>
          <a:ln/>
        </p:spPr>
        <p:txBody>
          <a:bodyPr/>
          <a:lstStyle/>
          <a:p>
            <a:pPr defTabSz="571500"/>
            <a:endParaRPr lang="en-ZA" sz="1125">
              <a:solidFill>
                <a:schemeClr val="accent6">
                  <a:lumMod val="50000"/>
                </a:schemeClr>
              </a:solidFill>
            </a:endParaRPr>
          </a:p>
        </p:txBody>
      </p:sp>
      <p:sp>
        <p:nvSpPr>
          <p:cNvPr id="20" name="Text 18"/>
          <p:cNvSpPr/>
          <p:nvPr/>
        </p:nvSpPr>
        <p:spPr>
          <a:xfrm>
            <a:off x="624929" y="3349972"/>
            <a:ext cx="4227835"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UX concept designs</a:t>
            </a:r>
            <a:endParaRPr lang="en-US" sz="969" dirty="0">
              <a:solidFill>
                <a:schemeClr val="accent6">
                  <a:lumMod val="50000"/>
                </a:schemeClr>
              </a:solidFill>
            </a:endParaRPr>
          </a:p>
        </p:txBody>
      </p:sp>
      <p:sp>
        <p:nvSpPr>
          <p:cNvPr id="21" name="Text 19"/>
          <p:cNvSpPr/>
          <p:nvPr/>
        </p:nvSpPr>
        <p:spPr>
          <a:xfrm>
            <a:off x="5105475" y="3349972"/>
            <a:ext cx="341367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 Completed</a:t>
            </a:r>
            <a:endParaRPr lang="en-US" sz="969" dirty="0">
              <a:solidFill>
                <a:schemeClr val="accent6">
                  <a:lumMod val="50000"/>
                </a:schemeClr>
              </a:solidFill>
            </a:endParaRPr>
          </a:p>
        </p:txBody>
      </p:sp>
      <p:sp>
        <p:nvSpPr>
          <p:cNvPr id="22" name="Shape 20"/>
          <p:cNvSpPr/>
          <p:nvPr/>
        </p:nvSpPr>
        <p:spPr>
          <a:xfrm>
            <a:off x="500882" y="3627611"/>
            <a:ext cx="8142238" cy="356816"/>
          </a:xfrm>
          <a:prstGeom prst="rect">
            <a:avLst/>
          </a:prstGeom>
          <a:solidFill>
            <a:srgbClr val="000000">
              <a:alpha val="4000"/>
            </a:srgbClr>
          </a:solidFill>
          <a:ln/>
        </p:spPr>
        <p:txBody>
          <a:bodyPr/>
          <a:lstStyle/>
          <a:p>
            <a:pPr defTabSz="571500"/>
            <a:endParaRPr lang="en-ZA" sz="1125">
              <a:solidFill>
                <a:schemeClr val="accent6">
                  <a:lumMod val="50000"/>
                </a:schemeClr>
              </a:solidFill>
            </a:endParaRPr>
          </a:p>
        </p:txBody>
      </p:sp>
      <p:sp>
        <p:nvSpPr>
          <p:cNvPr id="23" name="Text 21"/>
          <p:cNvSpPr/>
          <p:nvPr/>
        </p:nvSpPr>
        <p:spPr>
          <a:xfrm>
            <a:off x="624929" y="3706787"/>
            <a:ext cx="4227835"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Pilot institutions</a:t>
            </a:r>
            <a:endParaRPr lang="en-US" sz="969" dirty="0">
              <a:solidFill>
                <a:schemeClr val="accent6">
                  <a:lumMod val="50000"/>
                </a:schemeClr>
              </a:solidFill>
            </a:endParaRPr>
          </a:p>
        </p:txBody>
      </p:sp>
      <p:sp>
        <p:nvSpPr>
          <p:cNvPr id="24" name="Text 22"/>
          <p:cNvSpPr/>
          <p:nvPr/>
        </p:nvSpPr>
        <p:spPr>
          <a:xfrm>
            <a:off x="5105475" y="3706787"/>
            <a:ext cx="341367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 Planned</a:t>
            </a:r>
            <a:endParaRPr lang="en-US" sz="969" dirty="0">
              <a:solidFill>
                <a:schemeClr val="accent6">
                  <a:lumMod val="50000"/>
                </a:schemeClr>
              </a:solidFill>
            </a:endParaRPr>
          </a:p>
        </p:txBody>
      </p:sp>
      <p:sp>
        <p:nvSpPr>
          <p:cNvPr id="25" name="Shape 23"/>
          <p:cNvSpPr/>
          <p:nvPr/>
        </p:nvSpPr>
        <p:spPr>
          <a:xfrm>
            <a:off x="496119" y="4128716"/>
            <a:ext cx="8151763" cy="527001"/>
          </a:xfrm>
          <a:prstGeom prst="roundRect">
            <a:avLst>
              <a:gd name="adj" fmla="val 9886"/>
            </a:avLst>
          </a:prstGeom>
          <a:solidFill>
            <a:srgbClr val="B3EAFE"/>
          </a:solidFill>
          <a:ln/>
        </p:spPr>
        <p:txBody>
          <a:bodyPr/>
          <a:lstStyle/>
          <a:p>
            <a:pPr defTabSz="571500"/>
            <a:endParaRPr lang="en-ZA" sz="1125">
              <a:solidFill>
                <a:schemeClr val="accent6">
                  <a:lumMod val="50000"/>
                </a:schemeClr>
              </a:solidFill>
            </a:endParaRPr>
          </a:p>
        </p:txBody>
      </p:sp>
      <p:pic>
        <p:nvPicPr>
          <p:cNvPr id="26" name="Image 0" descr="preencoded.png"/>
          <p:cNvPicPr>
            <a:picLocks noChangeAspect="1"/>
          </p:cNvPicPr>
          <p:nvPr/>
        </p:nvPicPr>
        <p:blipFill>
          <a:blip r:embed="rId3"/>
          <a:stretch>
            <a:fillRect/>
          </a:stretch>
        </p:blipFill>
        <p:spPr>
          <a:xfrm>
            <a:off x="620093" y="4313262"/>
            <a:ext cx="155004" cy="123974"/>
          </a:xfrm>
          <a:prstGeom prst="rect">
            <a:avLst/>
          </a:prstGeom>
        </p:spPr>
      </p:pic>
      <p:sp>
        <p:nvSpPr>
          <p:cNvPr id="27" name="Text 24"/>
          <p:cNvSpPr/>
          <p:nvPr/>
        </p:nvSpPr>
        <p:spPr>
          <a:xfrm>
            <a:off x="899071" y="4283645"/>
            <a:ext cx="7624837" cy="198463"/>
          </a:xfrm>
          <a:prstGeom prst="rect">
            <a:avLst/>
          </a:prstGeom>
          <a:noFill/>
          <a:ln/>
        </p:spPr>
        <p:txBody>
          <a:bodyPr wrap="none" lIns="0" tIns="0" rIns="0" bIns="0" rtlCol="0" anchor="t"/>
          <a:lstStyle/>
          <a:p>
            <a:pPr defTabSz="571500">
              <a:lnSpc>
                <a:spcPts val="1563"/>
              </a:lnSpc>
            </a:pPr>
            <a:r>
              <a:rPr lang="en-US" sz="969" b="1" dirty="0">
                <a:solidFill>
                  <a:schemeClr val="accent6">
                    <a:lumMod val="50000"/>
                  </a:schemeClr>
                </a:solidFill>
                <a:ea typeface="Nunito Sans" pitchFamily="34" charset="-122"/>
                <a:cs typeface="Nunito Sans" pitchFamily="34" charset="-120"/>
              </a:rPr>
              <a:t>Target:</a:t>
            </a:r>
            <a:r>
              <a:rPr lang="en-US" sz="969" dirty="0">
                <a:solidFill>
                  <a:schemeClr val="accent6">
                    <a:lumMod val="50000"/>
                  </a:schemeClr>
                </a:solidFill>
                <a:ea typeface="Nunito Sans" pitchFamily="34" charset="-122"/>
                <a:cs typeface="Nunito Sans" pitchFamily="34" charset="-120"/>
              </a:rPr>
              <a:t> First HDMS Process Engine release by the </a:t>
            </a:r>
            <a:r>
              <a:rPr lang="en-US" sz="969" b="1" dirty="0">
                <a:solidFill>
                  <a:schemeClr val="accent6">
                    <a:lumMod val="50000"/>
                  </a:schemeClr>
                </a:solidFill>
                <a:ea typeface="Nunito Sans" pitchFamily="34" charset="-122"/>
                <a:cs typeface="Nunito Sans" pitchFamily="34" charset="-120"/>
              </a:rPr>
              <a:t>end of Q1</a:t>
            </a:r>
            <a:r>
              <a:rPr lang="en-US" sz="969" dirty="0">
                <a:solidFill>
                  <a:schemeClr val="accent6">
                    <a:lumMod val="50000"/>
                  </a:schemeClr>
                </a:solidFill>
                <a:ea typeface="Nunito Sans" pitchFamily="34" charset="-122"/>
                <a:cs typeface="Nunito Sans" pitchFamily="34" charset="-120"/>
              </a:rPr>
              <a:t> — delivering on the commitment made to SIG institutions.</a:t>
            </a:r>
            <a:endParaRPr lang="en-US" sz="969" dirty="0">
              <a:solidFill>
                <a:schemeClr val="accent6">
                  <a:lumMod val="50000"/>
                </a:schemeClr>
              </a:solidFill>
            </a:endParaRPr>
          </a:p>
        </p:txBody>
      </p:sp>
      <p:sp>
        <p:nvSpPr>
          <p:cNvPr id="28" name="Title 27">
            <a:extLst>
              <a:ext uri="{FF2B5EF4-FFF2-40B4-BE49-F238E27FC236}">
                <a16:creationId xmlns:a16="http://schemas.microsoft.com/office/drawing/2014/main" id="{4BA931F2-2007-8744-4E22-C7240208D801}"/>
              </a:ext>
            </a:extLst>
          </p:cNvPr>
          <p:cNvSpPr>
            <a:spLocks noGrp="1"/>
          </p:cNvSpPr>
          <p:nvPr>
            <p:ph type="title"/>
          </p:nvPr>
        </p:nvSpPr>
        <p:spPr/>
        <p:txBody>
          <a:bodyPr/>
          <a:lstStyle/>
          <a:p>
            <a:r>
              <a:rPr lang="en-ZA" dirty="0"/>
              <a:t>Roadmap Progress</a:t>
            </a:r>
            <a:br>
              <a:rPr lang="en-ZA" dirty="0"/>
            </a:br>
            <a:endParaRPr lang="en-ZA"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381"/>
            <a:ext cx="3429000" cy="5143500"/>
          </a:xfrm>
          <a:prstGeom prst="rect">
            <a:avLst/>
          </a:prstGeom>
        </p:spPr>
      </p:pic>
      <p:sp>
        <p:nvSpPr>
          <p:cNvPr id="3" name="Text 0"/>
          <p:cNvSpPr/>
          <p:nvPr/>
        </p:nvSpPr>
        <p:spPr>
          <a:xfrm>
            <a:off x="3925119" y="490984"/>
            <a:ext cx="4527352" cy="348853"/>
          </a:xfrm>
          <a:prstGeom prst="rect">
            <a:avLst/>
          </a:prstGeom>
          <a:noFill/>
          <a:ln/>
        </p:spPr>
        <p:txBody>
          <a:bodyPr wrap="none" lIns="0" tIns="0" rIns="0" bIns="0" rtlCol="0" anchor="t"/>
          <a:lstStyle/>
          <a:p>
            <a:pPr defTabSz="571500">
              <a:lnSpc>
                <a:spcPts val="2719"/>
              </a:lnSpc>
            </a:pPr>
            <a:endParaRPr lang="en-US" sz="2188" dirty="0">
              <a:solidFill>
                <a:prstClr val="black"/>
              </a:solidFill>
              <a:latin typeface="Calibri" panose="020F0502020204030204"/>
            </a:endParaRPr>
          </a:p>
        </p:txBody>
      </p:sp>
      <p:sp>
        <p:nvSpPr>
          <p:cNvPr id="4" name="Shape 1"/>
          <p:cNvSpPr/>
          <p:nvPr/>
        </p:nvSpPr>
        <p:spPr>
          <a:xfrm>
            <a:off x="3925119" y="990525"/>
            <a:ext cx="1183556" cy="202704"/>
          </a:xfrm>
          <a:prstGeom prst="roundRect">
            <a:avLst>
              <a:gd name="adj" fmla="val 18506"/>
            </a:avLst>
          </a:prstGeom>
          <a:solidFill>
            <a:srgbClr val="CDF1FE"/>
          </a:solidFill>
          <a:ln/>
        </p:spPr>
        <p:txBody>
          <a:bodyPr/>
          <a:lstStyle/>
          <a:p>
            <a:pPr defTabSz="571500"/>
            <a:endParaRPr lang="en-ZA" sz="1125">
              <a:solidFill>
                <a:prstClr val="black"/>
              </a:solidFill>
            </a:endParaRPr>
          </a:p>
        </p:txBody>
      </p:sp>
      <p:pic>
        <p:nvPicPr>
          <p:cNvPr id="5" name="Image 1" descr="preencoded.png"/>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992092" y="1047229"/>
            <a:ext cx="89297" cy="89297"/>
          </a:xfrm>
          <a:prstGeom prst="rect">
            <a:avLst/>
          </a:prstGeom>
        </p:spPr>
      </p:pic>
      <p:sp>
        <p:nvSpPr>
          <p:cNvPr id="6" name="Text 2"/>
          <p:cNvSpPr/>
          <p:nvPr/>
        </p:nvSpPr>
        <p:spPr>
          <a:xfrm>
            <a:off x="4126036" y="1024012"/>
            <a:ext cx="915665" cy="135731"/>
          </a:xfrm>
          <a:prstGeom prst="rect">
            <a:avLst/>
          </a:prstGeom>
          <a:noFill/>
          <a:ln/>
        </p:spPr>
        <p:txBody>
          <a:bodyPr wrap="none" lIns="0" tIns="0" rIns="0" bIns="0" rtlCol="0" anchor="t"/>
          <a:lstStyle/>
          <a:p>
            <a:pPr defTabSz="571500">
              <a:lnSpc>
                <a:spcPts val="1063"/>
              </a:lnSpc>
            </a:pPr>
            <a:r>
              <a:rPr lang="en-US" sz="688" dirty="0">
                <a:solidFill>
                  <a:srgbClr val="5F6369"/>
                </a:solidFill>
                <a:ea typeface="Nunito Sans" pitchFamily="34" charset="-122"/>
                <a:cs typeface="Nunito Sans" pitchFamily="34" charset="-120"/>
              </a:rPr>
              <a:t>FUTURE INNOVATION</a:t>
            </a:r>
            <a:endParaRPr lang="en-US" sz="688" dirty="0">
              <a:solidFill>
                <a:prstClr val="black"/>
              </a:solidFill>
            </a:endParaRPr>
          </a:p>
        </p:txBody>
      </p:sp>
      <p:sp>
        <p:nvSpPr>
          <p:cNvPr id="7" name="Text 3"/>
          <p:cNvSpPr/>
          <p:nvPr/>
        </p:nvSpPr>
        <p:spPr>
          <a:xfrm>
            <a:off x="3925119" y="1306265"/>
            <a:ext cx="4722763" cy="339328"/>
          </a:xfrm>
          <a:prstGeom prst="rect">
            <a:avLst/>
          </a:prstGeom>
          <a:noFill/>
          <a:ln/>
        </p:spPr>
        <p:txBody>
          <a:bodyPr wrap="square" lIns="0" tIns="0" rIns="0" bIns="0" rtlCol="0" anchor="t"/>
          <a:lstStyle/>
          <a:p>
            <a:pPr defTabSz="571500">
              <a:lnSpc>
                <a:spcPts val="1313"/>
              </a:lnSpc>
            </a:pPr>
            <a:r>
              <a:rPr lang="en-US" sz="875" b="1" dirty="0">
                <a:solidFill>
                  <a:srgbClr val="5F6369"/>
                </a:solidFill>
                <a:ea typeface="Nunito Sans" pitchFamily="34" charset="-122"/>
                <a:cs typeface="Nunito Sans" pitchFamily="34" charset="-120"/>
              </a:rPr>
              <a:t>Objective:</a:t>
            </a:r>
            <a:r>
              <a:rPr lang="en-US" sz="875" dirty="0">
                <a:solidFill>
                  <a:srgbClr val="5F6369"/>
                </a:solidFill>
                <a:ea typeface="Nunito Sans" pitchFamily="34" charset="-122"/>
                <a:cs typeface="Nunito Sans" pitchFamily="34" charset="-120"/>
              </a:rPr>
              <a:t> Introduce AI agents to monitor and </a:t>
            </a:r>
            <a:r>
              <a:rPr lang="en-US" sz="875" dirty="0">
                <a:solidFill>
                  <a:schemeClr val="accent6">
                    <a:lumMod val="50000"/>
                  </a:schemeClr>
                </a:solidFill>
                <a:ea typeface="Nunito Sans" pitchFamily="34" charset="-122"/>
                <a:cs typeface="Nunito Sans" pitchFamily="34" charset="-120"/>
              </a:rPr>
              <a:t>validate</a:t>
            </a:r>
            <a:r>
              <a:rPr lang="en-US" sz="875" dirty="0">
                <a:solidFill>
                  <a:srgbClr val="5F6369"/>
                </a:solidFill>
                <a:ea typeface="Nunito Sans" pitchFamily="34" charset="-122"/>
                <a:cs typeface="Nunito Sans" pitchFamily="34" charset="-120"/>
              </a:rPr>
              <a:t> research workflows — moving HDMS from a process management tool to an intelligent research oversight platform.</a:t>
            </a:r>
            <a:endParaRPr lang="en-US" sz="875" dirty="0">
              <a:solidFill>
                <a:prstClr val="black"/>
              </a:solidFill>
            </a:endParaRPr>
          </a:p>
        </p:txBody>
      </p:sp>
      <p:pic>
        <p:nvPicPr>
          <p:cNvPr id="8" name="Image 2" descr="preencoded.png"/>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25119" y="1758627"/>
            <a:ext cx="279053" cy="279053"/>
          </a:xfrm>
          <a:prstGeom prst="rect">
            <a:avLst/>
          </a:prstGeom>
        </p:spPr>
      </p:pic>
      <p:sp>
        <p:nvSpPr>
          <p:cNvPr id="9" name="Text 4"/>
          <p:cNvSpPr/>
          <p:nvPr/>
        </p:nvSpPr>
        <p:spPr>
          <a:xfrm>
            <a:off x="4329708" y="1758628"/>
            <a:ext cx="1836911" cy="174352"/>
          </a:xfrm>
          <a:prstGeom prst="rect">
            <a:avLst/>
          </a:prstGeom>
          <a:noFill/>
          <a:ln/>
        </p:spPr>
        <p:txBody>
          <a:bodyPr wrap="none" lIns="0" tIns="0" rIns="0" bIns="0" rtlCol="0" anchor="t"/>
          <a:lstStyle/>
          <a:p>
            <a:pPr defTabSz="571500">
              <a:lnSpc>
                <a:spcPts val="1344"/>
              </a:lnSpc>
            </a:pPr>
            <a:r>
              <a:rPr lang="en-US" sz="1094" b="1" dirty="0">
                <a:solidFill>
                  <a:srgbClr val="5F6369"/>
                </a:solidFill>
                <a:ea typeface="Nunito Sans Bold" pitchFamily="34" charset="-122"/>
                <a:cs typeface="Nunito Sans Bold" pitchFamily="34" charset="-120"/>
              </a:rPr>
              <a:t>Proposal &amp; Ethics Validation</a:t>
            </a:r>
            <a:endParaRPr lang="en-US" sz="1094" dirty="0">
              <a:solidFill>
                <a:prstClr val="black"/>
              </a:solidFill>
            </a:endParaRPr>
          </a:p>
        </p:txBody>
      </p:sp>
      <p:sp>
        <p:nvSpPr>
          <p:cNvPr id="10" name="Text 5"/>
          <p:cNvSpPr/>
          <p:nvPr/>
        </p:nvSpPr>
        <p:spPr>
          <a:xfrm>
            <a:off x="4329707" y="1993255"/>
            <a:ext cx="4318174" cy="339328"/>
          </a:xfrm>
          <a:prstGeom prst="rect">
            <a:avLst/>
          </a:prstGeom>
          <a:noFill/>
          <a:ln/>
        </p:spPr>
        <p:txBody>
          <a:bodyPr wrap="square" lIns="0" tIns="0" rIns="0" bIns="0" rtlCol="0" anchor="t"/>
          <a:lstStyle/>
          <a:p>
            <a:pPr defTabSz="571500">
              <a:lnSpc>
                <a:spcPts val="1313"/>
              </a:lnSpc>
            </a:pPr>
            <a:r>
              <a:rPr lang="en-US" sz="875" dirty="0">
                <a:solidFill>
                  <a:srgbClr val="5F6369"/>
                </a:solidFill>
                <a:ea typeface="Nunito Sans" pitchFamily="34" charset="-122"/>
                <a:cs typeface="Nunito Sans" pitchFamily="34" charset="-120"/>
              </a:rPr>
              <a:t>AI validates proposal completeness and checks ethics documentation compliance before human review — reducing rework and processing delays.</a:t>
            </a:r>
            <a:endParaRPr lang="en-US" sz="875" dirty="0">
              <a:solidFill>
                <a:prstClr val="black"/>
              </a:solidFill>
            </a:endParaRPr>
          </a:p>
        </p:txBody>
      </p:sp>
      <p:pic>
        <p:nvPicPr>
          <p:cNvPr id="11" name="Image 3" descr="preencoded.png"/>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25119" y="2533501"/>
            <a:ext cx="279053" cy="279053"/>
          </a:xfrm>
          <a:prstGeom prst="rect">
            <a:avLst/>
          </a:prstGeom>
        </p:spPr>
      </p:pic>
      <p:sp>
        <p:nvSpPr>
          <p:cNvPr id="12" name="Text 6"/>
          <p:cNvSpPr/>
          <p:nvPr/>
        </p:nvSpPr>
        <p:spPr>
          <a:xfrm>
            <a:off x="4329708" y="2533501"/>
            <a:ext cx="1844278" cy="174352"/>
          </a:xfrm>
          <a:prstGeom prst="rect">
            <a:avLst/>
          </a:prstGeom>
          <a:noFill/>
          <a:ln/>
        </p:spPr>
        <p:txBody>
          <a:bodyPr wrap="none" lIns="0" tIns="0" rIns="0" bIns="0" rtlCol="0" anchor="t"/>
          <a:lstStyle/>
          <a:p>
            <a:pPr defTabSz="571500">
              <a:lnSpc>
                <a:spcPts val="1344"/>
              </a:lnSpc>
            </a:pPr>
            <a:r>
              <a:rPr lang="en-US" sz="1094" b="1" dirty="0">
                <a:solidFill>
                  <a:srgbClr val="5F6369"/>
                </a:solidFill>
                <a:ea typeface="Nunito Sans Bold" pitchFamily="34" charset="-122"/>
                <a:cs typeface="Nunito Sans Bold" pitchFamily="34" charset="-120"/>
              </a:rPr>
              <a:t>Stall &amp; Bottleneck Detection</a:t>
            </a:r>
            <a:endParaRPr lang="en-US" sz="1094" dirty="0">
              <a:solidFill>
                <a:prstClr val="black"/>
              </a:solidFill>
            </a:endParaRPr>
          </a:p>
        </p:txBody>
      </p:sp>
      <p:sp>
        <p:nvSpPr>
          <p:cNvPr id="13" name="Text 7"/>
          <p:cNvSpPr/>
          <p:nvPr/>
        </p:nvSpPr>
        <p:spPr>
          <a:xfrm>
            <a:off x="4329707" y="2768129"/>
            <a:ext cx="4318174" cy="339328"/>
          </a:xfrm>
          <a:prstGeom prst="rect">
            <a:avLst/>
          </a:prstGeom>
          <a:noFill/>
          <a:ln/>
        </p:spPr>
        <p:txBody>
          <a:bodyPr wrap="square" lIns="0" tIns="0" rIns="0" bIns="0" rtlCol="0" anchor="t"/>
          <a:lstStyle/>
          <a:p>
            <a:pPr defTabSz="571500">
              <a:lnSpc>
                <a:spcPts val="1313"/>
              </a:lnSpc>
            </a:pPr>
            <a:r>
              <a:rPr lang="en-US" sz="875" dirty="0">
                <a:solidFill>
                  <a:srgbClr val="5F6369"/>
                </a:solidFill>
                <a:ea typeface="Nunito Sans" pitchFamily="34" charset="-122"/>
                <a:cs typeface="Nunito Sans" pitchFamily="34" charset="-120"/>
              </a:rPr>
              <a:t>Automated detection of stalled research processes and missing documents — enabling proactive intervention before delays escalate.</a:t>
            </a:r>
            <a:endParaRPr lang="en-US" sz="875" dirty="0">
              <a:solidFill>
                <a:prstClr val="black"/>
              </a:solidFill>
            </a:endParaRPr>
          </a:p>
        </p:txBody>
      </p:sp>
      <p:pic>
        <p:nvPicPr>
          <p:cNvPr id="14" name="Image 4" descr="preencoded.png"/>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25119" y="3308375"/>
            <a:ext cx="279053" cy="279053"/>
          </a:xfrm>
          <a:prstGeom prst="rect">
            <a:avLst/>
          </a:prstGeom>
        </p:spPr>
      </p:pic>
      <p:sp>
        <p:nvSpPr>
          <p:cNvPr id="15" name="Text 8"/>
          <p:cNvSpPr/>
          <p:nvPr/>
        </p:nvSpPr>
        <p:spPr>
          <a:xfrm>
            <a:off x="4329708" y="3308375"/>
            <a:ext cx="2123331" cy="174352"/>
          </a:xfrm>
          <a:prstGeom prst="rect">
            <a:avLst/>
          </a:prstGeom>
          <a:noFill/>
          <a:ln/>
        </p:spPr>
        <p:txBody>
          <a:bodyPr wrap="none" lIns="0" tIns="0" rIns="0" bIns="0" rtlCol="0" anchor="t"/>
          <a:lstStyle/>
          <a:p>
            <a:pPr defTabSz="571500">
              <a:lnSpc>
                <a:spcPts val="1344"/>
              </a:lnSpc>
            </a:pPr>
            <a:r>
              <a:rPr lang="en-US" sz="1094" b="1" dirty="0">
                <a:solidFill>
                  <a:srgbClr val="5F6369"/>
                </a:solidFill>
                <a:ea typeface="Nunito Sans Bold" pitchFamily="34" charset="-122"/>
                <a:cs typeface="Nunito Sans Bold" pitchFamily="34" charset="-120"/>
              </a:rPr>
              <a:t>Supervisor Workload Monitoring</a:t>
            </a:r>
            <a:endParaRPr lang="en-US" sz="1094" dirty="0">
              <a:solidFill>
                <a:prstClr val="black"/>
              </a:solidFill>
            </a:endParaRPr>
          </a:p>
        </p:txBody>
      </p:sp>
      <p:sp>
        <p:nvSpPr>
          <p:cNvPr id="16" name="Text 9"/>
          <p:cNvSpPr/>
          <p:nvPr/>
        </p:nvSpPr>
        <p:spPr>
          <a:xfrm>
            <a:off x="4329707" y="3543003"/>
            <a:ext cx="4318174" cy="339328"/>
          </a:xfrm>
          <a:prstGeom prst="rect">
            <a:avLst/>
          </a:prstGeom>
          <a:noFill/>
          <a:ln/>
        </p:spPr>
        <p:txBody>
          <a:bodyPr wrap="square" lIns="0" tIns="0" rIns="0" bIns="0" rtlCol="0" anchor="t"/>
          <a:lstStyle/>
          <a:p>
            <a:pPr defTabSz="571500">
              <a:lnSpc>
                <a:spcPts val="1313"/>
              </a:lnSpc>
            </a:pPr>
            <a:r>
              <a:rPr lang="en-US" sz="875" dirty="0">
                <a:solidFill>
                  <a:srgbClr val="5F6369"/>
                </a:solidFill>
                <a:ea typeface="Nunito Sans" pitchFamily="34" charset="-122"/>
                <a:cs typeface="Nunito Sans" pitchFamily="34" charset="-120"/>
              </a:rPr>
              <a:t>Tracks supervisor caseloads and flags overloaded supervisors, supporting more equitable distribution of academic oversight responsibilities.</a:t>
            </a:r>
            <a:endParaRPr lang="en-US" sz="875" dirty="0">
              <a:solidFill>
                <a:prstClr val="black"/>
              </a:solidFill>
            </a:endParaRPr>
          </a:p>
        </p:txBody>
      </p:sp>
      <p:pic>
        <p:nvPicPr>
          <p:cNvPr id="17" name="Image 5" descr="preencoded.png"/>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925119" y="4083248"/>
            <a:ext cx="279053" cy="279053"/>
          </a:xfrm>
          <a:prstGeom prst="rect">
            <a:avLst/>
          </a:prstGeom>
        </p:spPr>
      </p:pic>
      <p:sp>
        <p:nvSpPr>
          <p:cNvPr id="18" name="Text 10"/>
          <p:cNvSpPr/>
          <p:nvPr/>
        </p:nvSpPr>
        <p:spPr>
          <a:xfrm>
            <a:off x="4329707" y="4083248"/>
            <a:ext cx="1792263" cy="174352"/>
          </a:xfrm>
          <a:prstGeom prst="rect">
            <a:avLst/>
          </a:prstGeom>
          <a:noFill/>
          <a:ln/>
        </p:spPr>
        <p:txBody>
          <a:bodyPr wrap="none" lIns="0" tIns="0" rIns="0" bIns="0" rtlCol="0" anchor="t"/>
          <a:lstStyle/>
          <a:p>
            <a:pPr defTabSz="571500">
              <a:lnSpc>
                <a:spcPts val="1344"/>
              </a:lnSpc>
            </a:pPr>
            <a:r>
              <a:rPr lang="en-US" sz="1094" b="1" dirty="0">
                <a:solidFill>
                  <a:srgbClr val="5F6369"/>
                </a:solidFill>
                <a:ea typeface="Nunito Sans Bold" pitchFamily="34" charset="-122"/>
                <a:cs typeface="Nunito Sans Bold" pitchFamily="34" charset="-120"/>
              </a:rPr>
              <a:t>Research Pipeline Analytics</a:t>
            </a:r>
            <a:endParaRPr lang="en-US" sz="1094" dirty="0">
              <a:solidFill>
                <a:prstClr val="black"/>
              </a:solidFill>
            </a:endParaRPr>
          </a:p>
        </p:txBody>
      </p:sp>
      <p:sp>
        <p:nvSpPr>
          <p:cNvPr id="19" name="Text 11"/>
          <p:cNvSpPr/>
          <p:nvPr/>
        </p:nvSpPr>
        <p:spPr>
          <a:xfrm>
            <a:off x="4329707" y="4317876"/>
            <a:ext cx="4318174" cy="339328"/>
          </a:xfrm>
          <a:prstGeom prst="rect">
            <a:avLst/>
          </a:prstGeom>
          <a:noFill/>
          <a:ln/>
        </p:spPr>
        <p:txBody>
          <a:bodyPr wrap="square" lIns="0" tIns="0" rIns="0" bIns="0" rtlCol="0" anchor="t"/>
          <a:lstStyle/>
          <a:p>
            <a:pPr defTabSz="571500">
              <a:lnSpc>
                <a:spcPts val="1313"/>
              </a:lnSpc>
            </a:pPr>
            <a:r>
              <a:rPr lang="en-US" sz="875" dirty="0">
                <a:solidFill>
                  <a:srgbClr val="5F6369"/>
                </a:solidFill>
                <a:ea typeface="Nunito Sans" pitchFamily="34" charset="-122"/>
                <a:cs typeface="Nunito Sans" pitchFamily="34" charset="-120"/>
              </a:rPr>
              <a:t>Institutional-level dashboards reveal patterns across the entire research pipeline, enabling data-driven academic planning.</a:t>
            </a:r>
            <a:endParaRPr lang="en-US" sz="875" dirty="0">
              <a:solidFill>
                <a:prstClr val="black"/>
              </a:solidFill>
            </a:endParaRPr>
          </a:p>
        </p:txBody>
      </p:sp>
      <p:sp>
        <p:nvSpPr>
          <p:cNvPr id="20" name="Title 19">
            <a:extLst>
              <a:ext uri="{FF2B5EF4-FFF2-40B4-BE49-F238E27FC236}">
                <a16:creationId xmlns:a16="http://schemas.microsoft.com/office/drawing/2014/main" id="{A31B1102-FF9F-2B1E-80BF-758CA5C1A832}"/>
              </a:ext>
            </a:extLst>
          </p:cNvPr>
          <p:cNvSpPr>
            <a:spLocks noGrp="1"/>
          </p:cNvSpPr>
          <p:nvPr>
            <p:ph type="title"/>
          </p:nvPr>
        </p:nvSpPr>
        <p:spPr>
          <a:xfrm>
            <a:off x="3925119" y="706486"/>
            <a:ext cx="3822823" cy="481013"/>
          </a:xfrm>
        </p:spPr>
        <p:txBody>
          <a:bodyPr/>
          <a:lstStyle/>
          <a:p>
            <a:r>
              <a:rPr lang="en-ZA" dirty="0"/>
              <a:t>2027 – Automation &amp; AI Validation</a:t>
            </a:r>
            <a:br>
              <a:rPr lang="en-ZA" dirty="0"/>
            </a:br>
            <a:endParaRPr lang="en-ZA"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556393"/>
            <a:ext cx="3101132" cy="387549"/>
          </a:xfrm>
          <a:prstGeom prst="rect">
            <a:avLst/>
          </a:prstGeom>
          <a:noFill/>
          <a:ln/>
        </p:spPr>
        <p:txBody>
          <a:bodyPr wrap="none" lIns="0" tIns="0" rIns="0" bIns="0" rtlCol="0" anchor="t"/>
          <a:lstStyle/>
          <a:p>
            <a:pPr defTabSz="571500">
              <a:lnSpc>
                <a:spcPts val="3031"/>
              </a:lnSpc>
            </a:pPr>
            <a:endParaRPr lang="en-US" sz="2438" dirty="0">
              <a:solidFill>
                <a:prstClr val="black"/>
              </a:solidFill>
              <a:latin typeface="Calibri" panose="020F0502020204030204"/>
            </a:endParaRPr>
          </a:p>
        </p:txBody>
      </p:sp>
      <p:sp>
        <p:nvSpPr>
          <p:cNvPr id="3" name="Text 1"/>
          <p:cNvSpPr/>
          <p:nvPr/>
        </p:nvSpPr>
        <p:spPr>
          <a:xfrm>
            <a:off x="496119" y="1191965"/>
            <a:ext cx="8151763" cy="396924"/>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The HDMS roadmap delivers compounding strategic value across three horizons — from operational digitisation today to predictive intelligence by 2028.</a:t>
            </a:r>
            <a:endParaRPr lang="en-US" sz="969" dirty="0">
              <a:solidFill>
                <a:schemeClr val="accent6">
                  <a:lumMod val="50000"/>
                </a:schemeClr>
              </a:solidFill>
            </a:endParaRPr>
          </a:p>
        </p:txBody>
      </p:sp>
      <p:sp>
        <p:nvSpPr>
          <p:cNvPr id="4" name="Shape 2"/>
          <p:cNvSpPr/>
          <p:nvPr/>
        </p:nvSpPr>
        <p:spPr>
          <a:xfrm>
            <a:off x="1854696" y="1728415"/>
            <a:ext cx="1358578" cy="913135"/>
          </a:xfrm>
          <a:prstGeom prst="roundRect">
            <a:avLst>
              <a:gd name="adj" fmla="val 5706"/>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46735" y="2097733"/>
            <a:ext cx="174427" cy="174427"/>
          </a:xfrm>
          <a:prstGeom prst="rect">
            <a:avLst/>
          </a:prstGeom>
        </p:spPr>
      </p:pic>
      <p:sp>
        <p:nvSpPr>
          <p:cNvPr id="6" name="Text 3"/>
          <p:cNvSpPr/>
          <p:nvPr/>
        </p:nvSpPr>
        <p:spPr>
          <a:xfrm>
            <a:off x="3337248" y="1852389"/>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By End of 2028</a:t>
            </a:r>
            <a:endParaRPr lang="en-US" sz="1219" dirty="0">
              <a:solidFill>
                <a:schemeClr val="accent6">
                  <a:lumMod val="50000"/>
                </a:schemeClr>
              </a:solidFill>
            </a:endParaRPr>
          </a:p>
        </p:txBody>
      </p:sp>
      <p:sp>
        <p:nvSpPr>
          <p:cNvPr id="7" name="Text 4"/>
          <p:cNvSpPr/>
          <p:nvPr/>
        </p:nvSpPr>
        <p:spPr>
          <a:xfrm>
            <a:off x="3337248" y="2120652"/>
            <a:ext cx="5186660" cy="396924"/>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Predictive research intelligence · Institutional benchmarking · Fully modernised commercial HDMS platform</a:t>
            </a:r>
            <a:endParaRPr lang="en-US" sz="969" dirty="0">
              <a:solidFill>
                <a:schemeClr val="accent6">
                  <a:lumMod val="50000"/>
                </a:schemeClr>
              </a:solidFill>
            </a:endParaRPr>
          </a:p>
        </p:txBody>
      </p:sp>
      <p:sp>
        <p:nvSpPr>
          <p:cNvPr id="8" name="Shape 5"/>
          <p:cNvSpPr/>
          <p:nvPr/>
        </p:nvSpPr>
        <p:spPr>
          <a:xfrm>
            <a:off x="3275261" y="2635597"/>
            <a:ext cx="5310634" cy="7144"/>
          </a:xfrm>
          <a:prstGeom prst="roundRect">
            <a:avLst>
              <a:gd name="adj" fmla="val 729302"/>
            </a:avLst>
          </a:prstGeom>
          <a:solidFill>
            <a:srgbClr val="B3D7E4"/>
          </a:solidFill>
          <a:ln/>
        </p:spPr>
        <p:txBody>
          <a:bodyPr/>
          <a:lstStyle/>
          <a:p>
            <a:pPr defTabSz="571500"/>
            <a:endParaRPr lang="en-ZA" sz="1125">
              <a:solidFill>
                <a:schemeClr val="accent6">
                  <a:lumMod val="50000"/>
                </a:schemeClr>
              </a:solidFill>
            </a:endParaRPr>
          </a:p>
        </p:txBody>
      </p:sp>
      <p:sp>
        <p:nvSpPr>
          <p:cNvPr id="9" name="Shape 6"/>
          <p:cNvSpPr/>
          <p:nvPr/>
        </p:nvSpPr>
        <p:spPr>
          <a:xfrm>
            <a:off x="1175371" y="2703537"/>
            <a:ext cx="2717229" cy="913135"/>
          </a:xfrm>
          <a:prstGeom prst="roundRect">
            <a:avLst>
              <a:gd name="adj" fmla="val 5706"/>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endParaRPr>
          </a:p>
        </p:txBody>
      </p:sp>
      <p:pic>
        <p:nvPicPr>
          <p:cNvPr id="10"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46735" y="3072854"/>
            <a:ext cx="174427" cy="174427"/>
          </a:xfrm>
          <a:prstGeom prst="rect">
            <a:avLst/>
          </a:prstGeom>
        </p:spPr>
      </p:pic>
      <p:sp>
        <p:nvSpPr>
          <p:cNvPr id="11" name="Text 7"/>
          <p:cNvSpPr/>
          <p:nvPr/>
        </p:nvSpPr>
        <p:spPr>
          <a:xfrm>
            <a:off x="4016574" y="2827511"/>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By End of 2027</a:t>
            </a:r>
            <a:endParaRPr lang="en-US" sz="1219" dirty="0">
              <a:solidFill>
                <a:schemeClr val="accent6">
                  <a:lumMod val="50000"/>
                </a:schemeClr>
              </a:solidFill>
            </a:endParaRPr>
          </a:p>
        </p:txBody>
      </p:sp>
      <p:sp>
        <p:nvSpPr>
          <p:cNvPr id="12" name="Text 8"/>
          <p:cNvSpPr/>
          <p:nvPr/>
        </p:nvSpPr>
        <p:spPr>
          <a:xfrm>
            <a:off x="4016574" y="3095774"/>
            <a:ext cx="4507334" cy="396924"/>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AI validation embedded in research workflows · Automated monitoring of research progress and stall detection</a:t>
            </a:r>
            <a:endParaRPr lang="en-US" sz="969" dirty="0">
              <a:solidFill>
                <a:schemeClr val="accent6">
                  <a:lumMod val="50000"/>
                </a:schemeClr>
              </a:solidFill>
            </a:endParaRPr>
          </a:p>
        </p:txBody>
      </p:sp>
      <p:sp>
        <p:nvSpPr>
          <p:cNvPr id="13" name="Shape 9"/>
          <p:cNvSpPr/>
          <p:nvPr/>
        </p:nvSpPr>
        <p:spPr>
          <a:xfrm>
            <a:off x="3954587" y="3610719"/>
            <a:ext cx="4631308" cy="7144"/>
          </a:xfrm>
          <a:prstGeom prst="roundRect">
            <a:avLst>
              <a:gd name="adj" fmla="val 729302"/>
            </a:avLst>
          </a:prstGeom>
          <a:solidFill>
            <a:srgbClr val="B3D7E4"/>
          </a:solidFill>
          <a:ln/>
        </p:spPr>
        <p:txBody>
          <a:bodyPr/>
          <a:lstStyle/>
          <a:p>
            <a:pPr defTabSz="571500"/>
            <a:endParaRPr lang="en-ZA" sz="1125">
              <a:solidFill>
                <a:schemeClr val="accent6">
                  <a:lumMod val="50000"/>
                </a:schemeClr>
              </a:solidFill>
            </a:endParaRPr>
          </a:p>
        </p:txBody>
      </p:sp>
      <p:sp>
        <p:nvSpPr>
          <p:cNvPr id="14" name="Shape 10"/>
          <p:cNvSpPr/>
          <p:nvPr/>
        </p:nvSpPr>
        <p:spPr>
          <a:xfrm>
            <a:off x="496119" y="3678659"/>
            <a:ext cx="4075881" cy="913135"/>
          </a:xfrm>
          <a:prstGeom prst="roundRect">
            <a:avLst>
              <a:gd name="adj" fmla="val 5706"/>
            </a:avLst>
          </a:prstGeom>
          <a:solidFill>
            <a:srgbClr val="CDF1FE"/>
          </a:solidFill>
          <a:ln w="7620">
            <a:solidFill>
              <a:srgbClr val="B3D7E4"/>
            </a:solidFill>
            <a:prstDash val="solid"/>
          </a:ln>
        </p:spPr>
        <p:txBody>
          <a:bodyPr/>
          <a:lstStyle/>
          <a:p>
            <a:pPr defTabSz="571500"/>
            <a:endParaRPr lang="en-ZA" sz="1125">
              <a:solidFill>
                <a:prstClr val="black"/>
              </a:solidFill>
              <a:latin typeface="Calibri" panose="020F0502020204030204"/>
            </a:endParaRPr>
          </a:p>
        </p:txBody>
      </p:sp>
      <p:pic>
        <p:nvPicPr>
          <p:cNvPr id="15"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46809" y="4047976"/>
            <a:ext cx="174427" cy="174427"/>
          </a:xfrm>
          <a:prstGeom prst="rect">
            <a:avLst/>
          </a:prstGeom>
        </p:spPr>
      </p:pic>
      <p:sp>
        <p:nvSpPr>
          <p:cNvPr id="16" name="Text 11"/>
          <p:cNvSpPr/>
          <p:nvPr/>
        </p:nvSpPr>
        <p:spPr>
          <a:xfrm>
            <a:off x="4695974" y="3802633"/>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By End of 2026</a:t>
            </a:r>
            <a:endParaRPr lang="en-US" sz="1219" dirty="0">
              <a:solidFill>
                <a:schemeClr val="accent6">
                  <a:lumMod val="50000"/>
                </a:schemeClr>
              </a:solidFill>
            </a:endParaRPr>
          </a:p>
        </p:txBody>
      </p:sp>
      <p:sp>
        <p:nvSpPr>
          <p:cNvPr id="17" name="Text 12"/>
          <p:cNvSpPr/>
          <p:nvPr/>
        </p:nvSpPr>
        <p:spPr>
          <a:xfrm>
            <a:off x="4695974" y="4070896"/>
            <a:ext cx="3827934" cy="396924"/>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Full postgraduate lifecycle digitised · Modern HDMS workflow engine operational · API-enabled research management platform</a:t>
            </a:r>
            <a:endParaRPr lang="en-US" sz="969" dirty="0">
              <a:solidFill>
                <a:schemeClr val="accent6">
                  <a:lumMod val="50000"/>
                </a:schemeClr>
              </a:solidFill>
            </a:endParaRPr>
          </a:p>
        </p:txBody>
      </p:sp>
      <p:sp>
        <p:nvSpPr>
          <p:cNvPr id="20" name="Title 19">
            <a:extLst>
              <a:ext uri="{FF2B5EF4-FFF2-40B4-BE49-F238E27FC236}">
                <a16:creationId xmlns:a16="http://schemas.microsoft.com/office/drawing/2014/main" id="{CBD11539-5584-C155-8592-9C840DB7EF89}"/>
              </a:ext>
            </a:extLst>
          </p:cNvPr>
          <p:cNvSpPr>
            <a:spLocks noGrp="1"/>
          </p:cNvSpPr>
          <p:nvPr>
            <p:ph type="title"/>
          </p:nvPr>
        </p:nvSpPr>
        <p:spPr/>
        <p:txBody>
          <a:bodyPr/>
          <a:lstStyle/>
          <a:p>
            <a:r>
              <a:rPr lang="en-ZA" dirty="0"/>
              <a:t>Strategic Impact</a:t>
            </a:r>
            <a:br>
              <a:rPr lang="en-ZA" dirty="0"/>
            </a:br>
            <a:endParaRPr lang="en-ZA"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59CCEB-95D7-9F3E-DB48-BBE7982A1BB4}"/>
              </a:ext>
            </a:extLst>
          </p:cNvPr>
          <p:cNvSpPr>
            <a:spLocks noGrp="1"/>
          </p:cNvSpPr>
          <p:nvPr>
            <p:ph type="title"/>
          </p:nvPr>
        </p:nvSpPr>
        <p:spPr/>
        <p:txBody>
          <a:bodyPr/>
          <a:lstStyle/>
          <a:p>
            <a:r>
              <a:rPr lang="en-ZA" dirty="0"/>
              <a:t>Student Tracking</a:t>
            </a:r>
          </a:p>
        </p:txBody>
      </p:sp>
    </p:spTree>
    <p:extLst>
      <p:ext uri="{BB962C8B-B14F-4D97-AF65-F5344CB8AC3E}">
        <p14:creationId xmlns:p14="http://schemas.microsoft.com/office/powerpoint/2010/main" val="2235782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5DA1013-0DE0-6583-2FDF-7048EB00B878}"/>
              </a:ext>
            </a:extLst>
          </p:cNvPr>
          <p:cNvSpPr/>
          <p:nvPr/>
        </p:nvSpPr>
        <p:spPr>
          <a:xfrm>
            <a:off x="0" y="0"/>
            <a:ext cx="9144000" cy="4368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18854260-FD5B-C89C-D856-A4130A841075}"/>
              </a:ext>
            </a:extLst>
          </p:cNvPr>
          <p:cNvSpPr>
            <a:spLocks noGrp="1"/>
          </p:cNvSpPr>
          <p:nvPr>
            <p:ph sz="quarter" idx="11"/>
          </p:nvPr>
        </p:nvSpPr>
        <p:spPr>
          <a:xfrm>
            <a:off x="565394" y="1990725"/>
            <a:ext cx="4711456" cy="2162174"/>
          </a:xfrm>
        </p:spPr>
        <p:txBody>
          <a:bodyPr/>
          <a:lstStyle/>
          <a:p>
            <a:r>
              <a:rPr lang="en-GB" dirty="0">
                <a:solidFill>
                  <a:schemeClr val="tx1"/>
                </a:solidFill>
              </a:rPr>
              <a:t>This presentation is only a  summary of some of Adapt IT’s products, features and their latest developments. Adapt IT only intends for the information to give you an overview, and not a complete and comprehensive statement that necessarily suits your purposes. </a:t>
            </a:r>
          </a:p>
          <a:p>
            <a:endParaRPr lang="en-GB" dirty="0">
              <a:solidFill>
                <a:schemeClr val="tx1"/>
              </a:solidFill>
            </a:endParaRPr>
          </a:p>
          <a:p>
            <a:r>
              <a:rPr lang="en-GB" dirty="0">
                <a:solidFill>
                  <a:schemeClr val="tx1"/>
                </a:solidFill>
              </a:rPr>
              <a:t>Adapt IT reserves the right to change any information contained in this presentation and is not responsible for any loss that results from inaccuracies in the information. You may not distribute or reproduce the information without Adapt IT’s written permission.</a:t>
            </a:r>
          </a:p>
          <a:p>
            <a:endParaRPr lang="en-GB" dirty="0">
              <a:solidFill>
                <a:schemeClr val="tx1"/>
              </a:solidFill>
            </a:endParaRPr>
          </a:p>
        </p:txBody>
      </p:sp>
      <p:sp>
        <p:nvSpPr>
          <p:cNvPr id="4" name="Title 3">
            <a:extLst>
              <a:ext uri="{FF2B5EF4-FFF2-40B4-BE49-F238E27FC236}">
                <a16:creationId xmlns:a16="http://schemas.microsoft.com/office/drawing/2014/main" id="{CC5068F8-CA74-FF4D-5739-FB44C6F52466}"/>
              </a:ext>
            </a:extLst>
          </p:cNvPr>
          <p:cNvSpPr>
            <a:spLocks noGrp="1"/>
          </p:cNvSpPr>
          <p:nvPr>
            <p:ph type="title"/>
          </p:nvPr>
        </p:nvSpPr>
        <p:spPr>
          <a:xfrm>
            <a:off x="565393" y="1181100"/>
            <a:ext cx="7930502" cy="590550"/>
          </a:xfrm>
        </p:spPr>
        <p:txBody>
          <a:bodyPr anchor="b"/>
          <a:lstStyle/>
          <a:p>
            <a:pPr>
              <a:lnSpc>
                <a:spcPts val="2460"/>
              </a:lnSpc>
            </a:pPr>
            <a:r>
              <a:rPr lang="en-GB" sz="2400" dirty="0">
                <a:solidFill>
                  <a:srgbClr val="A6CE3C"/>
                </a:solidFill>
              </a:rPr>
              <a:t>DISCLAIMER</a:t>
            </a:r>
          </a:p>
        </p:txBody>
      </p:sp>
      <p:sp>
        <p:nvSpPr>
          <p:cNvPr id="8" name="Freeform 7">
            <a:extLst>
              <a:ext uri="{FF2B5EF4-FFF2-40B4-BE49-F238E27FC236}">
                <a16:creationId xmlns:a16="http://schemas.microsoft.com/office/drawing/2014/main" id="{D611B29A-42B0-369E-F998-BEC923501154}"/>
              </a:ext>
            </a:extLst>
          </p:cNvPr>
          <p:cNvSpPr/>
          <p:nvPr/>
        </p:nvSpPr>
        <p:spPr>
          <a:xfrm>
            <a:off x="5450272" y="1107554"/>
            <a:ext cx="3731828" cy="3279709"/>
          </a:xfrm>
          <a:custGeom>
            <a:avLst/>
            <a:gdLst>
              <a:gd name="connsiteX0" fmla="*/ 2913144 w 3884229"/>
              <a:gd name="connsiteY0" fmla="*/ 0 h 3413646"/>
              <a:gd name="connsiteX1" fmla="*/ 3731135 w 3884229"/>
              <a:gd name="connsiteY1" fmla="*/ 629259 h 3413646"/>
              <a:gd name="connsiteX2" fmla="*/ 3884229 w 3884229"/>
              <a:gd name="connsiteY2" fmla="*/ 1203639 h 3413646"/>
              <a:gd name="connsiteX3" fmla="*/ 3884229 w 3884229"/>
              <a:gd name="connsiteY3" fmla="*/ 3413646 h 3413646"/>
              <a:gd name="connsiteX4" fmla="*/ 3864040 w 3884229"/>
              <a:gd name="connsiteY4" fmla="*/ 3413646 h 3413646"/>
              <a:gd name="connsiteX5" fmla="*/ 3831276 w 3884229"/>
              <a:gd name="connsiteY5" fmla="*/ 3291321 h 3413646"/>
              <a:gd name="connsiteX6" fmla="*/ 3159094 w 3884229"/>
              <a:gd name="connsiteY6" fmla="*/ 781722 h 3413646"/>
              <a:gd name="connsiteX7" fmla="*/ 2910380 w 3884229"/>
              <a:gd name="connsiteY7" fmla="*/ 590450 h 3413646"/>
              <a:gd name="connsiteX8" fmla="*/ 2661668 w 3884229"/>
              <a:gd name="connsiteY8" fmla="*/ 781722 h 3413646"/>
              <a:gd name="connsiteX9" fmla="*/ 2272017 w 3884229"/>
              <a:gd name="connsiteY9" fmla="*/ 2239828 h 3413646"/>
              <a:gd name="connsiteX10" fmla="*/ 2585033 w 3884229"/>
              <a:gd name="connsiteY10" fmla="*/ 3413646 h 3413646"/>
              <a:gd name="connsiteX11" fmla="*/ 1978537 w 3884229"/>
              <a:gd name="connsiteY11" fmla="*/ 3413646 h 3413646"/>
              <a:gd name="connsiteX12" fmla="*/ 1977222 w 3884229"/>
              <a:gd name="connsiteY12" fmla="*/ 3408725 h 3413646"/>
              <a:gd name="connsiteX13" fmla="*/ 1970797 w 3884229"/>
              <a:gd name="connsiteY13" fmla="*/ 3384691 h 3413646"/>
              <a:gd name="connsiteX14" fmla="*/ 1963060 w 3884229"/>
              <a:gd name="connsiteY14" fmla="*/ 3413646 h 3413646"/>
              <a:gd name="connsiteX15" fmla="*/ 1350265 w 3884229"/>
              <a:gd name="connsiteY15" fmla="*/ 3413646 h 3413646"/>
              <a:gd name="connsiteX16" fmla="*/ 1664050 w 3884229"/>
              <a:gd name="connsiteY16" fmla="*/ 2239828 h 3413646"/>
              <a:gd name="connsiteX17" fmla="*/ 1542457 w 3884229"/>
              <a:gd name="connsiteY17" fmla="*/ 1779666 h 3413646"/>
              <a:gd name="connsiteX18" fmla="*/ 1293744 w 3884229"/>
              <a:gd name="connsiteY18" fmla="*/ 1588393 h 3413646"/>
              <a:gd name="connsiteX19" fmla="*/ 1047794 w 3884229"/>
              <a:gd name="connsiteY19" fmla="*/ 1779666 h 3413646"/>
              <a:gd name="connsiteX20" fmla="*/ 611967 w 3884229"/>
              <a:gd name="connsiteY20" fmla="*/ 3413646 h 3413646"/>
              <a:gd name="connsiteX21" fmla="*/ 0 w 3884229"/>
              <a:gd name="connsiteY21" fmla="*/ 3413646 h 3413646"/>
              <a:gd name="connsiteX22" fmla="*/ 475753 w 3884229"/>
              <a:gd name="connsiteY22" fmla="*/ 1624430 h 3413646"/>
              <a:gd name="connsiteX23" fmla="*/ 1293744 w 3884229"/>
              <a:gd name="connsiteY23" fmla="*/ 995171 h 3413646"/>
              <a:gd name="connsiteX24" fmla="*/ 1923817 w 3884229"/>
              <a:gd name="connsiteY24" fmla="*/ 1272378 h 3413646"/>
              <a:gd name="connsiteX25" fmla="*/ 2095153 w 3884229"/>
              <a:gd name="connsiteY25" fmla="*/ 629259 h 3413646"/>
              <a:gd name="connsiteX26" fmla="*/ 2913144 w 3884229"/>
              <a:gd name="connsiteY26" fmla="*/ 0 h 341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84229" h="3413646">
                <a:moveTo>
                  <a:pt x="2913144" y="0"/>
                </a:moveTo>
                <a:cubicBezTo>
                  <a:pt x="3302795" y="0"/>
                  <a:pt x="3631649" y="252258"/>
                  <a:pt x="3731135" y="629259"/>
                </a:cubicBezTo>
                <a:lnTo>
                  <a:pt x="3884229" y="1203639"/>
                </a:lnTo>
                <a:lnTo>
                  <a:pt x="3884229" y="3413646"/>
                </a:lnTo>
                <a:lnTo>
                  <a:pt x="3864040" y="3413646"/>
                </a:lnTo>
                <a:lnTo>
                  <a:pt x="3831276" y="3291321"/>
                </a:lnTo>
                <a:cubicBezTo>
                  <a:pt x="3517591" y="2120175"/>
                  <a:pt x="3159094" y="781722"/>
                  <a:pt x="3159094" y="781722"/>
                </a:cubicBezTo>
                <a:cubicBezTo>
                  <a:pt x="3112114" y="604311"/>
                  <a:pt x="2957359" y="590450"/>
                  <a:pt x="2910380" y="590450"/>
                </a:cubicBezTo>
                <a:cubicBezTo>
                  <a:pt x="2863402" y="590450"/>
                  <a:pt x="2711410" y="604311"/>
                  <a:pt x="2661668" y="781722"/>
                </a:cubicBezTo>
                <a:lnTo>
                  <a:pt x="2272017" y="2239828"/>
                </a:lnTo>
                <a:lnTo>
                  <a:pt x="2585033" y="3413646"/>
                </a:lnTo>
                <a:lnTo>
                  <a:pt x="1978537" y="3413646"/>
                </a:lnTo>
                <a:lnTo>
                  <a:pt x="1977222" y="3408725"/>
                </a:lnTo>
                <a:cubicBezTo>
                  <a:pt x="1973032" y="3393051"/>
                  <a:pt x="1970797" y="3384691"/>
                  <a:pt x="1970797" y="3384691"/>
                </a:cubicBezTo>
                <a:lnTo>
                  <a:pt x="1963060" y="3413646"/>
                </a:lnTo>
                <a:lnTo>
                  <a:pt x="1350265" y="3413646"/>
                </a:lnTo>
                <a:lnTo>
                  <a:pt x="1664050" y="2239828"/>
                </a:lnTo>
                <a:lnTo>
                  <a:pt x="1542457" y="1779666"/>
                </a:lnTo>
                <a:cubicBezTo>
                  <a:pt x="1495478" y="1602254"/>
                  <a:pt x="1340723" y="1588393"/>
                  <a:pt x="1293744" y="1588393"/>
                </a:cubicBezTo>
                <a:cubicBezTo>
                  <a:pt x="1246765" y="1588393"/>
                  <a:pt x="1094773" y="1602254"/>
                  <a:pt x="1047794" y="1779666"/>
                </a:cubicBezTo>
                <a:lnTo>
                  <a:pt x="611967" y="3413646"/>
                </a:lnTo>
                <a:lnTo>
                  <a:pt x="0" y="3413646"/>
                </a:lnTo>
                <a:lnTo>
                  <a:pt x="475753" y="1624430"/>
                </a:lnTo>
                <a:cubicBezTo>
                  <a:pt x="575239" y="1247430"/>
                  <a:pt x="904093" y="995171"/>
                  <a:pt x="1293744" y="995171"/>
                </a:cubicBezTo>
                <a:cubicBezTo>
                  <a:pt x="1542457" y="995171"/>
                  <a:pt x="1766299" y="1097738"/>
                  <a:pt x="1923817" y="1272378"/>
                </a:cubicBezTo>
                <a:lnTo>
                  <a:pt x="2095153" y="629259"/>
                </a:lnTo>
                <a:cubicBezTo>
                  <a:pt x="2194638" y="252258"/>
                  <a:pt x="2523493" y="0"/>
                  <a:pt x="2913144" y="0"/>
                </a:cubicBezTo>
                <a:close/>
              </a:path>
            </a:pathLst>
          </a:custGeom>
          <a:noFill/>
          <a:ln w="9525">
            <a:solidFill>
              <a:schemeClr val="tx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9" name="Graphic 8">
            <a:extLst>
              <a:ext uri="{FF2B5EF4-FFF2-40B4-BE49-F238E27FC236}">
                <a16:creationId xmlns:a16="http://schemas.microsoft.com/office/drawing/2014/main" id="{63A996A0-313C-2A6A-60BD-518445C8AB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95895" y="415370"/>
            <a:ext cx="233165" cy="283129"/>
          </a:xfrm>
          <a:prstGeom prst="rect">
            <a:avLst/>
          </a:prstGeom>
        </p:spPr>
      </p:pic>
      <p:sp>
        <p:nvSpPr>
          <p:cNvPr id="10" name="Rectangle 9">
            <a:extLst>
              <a:ext uri="{FF2B5EF4-FFF2-40B4-BE49-F238E27FC236}">
                <a16:creationId xmlns:a16="http://schemas.microsoft.com/office/drawing/2014/main" id="{65A55B0A-8559-0FAB-9460-96FA76119BAB}"/>
              </a:ext>
            </a:extLst>
          </p:cNvPr>
          <p:cNvSpPr/>
          <p:nvPr/>
        </p:nvSpPr>
        <p:spPr>
          <a:xfrm>
            <a:off x="5067300" y="4368800"/>
            <a:ext cx="4076700" cy="19943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475093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381"/>
            <a:ext cx="3429000" cy="5143500"/>
          </a:xfrm>
          <a:prstGeom prst="rect">
            <a:avLst/>
          </a:prstGeom>
        </p:spPr>
      </p:pic>
      <p:sp>
        <p:nvSpPr>
          <p:cNvPr id="3" name="Text 0"/>
          <p:cNvSpPr/>
          <p:nvPr/>
        </p:nvSpPr>
        <p:spPr>
          <a:xfrm>
            <a:off x="3925119" y="451247"/>
            <a:ext cx="4722763" cy="736402"/>
          </a:xfrm>
          <a:prstGeom prst="rect">
            <a:avLst/>
          </a:prstGeom>
          <a:noFill/>
          <a:ln/>
        </p:spPr>
        <p:txBody>
          <a:bodyPr wrap="square" lIns="0" tIns="0" rIns="0" bIns="0" rtlCol="0" anchor="t"/>
          <a:lstStyle/>
          <a:p>
            <a:pPr defTabSz="571500">
              <a:lnSpc>
                <a:spcPts val="2875"/>
              </a:lnSpc>
            </a:pPr>
            <a:endParaRPr lang="en-US" sz="2313" dirty="0">
              <a:solidFill>
                <a:prstClr val="black"/>
              </a:solidFill>
              <a:latin typeface="Calibri" panose="020F0502020204030204"/>
            </a:endParaRPr>
          </a:p>
        </p:txBody>
      </p:sp>
      <p:sp>
        <p:nvSpPr>
          <p:cNvPr id="4" name="Shape 1"/>
          <p:cNvSpPr/>
          <p:nvPr/>
        </p:nvSpPr>
        <p:spPr>
          <a:xfrm>
            <a:off x="3925119" y="1355527"/>
            <a:ext cx="1166589" cy="217736"/>
          </a:xfrm>
          <a:prstGeom prst="roundRect">
            <a:avLst>
              <a:gd name="adj" fmla="val 18185"/>
            </a:avLst>
          </a:prstGeom>
          <a:solidFill>
            <a:srgbClr val="CDF1FE"/>
          </a:solidFill>
          <a:ln/>
        </p:spPr>
        <p:txBody>
          <a:bodyPr/>
          <a:lstStyle/>
          <a:p>
            <a:pPr defTabSz="571500"/>
            <a:endParaRPr lang="en-ZA" sz="1125">
              <a:solidFill>
                <a:schemeClr val="accent6">
                  <a:lumMod val="50000"/>
                </a:schemeClr>
              </a:solidFill>
            </a:endParaRPr>
          </a:p>
        </p:txBody>
      </p:sp>
      <p:sp>
        <p:nvSpPr>
          <p:cNvPr id="5" name="Text 2"/>
          <p:cNvSpPr/>
          <p:nvPr/>
        </p:nvSpPr>
        <p:spPr>
          <a:xfrm>
            <a:off x="3995812" y="1390873"/>
            <a:ext cx="1025203" cy="147043"/>
          </a:xfrm>
          <a:prstGeom prst="rect">
            <a:avLst/>
          </a:prstGeom>
          <a:noFill/>
          <a:ln/>
        </p:spPr>
        <p:txBody>
          <a:bodyPr wrap="none" lIns="0" tIns="0" rIns="0" bIns="0" rtlCol="0" anchor="t"/>
          <a:lstStyle/>
          <a:p>
            <a:pPr defTabSz="571500">
              <a:lnSpc>
                <a:spcPts val="1156"/>
              </a:lnSpc>
            </a:pPr>
            <a:r>
              <a:rPr lang="en-US" sz="719" dirty="0">
                <a:solidFill>
                  <a:schemeClr val="accent6">
                    <a:lumMod val="50000"/>
                  </a:schemeClr>
                </a:solidFill>
                <a:ea typeface="Nunito Sans" pitchFamily="34" charset="-122"/>
                <a:cs typeface="Nunito Sans" pitchFamily="34" charset="-120"/>
              </a:rPr>
              <a:t>STRATEGIC DIRECTION</a:t>
            </a:r>
            <a:endParaRPr lang="en-US" sz="719" dirty="0">
              <a:solidFill>
                <a:schemeClr val="accent6">
                  <a:lumMod val="50000"/>
                </a:schemeClr>
              </a:solidFill>
            </a:endParaRPr>
          </a:p>
        </p:txBody>
      </p:sp>
      <p:sp>
        <p:nvSpPr>
          <p:cNvPr id="6" name="Text 3"/>
          <p:cNvSpPr/>
          <p:nvPr/>
        </p:nvSpPr>
        <p:spPr>
          <a:xfrm>
            <a:off x="3925119" y="1699171"/>
            <a:ext cx="4722763" cy="367754"/>
          </a:xfrm>
          <a:prstGeom prst="rect">
            <a:avLst/>
          </a:prstGeom>
          <a:noFill/>
          <a:ln/>
        </p:spPr>
        <p:txBody>
          <a:bodyPr wrap="square" lIns="0" tIns="0" rIns="0" bIns="0" rtlCol="0" anchor="t"/>
          <a:lstStyle/>
          <a:p>
            <a:pPr defTabSz="571500">
              <a:lnSpc>
                <a:spcPts val="1438"/>
              </a:lnSpc>
            </a:pPr>
            <a:r>
              <a:rPr lang="en-US" sz="906" b="1" dirty="0">
                <a:solidFill>
                  <a:schemeClr val="accent6">
                    <a:lumMod val="50000"/>
                  </a:schemeClr>
                </a:solidFill>
                <a:ea typeface="Nunito Sans" pitchFamily="34" charset="-122"/>
                <a:cs typeface="Nunito Sans" pitchFamily="34" charset="-120"/>
              </a:rPr>
              <a:t>Objective:</a:t>
            </a:r>
            <a:r>
              <a:rPr lang="en-US" sz="906" dirty="0">
                <a:solidFill>
                  <a:schemeClr val="accent6">
                    <a:lumMod val="50000"/>
                  </a:schemeClr>
                </a:solidFill>
                <a:ea typeface="Nunito Sans" pitchFamily="34" charset="-122"/>
                <a:cs typeface="Nunito Sans" pitchFamily="34" charset="-120"/>
              </a:rPr>
              <a:t> Transform the current </a:t>
            </a:r>
            <a:r>
              <a:rPr lang="en-US" sz="906" b="1" dirty="0">
                <a:solidFill>
                  <a:schemeClr val="accent6">
                    <a:lumMod val="50000"/>
                  </a:schemeClr>
                </a:solidFill>
                <a:ea typeface="Nunito Sans" pitchFamily="34" charset="-122"/>
                <a:cs typeface="Nunito Sans" pitchFamily="34" charset="-120"/>
              </a:rPr>
              <a:t>exclusion-based monitoring approach</a:t>
            </a:r>
            <a:r>
              <a:rPr lang="en-US" sz="906" dirty="0">
                <a:solidFill>
                  <a:schemeClr val="accent6">
                    <a:lumMod val="50000"/>
                  </a:schemeClr>
                </a:solidFill>
                <a:ea typeface="Nunito Sans" pitchFamily="34" charset="-122"/>
                <a:cs typeface="Nunito Sans" pitchFamily="34" charset="-120"/>
              </a:rPr>
              <a:t> into a </a:t>
            </a:r>
            <a:r>
              <a:rPr lang="en-US" sz="906" b="1" dirty="0">
                <a:solidFill>
                  <a:schemeClr val="accent6">
                    <a:lumMod val="50000"/>
                  </a:schemeClr>
                </a:solidFill>
                <a:ea typeface="Nunito Sans" pitchFamily="34" charset="-122"/>
                <a:cs typeface="Nunito Sans" pitchFamily="34" charset="-120"/>
              </a:rPr>
              <a:t>proactive student tracking and intervention framework</a:t>
            </a:r>
            <a:r>
              <a:rPr lang="en-US" sz="906" dirty="0">
                <a:solidFill>
                  <a:schemeClr val="accent6">
                    <a:lumMod val="50000"/>
                  </a:schemeClr>
                </a:solidFill>
                <a:ea typeface="Nunito Sans" pitchFamily="34" charset="-122"/>
                <a:cs typeface="Nunito Sans" pitchFamily="34" charset="-120"/>
              </a:rPr>
              <a:t> — catching risk before it becomes crisis.</a:t>
            </a:r>
            <a:endParaRPr lang="en-US" sz="906" dirty="0">
              <a:solidFill>
                <a:schemeClr val="accent6">
                  <a:lumMod val="50000"/>
                </a:schemeClr>
              </a:solidFill>
            </a:endParaRPr>
          </a:p>
        </p:txBody>
      </p:sp>
      <p:sp>
        <p:nvSpPr>
          <p:cNvPr id="7" name="Shape 4"/>
          <p:cNvSpPr/>
          <p:nvPr/>
        </p:nvSpPr>
        <p:spPr>
          <a:xfrm>
            <a:off x="3840212" y="2192833"/>
            <a:ext cx="2387426" cy="2504108"/>
          </a:xfrm>
          <a:prstGeom prst="roundRect">
            <a:avLst>
              <a:gd name="adj" fmla="val 3554"/>
            </a:avLst>
          </a:prstGeom>
          <a:solidFill>
            <a:srgbClr val="03AEEF"/>
          </a:solidFill>
          <a:ln/>
        </p:spPr>
        <p:txBody>
          <a:bodyPr/>
          <a:lstStyle/>
          <a:p>
            <a:pPr defTabSz="571500"/>
            <a:endParaRPr lang="en-ZA" sz="1125">
              <a:solidFill>
                <a:schemeClr val="accent6">
                  <a:lumMod val="50000"/>
                </a:schemeClr>
              </a:solidFill>
            </a:endParaRPr>
          </a:p>
        </p:txBody>
      </p:sp>
      <p:sp>
        <p:nvSpPr>
          <p:cNvPr id="8" name="Text 5"/>
          <p:cNvSpPr/>
          <p:nvPr/>
        </p:nvSpPr>
        <p:spPr>
          <a:xfrm>
            <a:off x="3958009" y="2304752"/>
            <a:ext cx="2121545"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Current Institutional Challenge</a:t>
            </a:r>
            <a:endParaRPr lang="en-US" sz="1156" dirty="0">
              <a:solidFill>
                <a:schemeClr val="accent6">
                  <a:lumMod val="50000"/>
                </a:schemeClr>
              </a:solidFill>
            </a:endParaRPr>
          </a:p>
        </p:txBody>
      </p:sp>
      <p:sp>
        <p:nvSpPr>
          <p:cNvPr id="9" name="Text 6"/>
          <p:cNvSpPr/>
          <p:nvPr/>
        </p:nvSpPr>
        <p:spPr>
          <a:xfrm>
            <a:off x="3958010" y="2600845"/>
            <a:ext cx="2151831" cy="735509"/>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Most institutions identify struggling students </a:t>
            </a:r>
            <a:r>
              <a:rPr lang="en-US" sz="906" b="1" dirty="0">
                <a:solidFill>
                  <a:schemeClr val="accent6">
                    <a:lumMod val="50000"/>
                  </a:schemeClr>
                </a:solidFill>
                <a:ea typeface="Nunito Sans" pitchFamily="34" charset="-122"/>
                <a:cs typeface="Nunito Sans" pitchFamily="34" charset="-120"/>
              </a:rPr>
              <a:t>too late</a:t>
            </a:r>
            <a:r>
              <a:rPr lang="en-US" sz="906" dirty="0">
                <a:solidFill>
                  <a:schemeClr val="accent6">
                    <a:lumMod val="50000"/>
                  </a:schemeClr>
                </a:solidFill>
                <a:ea typeface="Nunito Sans" pitchFamily="34" charset="-122"/>
                <a:cs typeface="Nunito Sans" pitchFamily="34" charset="-120"/>
              </a:rPr>
              <a:t> — often only when they reach exclusion thresholds. This results in:</a:t>
            </a:r>
            <a:endParaRPr lang="en-US" sz="906" dirty="0">
              <a:solidFill>
                <a:schemeClr val="accent6">
                  <a:lumMod val="50000"/>
                </a:schemeClr>
              </a:solidFill>
            </a:endParaRPr>
          </a:p>
        </p:txBody>
      </p:sp>
      <p:sp>
        <p:nvSpPr>
          <p:cNvPr id="10" name="Text 7"/>
          <p:cNvSpPr/>
          <p:nvPr/>
        </p:nvSpPr>
        <p:spPr>
          <a:xfrm>
            <a:off x="3958010" y="3437111"/>
            <a:ext cx="2151831" cy="1220688"/>
          </a:xfrm>
          <a:prstGeom prst="rect">
            <a:avLst/>
          </a:prstGeom>
          <a:noFill/>
          <a:ln/>
        </p:spPr>
        <p:txBody>
          <a:bodyPr wrap="square" lIns="0" tIns="0" rIns="0" bIns="0" rtlCol="0" anchor="t"/>
          <a:lstStyle/>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Increased academic appeals</a:t>
            </a:r>
            <a:endParaRPr lang="en-US" sz="906" dirty="0">
              <a:solidFill>
                <a:schemeClr val="accent6">
                  <a:lumMod val="50000"/>
                </a:schemeClr>
              </a:solidFill>
            </a:endParaRPr>
          </a:p>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Reduced student retention rates</a:t>
            </a:r>
            <a:endParaRPr lang="en-US" sz="906" dirty="0">
              <a:solidFill>
                <a:schemeClr val="accent6">
                  <a:lumMod val="50000"/>
                </a:schemeClr>
              </a:solidFill>
            </a:endParaRPr>
          </a:p>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Limited opportunity for meaningful academic support</a:t>
            </a:r>
            <a:endParaRPr lang="en-US" sz="906" dirty="0">
              <a:solidFill>
                <a:schemeClr val="accent6">
                  <a:lumMod val="50000"/>
                </a:schemeClr>
              </a:solidFill>
            </a:endParaRPr>
          </a:p>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Governance pressure on faculties and Senate</a:t>
            </a:r>
            <a:endParaRPr lang="en-US" sz="906" dirty="0">
              <a:solidFill>
                <a:schemeClr val="accent6">
                  <a:lumMod val="50000"/>
                </a:schemeClr>
              </a:solidFill>
            </a:endParaRPr>
          </a:p>
        </p:txBody>
      </p:sp>
      <p:sp>
        <p:nvSpPr>
          <p:cNvPr id="11" name="Text 8"/>
          <p:cNvSpPr/>
          <p:nvPr/>
        </p:nvSpPr>
        <p:spPr>
          <a:xfrm>
            <a:off x="6435031" y="2304752"/>
            <a:ext cx="1473026"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Our Direction</a:t>
            </a:r>
            <a:endParaRPr lang="en-US" sz="1156" dirty="0">
              <a:solidFill>
                <a:schemeClr val="accent6">
                  <a:lumMod val="50000"/>
                </a:schemeClr>
              </a:solidFill>
            </a:endParaRPr>
          </a:p>
        </p:txBody>
      </p:sp>
      <p:sp>
        <p:nvSpPr>
          <p:cNvPr id="12" name="Text 9"/>
          <p:cNvSpPr/>
          <p:nvPr/>
        </p:nvSpPr>
        <p:spPr>
          <a:xfrm>
            <a:off x="6435031" y="2600845"/>
            <a:ext cx="2217614" cy="735509"/>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Introduce </a:t>
            </a:r>
            <a:r>
              <a:rPr lang="en-US" sz="906" b="1" dirty="0">
                <a:solidFill>
                  <a:schemeClr val="accent6">
                    <a:lumMod val="50000"/>
                  </a:schemeClr>
                </a:solidFill>
                <a:ea typeface="Nunito Sans" pitchFamily="34" charset="-122"/>
                <a:cs typeface="Nunito Sans" pitchFamily="34" charset="-120"/>
              </a:rPr>
              <a:t>structured student tracking</a:t>
            </a:r>
            <a:r>
              <a:rPr lang="en-US" sz="906" dirty="0">
                <a:solidFill>
                  <a:schemeClr val="accent6">
                    <a:lumMod val="50000"/>
                  </a:schemeClr>
                </a:solidFill>
                <a:ea typeface="Nunito Sans" pitchFamily="34" charset="-122"/>
                <a:cs typeface="Nunito Sans" pitchFamily="34" charset="-120"/>
              </a:rPr>
              <a:t>, </a:t>
            </a:r>
            <a:r>
              <a:rPr lang="en-US" sz="906" b="1" dirty="0">
                <a:solidFill>
                  <a:schemeClr val="accent6">
                    <a:lumMod val="50000"/>
                  </a:schemeClr>
                </a:solidFill>
                <a:ea typeface="Nunito Sans" pitchFamily="34" charset="-122"/>
                <a:cs typeface="Nunito Sans" pitchFamily="34" charset="-120"/>
              </a:rPr>
              <a:t>early warning mechanisms</a:t>
            </a:r>
            <a:r>
              <a:rPr lang="en-US" sz="906" dirty="0">
                <a:solidFill>
                  <a:schemeClr val="accent6">
                    <a:lumMod val="50000"/>
                  </a:schemeClr>
                </a:solidFill>
                <a:ea typeface="Nunito Sans" pitchFamily="34" charset="-122"/>
                <a:cs typeface="Nunito Sans" pitchFamily="34" charset="-120"/>
              </a:rPr>
              <a:t>, and </a:t>
            </a:r>
            <a:r>
              <a:rPr lang="en-US" sz="906" b="1" dirty="0">
                <a:solidFill>
                  <a:schemeClr val="accent6">
                    <a:lumMod val="50000"/>
                  </a:schemeClr>
                </a:solidFill>
                <a:ea typeface="Nunito Sans" pitchFamily="34" charset="-122"/>
                <a:cs typeface="Nunito Sans" pitchFamily="34" charset="-120"/>
              </a:rPr>
              <a:t>intervention processes</a:t>
            </a:r>
            <a:r>
              <a:rPr lang="en-US" sz="906" dirty="0">
                <a:solidFill>
                  <a:schemeClr val="accent6">
                    <a:lumMod val="50000"/>
                  </a:schemeClr>
                </a:solidFill>
                <a:ea typeface="Nunito Sans" pitchFamily="34" charset="-122"/>
                <a:cs typeface="Nunito Sans" pitchFamily="34" charset="-120"/>
              </a:rPr>
              <a:t> — all triggered well before exclusion criteria are met.</a:t>
            </a:r>
            <a:endParaRPr lang="en-US" sz="906" dirty="0">
              <a:solidFill>
                <a:schemeClr val="accent6">
                  <a:lumMod val="50000"/>
                </a:schemeClr>
              </a:solidFill>
            </a:endParaRPr>
          </a:p>
        </p:txBody>
      </p:sp>
      <p:sp>
        <p:nvSpPr>
          <p:cNvPr id="13" name="Text 10"/>
          <p:cNvSpPr/>
          <p:nvPr/>
        </p:nvSpPr>
        <p:spPr>
          <a:xfrm>
            <a:off x="6435031" y="3437111"/>
            <a:ext cx="2217614" cy="735509"/>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This shifts the institution's posture from reactive to proactive, enabling academic support teams to engage students at the point of risk, not the point of failure.</a:t>
            </a:r>
            <a:endParaRPr lang="en-US" sz="906" dirty="0">
              <a:solidFill>
                <a:schemeClr val="accent6">
                  <a:lumMod val="50000"/>
                </a:schemeClr>
              </a:solidFill>
            </a:endParaRPr>
          </a:p>
        </p:txBody>
      </p:sp>
      <p:sp>
        <p:nvSpPr>
          <p:cNvPr id="14" name="Title 13">
            <a:extLst>
              <a:ext uri="{FF2B5EF4-FFF2-40B4-BE49-F238E27FC236}">
                <a16:creationId xmlns:a16="http://schemas.microsoft.com/office/drawing/2014/main" id="{BFD9EE63-BC42-C430-85E7-B0A37BB541F8}"/>
              </a:ext>
            </a:extLst>
          </p:cNvPr>
          <p:cNvSpPr>
            <a:spLocks noGrp="1"/>
          </p:cNvSpPr>
          <p:nvPr>
            <p:ph type="title"/>
          </p:nvPr>
        </p:nvSpPr>
        <p:spPr>
          <a:xfrm>
            <a:off x="3618643" y="825549"/>
            <a:ext cx="5035476" cy="481013"/>
          </a:xfrm>
        </p:spPr>
        <p:txBody>
          <a:bodyPr/>
          <a:lstStyle/>
          <a:p>
            <a:r>
              <a:rPr lang="en-US" dirty="0"/>
              <a:t>Enhancing Student Success Through Early Intervention</a:t>
            </a:r>
            <a:br>
              <a:rPr lang="en-US" dirty="0"/>
            </a:br>
            <a:endParaRPr lang="en-ZA"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37480" y="303163"/>
            <a:ext cx="3061246" cy="341784"/>
          </a:xfrm>
          <a:prstGeom prst="rect">
            <a:avLst/>
          </a:prstGeom>
          <a:noFill/>
          <a:ln/>
        </p:spPr>
        <p:txBody>
          <a:bodyPr wrap="none" lIns="0" tIns="0" rIns="0" bIns="0" rtlCol="0" anchor="t"/>
          <a:lstStyle/>
          <a:p>
            <a:pPr defTabSz="571500">
              <a:lnSpc>
                <a:spcPts val="2688"/>
              </a:lnSpc>
            </a:pPr>
            <a:endParaRPr lang="en-US" sz="2125" dirty="0">
              <a:solidFill>
                <a:prstClr val="black"/>
              </a:solidFill>
              <a:latin typeface="Calibri" panose="020F0502020204030204"/>
            </a:endParaRPr>
          </a:p>
        </p:txBody>
      </p:sp>
      <p:grpSp>
        <p:nvGrpSpPr>
          <p:cNvPr id="23" name="Group 22">
            <a:extLst>
              <a:ext uri="{FF2B5EF4-FFF2-40B4-BE49-F238E27FC236}">
                <a16:creationId xmlns:a16="http://schemas.microsoft.com/office/drawing/2014/main" id="{935AA923-C4A2-002A-0F60-3A2EADF6C1B0}"/>
              </a:ext>
            </a:extLst>
          </p:cNvPr>
          <p:cNvGrpSpPr/>
          <p:nvPr/>
        </p:nvGrpSpPr>
        <p:grpSpPr>
          <a:xfrm>
            <a:off x="6812694" y="788714"/>
            <a:ext cx="1424062" cy="206723"/>
            <a:chOff x="437480" y="837828"/>
            <a:chExt cx="1424062" cy="206723"/>
          </a:xfrm>
        </p:grpSpPr>
        <p:sp>
          <p:nvSpPr>
            <p:cNvPr id="3" name="Shape 1"/>
            <p:cNvSpPr/>
            <p:nvPr/>
          </p:nvSpPr>
          <p:spPr>
            <a:xfrm>
              <a:off x="437480" y="837828"/>
              <a:ext cx="1424062" cy="206723"/>
            </a:xfrm>
            <a:prstGeom prst="roundRect">
              <a:avLst>
                <a:gd name="adj" fmla="val 17778"/>
              </a:avLst>
            </a:prstGeom>
            <a:noFill/>
            <a:ln w="7620">
              <a:solidFill>
                <a:srgbClr val="03AEEF"/>
              </a:solidFill>
              <a:prstDash val="solid"/>
            </a:ln>
          </p:spPr>
          <p:txBody>
            <a:bodyPr/>
            <a:lstStyle/>
            <a:p>
              <a:pPr defTabSz="571500"/>
              <a:endParaRPr lang="en-ZA" sz="1125">
                <a:solidFill>
                  <a:prstClr val="black"/>
                </a:solidFill>
              </a:endParaRPr>
            </a:p>
          </p:txBody>
        </p:sp>
        <p:sp>
          <p:nvSpPr>
            <p:cNvPr id="4" name="Text 2"/>
            <p:cNvSpPr/>
            <p:nvPr/>
          </p:nvSpPr>
          <p:spPr>
            <a:xfrm>
              <a:off x="507802" y="875333"/>
              <a:ext cx="1283419" cy="131713"/>
            </a:xfrm>
            <a:prstGeom prst="rect">
              <a:avLst/>
            </a:prstGeom>
            <a:noFill/>
            <a:ln/>
          </p:spPr>
          <p:txBody>
            <a:bodyPr wrap="none" lIns="0" tIns="0" rIns="0" bIns="0" rtlCol="0" anchor="t"/>
            <a:lstStyle/>
            <a:p>
              <a:pPr defTabSz="571500">
                <a:lnSpc>
                  <a:spcPts val="1031"/>
                </a:lnSpc>
              </a:pPr>
              <a:r>
                <a:rPr lang="en-US" sz="688" dirty="0">
                  <a:solidFill>
                    <a:srgbClr val="03AEEF"/>
                  </a:solidFill>
                  <a:ea typeface="Nunito Sans" pitchFamily="34" charset="-122"/>
                  <a:cs typeface="Nunito Sans" pitchFamily="34" charset="-120"/>
                </a:rPr>
                <a:t>CURRENT STATE ASSESSMENT</a:t>
              </a:r>
              <a:endParaRPr lang="en-US" sz="688" dirty="0">
                <a:solidFill>
                  <a:prstClr val="black"/>
                </a:solidFill>
              </a:endParaRPr>
            </a:p>
          </p:txBody>
        </p:sp>
      </p:grpSp>
      <p:sp>
        <p:nvSpPr>
          <p:cNvPr id="5" name="Text 3"/>
          <p:cNvSpPr/>
          <p:nvPr/>
        </p:nvSpPr>
        <p:spPr>
          <a:xfrm>
            <a:off x="437481" y="1153046"/>
            <a:ext cx="8269039" cy="329208"/>
          </a:xfrm>
          <a:prstGeom prst="rect">
            <a:avLst/>
          </a:prstGeom>
          <a:noFill/>
          <a:ln/>
        </p:spPr>
        <p:txBody>
          <a:bodyPr wrap="square" lIns="0" tIns="0" rIns="0" bIns="0" rtlCol="0" anchor="t"/>
          <a:lstStyle/>
          <a:p>
            <a:pPr defTabSz="571500">
              <a:lnSpc>
                <a:spcPts val="1281"/>
              </a:lnSpc>
            </a:pPr>
            <a:r>
              <a:rPr lang="en-US" sz="844" dirty="0">
                <a:solidFill>
                  <a:srgbClr val="5F6369"/>
                </a:solidFill>
                <a:ea typeface="Nunito Sans" pitchFamily="34" charset="-122"/>
                <a:cs typeface="Nunito Sans" pitchFamily="34" charset="-120"/>
              </a:rPr>
              <a:t>Today's exclusion lifecycle follows a strictly linear path that leaves no structured room for early detection or intervention. The system responds to failure — it does not prevent it.</a:t>
            </a:r>
            <a:endParaRPr lang="en-US" sz="844" dirty="0">
              <a:solidFill>
                <a:prstClr val="black"/>
              </a:solidFill>
            </a:endParaRPr>
          </a:p>
        </p:txBody>
      </p:sp>
      <p:pic>
        <p:nvPicPr>
          <p:cNvPr id="6" name="Image 0" descr="preencoded.png"/>
          <p:cNvPicPr>
            <a:picLocks noChangeAspect="1"/>
          </p:cNvPicPr>
          <p:nvPr/>
        </p:nvPicPr>
        <p:blipFill>
          <a:blip r:embed="rId3"/>
          <a:stretch>
            <a:fillRect/>
          </a:stretch>
        </p:blipFill>
        <p:spPr>
          <a:xfrm>
            <a:off x="437481" y="1590749"/>
            <a:ext cx="8269039" cy="2188071"/>
          </a:xfrm>
          <a:prstGeom prst="rect">
            <a:avLst/>
          </a:prstGeom>
        </p:spPr>
      </p:pic>
      <p:sp>
        <p:nvSpPr>
          <p:cNvPr id="7" name="Text 4"/>
          <p:cNvSpPr/>
          <p:nvPr/>
        </p:nvSpPr>
        <p:spPr>
          <a:xfrm>
            <a:off x="1075273" y="2330579"/>
            <a:ext cx="1249963" cy="447614"/>
          </a:xfrm>
          <a:prstGeom prst="rect">
            <a:avLst/>
          </a:prstGeom>
          <a:noFill/>
          <a:ln/>
        </p:spPr>
        <p:txBody>
          <a:bodyPr wrap="square" lIns="0" tIns="0" rIns="0" bIns="0" rtlCol="0" anchor="t"/>
          <a:lstStyle/>
          <a:p>
            <a:pPr algn="ctr" defTabSz="571500">
              <a:lnSpc>
                <a:spcPts val="1750"/>
              </a:lnSpc>
            </a:pPr>
            <a:r>
              <a:rPr lang="en-US" sz="1406" b="1" dirty="0">
                <a:solidFill>
                  <a:srgbClr val="000000"/>
                </a:solidFill>
                <a:ea typeface="Nunito Sans Bold" pitchFamily="34" charset="-122"/>
                <a:cs typeface="Nunito Sans Bold" pitchFamily="34" charset="-120"/>
              </a:rPr>
              <a:t>Student Registers</a:t>
            </a:r>
            <a:endParaRPr lang="en-US" sz="1406" dirty="0">
              <a:solidFill>
                <a:prstClr val="black"/>
              </a:solidFill>
            </a:endParaRPr>
          </a:p>
        </p:txBody>
      </p:sp>
      <p:sp>
        <p:nvSpPr>
          <p:cNvPr id="8" name="Text 5"/>
          <p:cNvSpPr/>
          <p:nvPr/>
        </p:nvSpPr>
        <p:spPr>
          <a:xfrm>
            <a:off x="1075273" y="2841854"/>
            <a:ext cx="1249963" cy="336706"/>
          </a:xfrm>
          <a:prstGeom prst="rect">
            <a:avLst/>
          </a:prstGeom>
          <a:noFill/>
          <a:ln/>
        </p:spPr>
        <p:txBody>
          <a:bodyPr wrap="square" lIns="0" tIns="0" rIns="0" bIns="0" rtlCol="0" anchor="t"/>
          <a:lstStyle/>
          <a:p>
            <a:pPr algn="ctr" defTabSz="571500">
              <a:lnSpc>
                <a:spcPts val="1313"/>
              </a:lnSpc>
            </a:pPr>
            <a:r>
              <a:rPr lang="en-US" sz="1125" dirty="0">
                <a:solidFill>
                  <a:srgbClr val="5F6369"/>
                </a:solidFill>
                <a:ea typeface="Nunito Sans" pitchFamily="34" charset="-122"/>
                <a:cs typeface="Nunito Sans" pitchFamily="34" charset="-120"/>
              </a:rPr>
              <a:t>Enrollment recorded in system</a:t>
            </a:r>
            <a:endParaRPr lang="en-US" sz="1125" dirty="0">
              <a:solidFill>
                <a:prstClr val="black"/>
              </a:solidFill>
            </a:endParaRPr>
          </a:p>
        </p:txBody>
      </p:sp>
      <p:sp>
        <p:nvSpPr>
          <p:cNvPr id="9" name="Text 6"/>
          <p:cNvSpPr/>
          <p:nvPr/>
        </p:nvSpPr>
        <p:spPr>
          <a:xfrm>
            <a:off x="2507639" y="2190824"/>
            <a:ext cx="1249963" cy="447614"/>
          </a:xfrm>
          <a:prstGeom prst="rect">
            <a:avLst/>
          </a:prstGeom>
          <a:noFill/>
          <a:ln/>
        </p:spPr>
        <p:txBody>
          <a:bodyPr wrap="square" lIns="0" tIns="0" rIns="0" bIns="0" rtlCol="0" anchor="t"/>
          <a:lstStyle/>
          <a:p>
            <a:pPr algn="ctr" defTabSz="571500">
              <a:lnSpc>
                <a:spcPts val="1750"/>
              </a:lnSpc>
            </a:pPr>
            <a:r>
              <a:rPr lang="en-US" sz="1406" b="1" dirty="0">
                <a:solidFill>
                  <a:srgbClr val="000000"/>
                </a:solidFill>
                <a:ea typeface="Nunito Sans Bold" pitchFamily="34" charset="-122"/>
                <a:cs typeface="Nunito Sans Bold" pitchFamily="34" charset="-120"/>
              </a:rPr>
              <a:t>Student Progresses</a:t>
            </a:r>
            <a:endParaRPr lang="en-US" sz="1406" dirty="0">
              <a:solidFill>
                <a:prstClr val="black"/>
              </a:solidFill>
            </a:endParaRPr>
          </a:p>
        </p:txBody>
      </p:sp>
      <p:sp>
        <p:nvSpPr>
          <p:cNvPr id="10" name="Text 7"/>
          <p:cNvSpPr/>
          <p:nvPr/>
        </p:nvSpPr>
        <p:spPr>
          <a:xfrm>
            <a:off x="2507639" y="2702099"/>
            <a:ext cx="1249963" cy="336705"/>
          </a:xfrm>
          <a:prstGeom prst="rect">
            <a:avLst/>
          </a:prstGeom>
          <a:noFill/>
          <a:ln/>
        </p:spPr>
        <p:txBody>
          <a:bodyPr wrap="square" lIns="0" tIns="0" rIns="0" bIns="0" rtlCol="0" anchor="t"/>
          <a:lstStyle/>
          <a:p>
            <a:pPr algn="ctr" defTabSz="571500">
              <a:lnSpc>
                <a:spcPts val="1313"/>
              </a:lnSpc>
            </a:pPr>
            <a:r>
              <a:rPr lang="en-US" sz="1125" dirty="0">
                <a:solidFill>
                  <a:srgbClr val="5F6369"/>
                </a:solidFill>
                <a:ea typeface="Nunito Sans" pitchFamily="34" charset="-122"/>
                <a:cs typeface="Nunito Sans" pitchFamily="34" charset="-120"/>
              </a:rPr>
              <a:t>Academic activity and attendance</a:t>
            </a:r>
            <a:endParaRPr lang="en-US" sz="1125" dirty="0">
              <a:solidFill>
                <a:prstClr val="black"/>
              </a:solidFill>
            </a:endParaRPr>
          </a:p>
        </p:txBody>
      </p:sp>
      <p:sp>
        <p:nvSpPr>
          <p:cNvPr id="11" name="Text 8"/>
          <p:cNvSpPr/>
          <p:nvPr/>
        </p:nvSpPr>
        <p:spPr>
          <a:xfrm>
            <a:off x="3940004" y="2330579"/>
            <a:ext cx="1249963" cy="671421"/>
          </a:xfrm>
          <a:prstGeom prst="rect">
            <a:avLst/>
          </a:prstGeom>
          <a:noFill/>
          <a:ln/>
        </p:spPr>
        <p:txBody>
          <a:bodyPr wrap="square" lIns="0" tIns="0" rIns="0" bIns="0" rtlCol="0" anchor="t"/>
          <a:lstStyle/>
          <a:p>
            <a:pPr algn="ctr" defTabSz="571500">
              <a:lnSpc>
                <a:spcPts val="1750"/>
              </a:lnSpc>
            </a:pPr>
            <a:r>
              <a:rPr lang="en-US" sz="1406" b="1" dirty="0">
                <a:solidFill>
                  <a:srgbClr val="000000"/>
                </a:solidFill>
                <a:ea typeface="Nunito Sans Bold" pitchFamily="34" charset="-122"/>
                <a:cs typeface="Nunito Sans Bold" pitchFamily="34" charset="-120"/>
              </a:rPr>
              <a:t>Academic Rules Evaluated</a:t>
            </a:r>
            <a:endParaRPr lang="en-US" sz="1406" dirty="0">
              <a:solidFill>
                <a:prstClr val="black"/>
              </a:solidFill>
            </a:endParaRPr>
          </a:p>
        </p:txBody>
      </p:sp>
      <p:sp>
        <p:nvSpPr>
          <p:cNvPr id="12" name="Text 9"/>
          <p:cNvSpPr/>
          <p:nvPr/>
        </p:nvSpPr>
        <p:spPr>
          <a:xfrm>
            <a:off x="3940004" y="3065661"/>
            <a:ext cx="1249963" cy="336706"/>
          </a:xfrm>
          <a:prstGeom prst="rect">
            <a:avLst/>
          </a:prstGeom>
          <a:noFill/>
          <a:ln/>
        </p:spPr>
        <p:txBody>
          <a:bodyPr wrap="square" lIns="0" tIns="0" rIns="0" bIns="0" rtlCol="0" anchor="t"/>
          <a:lstStyle/>
          <a:p>
            <a:pPr algn="ctr" defTabSz="571500">
              <a:lnSpc>
                <a:spcPts val="1313"/>
              </a:lnSpc>
            </a:pPr>
            <a:r>
              <a:rPr lang="en-US" sz="1125" dirty="0">
                <a:solidFill>
                  <a:srgbClr val="5F6369"/>
                </a:solidFill>
                <a:ea typeface="Nunito Sans" pitchFamily="34" charset="-122"/>
                <a:cs typeface="Nunito Sans" pitchFamily="34" charset="-120"/>
              </a:rPr>
              <a:t>Automated checks against standards</a:t>
            </a:r>
            <a:endParaRPr lang="en-US" sz="1125" dirty="0">
              <a:solidFill>
                <a:prstClr val="black"/>
              </a:solidFill>
            </a:endParaRPr>
          </a:p>
        </p:txBody>
      </p:sp>
      <p:sp>
        <p:nvSpPr>
          <p:cNvPr id="13" name="Text 10"/>
          <p:cNvSpPr/>
          <p:nvPr/>
        </p:nvSpPr>
        <p:spPr>
          <a:xfrm>
            <a:off x="5372370" y="1967017"/>
            <a:ext cx="1249963" cy="671421"/>
          </a:xfrm>
          <a:prstGeom prst="rect">
            <a:avLst/>
          </a:prstGeom>
          <a:noFill/>
          <a:ln/>
        </p:spPr>
        <p:txBody>
          <a:bodyPr wrap="square" lIns="0" tIns="0" rIns="0" bIns="0" rtlCol="0" anchor="t"/>
          <a:lstStyle/>
          <a:p>
            <a:pPr algn="ctr" defTabSz="571500">
              <a:lnSpc>
                <a:spcPts val="1750"/>
              </a:lnSpc>
            </a:pPr>
            <a:r>
              <a:rPr lang="en-US" sz="1406" b="1" dirty="0">
                <a:solidFill>
                  <a:srgbClr val="000000"/>
                </a:solidFill>
                <a:ea typeface="Nunito Sans Bold" pitchFamily="34" charset="-122"/>
                <a:cs typeface="Nunito Sans Bold" pitchFamily="34" charset="-120"/>
              </a:rPr>
              <a:t>Exclusion Criteria Reached</a:t>
            </a:r>
            <a:endParaRPr lang="en-US" sz="1406" dirty="0">
              <a:solidFill>
                <a:prstClr val="black"/>
              </a:solidFill>
            </a:endParaRPr>
          </a:p>
        </p:txBody>
      </p:sp>
      <p:sp>
        <p:nvSpPr>
          <p:cNvPr id="14" name="Text 11"/>
          <p:cNvSpPr/>
          <p:nvPr/>
        </p:nvSpPr>
        <p:spPr>
          <a:xfrm>
            <a:off x="5372370" y="2702099"/>
            <a:ext cx="1249963" cy="336705"/>
          </a:xfrm>
          <a:prstGeom prst="rect">
            <a:avLst/>
          </a:prstGeom>
          <a:noFill/>
          <a:ln/>
        </p:spPr>
        <p:txBody>
          <a:bodyPr wrap="square" lIns="0" tIns="0" rIns="0" bIns="0" rtlCol="0" anchor="t"/>
          <a:lstStyle/>
          <a:p>
            <a:pPr algn="ctr" defTabSz="571500">
              <a:lnSpc>
                <a:spcPts val="1313"/>
              </a:lnSpc>
            </a:pPr>
            <a:r>
              <a:rPr lang="en-US" sz="1125" dirty="0">
                <a:solidFill>
                  <a:srgbClr val="5F6369"/>
                </a:solidFill>
                <a:ea typeface="Nunito Sans" pitchFamily="34" charset="-122"/>
                <a:cs typeface="Nunito Sans" pitchFamily="34" charset="-120"/>
              </a:rPr>
              <a:t>Thresholds met for risk</a:t>
            </a:r>
            <a:endParaRPr lang="en-US" sz="1125" dirty="0">
              <a:solidFill>
                <a:prstClr val="black"/>
              </a:solidFill>
            </a:endParaRPr>
          </a:p>
        </p:txBody>
      </p:sp>
      <p:sp>
        <p:nvSpPr>
          <p:cNvPr id="15" name="Text 12"/>
          <p:cNvSpPr/>
          <p:nvPr/>
        </p:nvSpPr>
        <p:spPr>
          <a:xfrm>
            <a:off x="6812694" y="2330579"/>
            <a:ext cx="1249963" cy="447614"/>
          </a:xfrm>
          <a:prstGeom prst="rect">
            <a:avLst/>
          </a:prstGeom>
          <a:noFill/>
          <a:ln/>
        </p:spPr>
        <p:txBody>
          <a:bodyPr wrap="square" lIns="0" tIns="0" rIns="0" bIns="0" rtlCol="0" anchor="t"/>
          <a:lstStyle/>
          <a:p>
            <a:pPr algn="ctr" defTabSz="571500">
              <a:lnSpc>
                <a:spcPts val="1750"/>
              </a:lnSpc>
            </a:pPr>
            <a:r>
              <a:rPr lang="en-US" sz="1406" b="1" dirty="0">
                <a:solidFill>
                  <a:srgbClr val="000000"/>
                </a:solidFill>
                <a:ea typeface="Nunito Sans Bold" pitchFamily="34" charset="-122"/>
                <a:cs typeface="Nunito Sans Bold" pitchFamily="34" charset="-120"/>
              </a:rPr>
              <a:t>Exclusion Program Runs</a:t>
            </a:r>
            <a:endParaRPr lang="en-US" sz="1406" dirty="0">
              <a:solidFill>
                <a:prstClr val="black"/>
              </a:solidFill>
            </a:endParaRPr>
          </a:p>
        </p:txBody>
      </p:sp>
      <p:sp>
        <p:nvSpPr>
          <p:cNvPr id="16" name="Text 13"/>
          <p:cNvSpPr/>
          <p:nvPr/>
        </p:nvSpPr>
        <p:spPr>
          <a:xfrm>
            <a:off x="6812694" y="2841854"/>
            <a:ext cx="1249963" cy="336706"/>
          </a:xfrm>
          <a:prstGeom prst="rect">
            <a:avLst/>
          </a:prstGeom>
          <a:noFill/>
          <a:ln/>
        </p:spPr>
        <p:txBody>
          <a:bodyPr wrap="square" lIns="0" tIns="0" rIns="0" bIns="0" rtlCol="0" anchor="t"/>
          <a:lstStyle/>
          <a:p>
            <a:pPr algn="ctr" defTabSz="571500">
              <a:lnSpc>
                <a:spcPts val="1313"/>
              </a:lnSpc>
            </a:pPr>
            <a:r>
              <a:rPr lang="en-US" sz="1125" dirty="0">
                <a:solidFill>
                  <a:srgbClr val="5F6369"/>
                </a:solidFill>
                <a:ea typeface="Nunito Sans" pitchFamily="34" charset="-122"/>
                <a:cs typeface="Nunito Sans" pitchFamily="34" charset="-120"/>
              </a:rPr>
              <a:t>Final removal or sanction applied</a:t>
            </a:r>
            <a:endParaRPr lang="en-US" sz="1125" dirty="0">
              <a:solidFill>
                <a:prstClr val="black"/>
              </a:solidFill>
            </a:endParaRPr>
          </a:p>
        </p:txBody>
      </p:sp>
      <p:sp>
        <p:nvSpPr>
          <p:cNvPr id="17" name="Shape 14"/>
          <p:cNvSpPr/>
          <p:nvPr/>
        </p:nvSpPr>
        <p:spPr>
          <a:xfrm>
            <a:off x="358676" y="3887316"/>
            <a:ext cx="4158704" cy="958676"/>
          </a:xfrm>
          <a:prstGeom prst="roundRect">
            <a:avLst>
              <a:gd name="adj" fmla="val 8215"/>
            </a:avLst>
          </a:prstGeom>
          <a:solidFill>
            <a:srgbClr val="03AEEF"/>
          </a:solidFill>
          <a:ln/>
        </p:spPr>
        <p:txBody>
          <a:bodyPr/>
          <a:lstStyle/>
          <a:p>
            <a:pPr defTabSz="571500"/>
            <a:endParaRPr lang="en-ZA" sz="1125">
              <a:solidFill>
                <a:prstClr val="black"/>
              </a:solidFill>
            </a:endParaRPr>
          </a:p>
        </p:txBody>
      </p:sp>
      <p:sp>
        <p:nvSpPr>
          <p:cNvPr id="18" name="Text 15"/>
          <p:cNvSpPr/>
          <p:nvPr/>
        </p:nvSpPr>
        <p:spPr>
          <a:xfrm>
            <a:off x="467991" y="3983757"/>
            <a:ext cx="1367209" cy="170855"/>
          </a:xfrm>
          <a:prstGeom prst="rect">
            <a:avLst/>
          </a:prstGeom>
          <a:noFill/>
          <a:ln/>
        </p:spPr>
        <p:txBody>
          <a:bodyPr wrap="none" lIns="0" tIns="0" rIns="0" bIns="0" rtlCol="0" anchor="t"/>
          <a:lstStyle/>
          <a:p>
            <a:pPr defTabSz="571500">
              <a:lnSpc>
                <a:spcPts val="1344"/>
              </a:lnSpc>
            </a:pPr>
            <a:r>
              <a:rPr lang="en-US" sz="1063" b="1" dirty="0">
                <a:solidFill>
                  <a:srgbClr val="000000"/>
                </a:solidFill>
                <a:ea typeface="Nunito Sans Bold" pitchFamily="34" charset="-122"/>
                <a:cs typeface="Nunito Sans Bold" pitchFamily="34" charset="-120"/>
              </a:rPr>
              <a:t>Key Limitation</a:t>
            </a:r>
            <a:endParaRPr lang="en-US" sz="1063" dirty="0">
              <a:solidFill>
                <a:prstClr val="black"/>
              </a:solidFill>
            </a:endParaRPr>
          </a:p>
        </p:txBody>
      </p:sp>
      <p:sp>
        <p:nvSpPr>
          <p:cNvPr id="19" name="Text 16"/>
          <p:cNvSpPr/>
          <p:nvPr/>
        </p:nvSpPr>
        <p:spPr>
          <a:xfrm>
            <a:off x="467990" y="4251052"/>
            <a:ext cx="3940076" cy="329208"/>
          </a:xfrm>
          <a:prstGeom prst="rect">
            <a:avLst/>
          </a:prstGeom>
          <a:noFill/>
          <a:ln/>
        </p:spPr>
        <p:txBody>
          <a:bodyPr wrap="square" lIns="0" tIns="0" rIns="0" bIns="0" rtlCol="0" anchor="t"/>
          <a:lstStyle/>
          <a:p>
            <a:pPr defTabSz="571500">
              <a:lnSpc>
                <a:spcPts val="1281"/>
              </a:lnSpc>
            </a:pPr>
            <a:r>
              <a:rPr lang="en-US" sz="844" dirty="0">
                <a:solidFill>
                  <a:srgbClr val="000000"/>
                </a:solidFill>
                <a:ea typeface="Nunito Sans" pitchFamily="34" charset="-122"/>
                <a:cs typeface="Nunito Sans" pitchFamily="34" charset="-120"/>
              </a:rPr>
              <a:t>The system acts </a:t>
            </a:r>
            <a:r>
              <a:rPr lang="en-US" sz="844" b="1" dirty="0">
                <a:solidFill>
                  <a:srgbClr val="000000"/>
                </a:solidFill>
                <a:ea typeface="Nunito Sans" pitchFamily="34" charset="-122"/>
                <a:cs typeface="Nunito Sans" pitchFamily="34" charset="-120"/>
              </a:rPr>
              <a:t>only when the problem has already occurred</a:t>
            </a:r>
            <a:r>
              <a:rPr lang="en-US" sz="844" dirty="0">
                <a:solidFill>
                  <a:srgbClr val="000000"/>
                </a:solidFill>
                <a:ea typeface="Nunito Sans" pitchFamily="34" charset="-122"/>
                <a:cs typeface="Nunito Sans" pitchFamily="34" charset="-120"/>
              </a:rPr>
              <a:t> — at the point of exclusion, not before it.</a:t>
            </a:r>
            <a:endParaRPr lang="en-US" sz="844" dirty="0">
              <a:solidFill>
                <a:prstClr val="black"/>
              </a:solidFill>
            </a:endParaRPr>
          </a:p>
        </p:txBody>
      </p:sp>
      <p:sp>
        <p:nvSpPr>
          <p:cNvPr id="20" name="Text 17"/>
          <p:cNvSpPr/>
          <p:nvPr/>
        </p:nvSpPr>
        <p:spPr>
          <a:xfrm>
            <a:off x="4710187" y="3983757"/>
            <a:ext cx="1367209" cy="170855"/>
          </a:xfrm>
          <a:prstGeom prst="rect">
            <a:avLst/>
          </a:prstGeom>
          <a:noFill/>
          <a:ln/>
        </p:spPr>
        <p:txBody>
          <a:bodyPr wrap="none" lIns="0" tIns="0" rIns="0" bIns="0" rtlCol="0" anchor="t"/>
          <a:lstStyle/>
          <a:p>
            <a:pPr defTabSz="571500">
              <a:lnSpc>
                <a:spcPts val="1344"/>
              </a:lnSpc>
            </a:pPr>
            <a:r>
              <a:rPr lang="en-US" sz="1063" b="1" dirty="0">
                <a:solidFill>
                  <a:srgbClr val="000000"/>
                </a:solidFill>
                <a:ea typeface="Nunito Sans Bold" pitchFamily="34" charset="-122"/>
                <a:cs typeface="Nunito Sans Bold" pitchFamily="34" charset="-120"/>
              </a:rPr>
              <a:t>The Consequences</a:t>
            </a:r>
            <a:endParaRPr lang="en-US" sz="1063" dirty="0">
              <a:solidFill>
                <a:prstClr val="black"/>
              </a:solidFill>
            </a:endParaRPr>
          </a:p>
        </p:txBody>
      </p:sp>
      <p:sp>
        <p:nvSpPr>
          <p:cNvPr id="21" name="Text 18"/>
          <p:cNvSpPr/>
          <p:nvPr/>
        </p:nvSpPr>
        <p:spPr>
          <a:xfrm>
            <a:off x="4710187" y="4251052"/>
            <a:ext cx="4001096" cy="561231"/>
          </a:xfrm>
          <a:prstGeom prst="rect">
            <a:avLst/>
          </a:prstGeom>
          <a:noFill/>
          <a:ln/>
        </p:spPr>
        <p:txBody>
          <a:bodyPr wrap="square" lIns="0" tIns="0" rIns="0" bIns="0" rtlCol="0" anchor="t"/>
          <a:lstStyle/>
          <a:p>
            <a:pPr marL="214313" indent="-214313" defTabSz="571500">
              <a:lnSpc>
                <a:spcPts val="1281"/>
              </a:lnSpc>
              <a:buSzPct val="100000"/>
              <a:buFontTx/>
              <a:buChar char="•"/>
            </a:pPr>
            <a:r>
              <a:rPr lang="en-US" sz="844" dirty="0">
                <a:solidFill>
                  <a:srgbClr val="5F6369"/>
                </a:solidFill>
                <a:ea typeface="Nunito Sans" pitchFamily="34" charset="-122"/>
                <a:cs typeface="Nunito Sans" pitchFamily="34" charset="-120"/>
              </a:rPr>
              <a:t>Students are identified </a:t>
            </a:r>
            <a:r>
              <a:rPr lang="en-US" sz="844" b="1" dirty="0">
                <a:solidFill>
                  <a:srgbClr val="5F6369"/>
                </a:solidFill>
                <a:ea typeface="Nunito Sans" pitchFamily="34" charset="-122"/>
                <a:cs typeface="Nunito Sans" pitchFamily="34" charset="-120"/>
              </a:rPr>
              <a:t>too late</a:t>
            </a:r>
            <a:r>
              <a:rPr lang="en-US" sz="844" dirty="0">
                <a:solidFill>
                  <a:srgbClr val="5F6369"/>
                </a:solidFill>
                <a:ea typeface="Nunito Sans" pitchFamily="34" charset="-122"/>
                <a:cs typeface="Nunito Sans" pitchFamily="34" charset="-120"/>
              </a:rPr>
              <a:t> for meaningful support</a:t>
            </a:r>
            <a:endParaRPr lang="en-US" sz="844" dirty="0">
              <a:solidFill>
                <a:prstClr val="black"/>
              </a:solidFill>
            </a:endParaRPr>
          </a:p>
          <a:p>
            <a:pPr marL="214313" indent="-214313" defTabSz="571500">
              <a:lnSpc>
                <a:spcPts val="1281"/>
              </a:lnSpc>
              <a:buSzPct val="100000"/>
              <a:buFontTx/>
              <a:buChar char="•"/>
            </a:pPr>
            <a:r>
              <a:rPr lang="en-US" sz="844" dirty="0">
                <a:solidFill>
                  <a:srgbClr val="5F6369"/>
                </a:solidFill>
                <a:ea typeface="Nunito Sans" pitchFamily="34" charset="-122"/>
                <a:cs typeface="Nunito Sans" pitchFamily="34" charset="-120"/>
              </a:rPr>
              <a:t>Faculties have </a:t>
            </a:r>
            <a:r>
              <a:rPr lang="en-US" sz="844" b="1" dirty="0">
                <a:solidFill>
                  <a:srgbClr val="5F6369"/>
                </a:solidFill>
                <a:ea typeface="Nunito Sans" pitchFamily="34" charset="-122"/>
                <a:cs typeface="Nunito Sans" pitchFamily="34" charset="-120"/>
              </a:rPr>
              <a:t>limited time to intervene</a:t>
            </a:r>
            <a:r>
              <a:rPr lang="en-US" sz="844" dirty="0">
                <a:solidFill>
                  <a:srgbClr val="5F6369"/>
                </a:solidFill>
                <a:ea typeface="Nunito Sans" pitchFamily="34" charset="-122"/>
                <a:cs typeface="Nunito Sans" pitchFamily="34" charset="-120"/>
              </a:rPr>
              <a:t> effectively</a:t>
            </a:r>
            <a:endParaRPr lang="en-US" sz="844" dirty="0">
              <a:solidFill>
                <a:prstClr val="black"/>
              </a:solidFill>
            </a:endParaRPr>
          </a:p>
          <a:p>
            <a:pPr marL="214313" indent="-214313" defTabSz="571500">
              <a:lnSpc>
                <a:spcPts val="1281"/>
              </a:lnSpc>
              <a:buSzPct val="100000"/>
              <a:buFontTx/>
              <a:buChar char="•"/>
            </a:pPr>
            <a:r>
              <a:rPr lang="en-US" sz="844" dirty="0">
                <a:solidFill>
                  <a:srgbClr val="5F6369"/>
                </a:solidFill>
                <a:ea typeface="Nunito Sans" pitchFamily="34" charset="-122"/>
                <a:cs typeface="Nunito Sans" pitchFamily="34" charset="-120"/>
              </a:rPr>
              <a:t>Institutions rely heavily on </a:t>
            </a:r>
            <a:r>
              <a:rPr lang="en-US" sz="844" b="1" dirty="0">
                <a:solidFill>
                  <a:srgbClr val="5F6369"/>
                </a:solidFill>
                <a:ea typeface="Nunito Sans" pitchFamily="34" charset="-122"/>
                <a:cs typeface="Nunito Sans" pitchFamily="34" charset="-120"/>
              </a:rPr>
              <a:t>appeals processes</a:t>
            </a:r>
            <a:r>
              <a:rPr lang="en-US" sz="844" dirty="0">
                <a:solidFill>
                  <a:srgbClr val="5F6369"/>
                </a:solidFill>
                <a:ea typeface="Nunito Sans" pitchFamily="34" charset="-122"/>
                <a:cs typeface="Nunito Sans" pitchFamily="34" charset="-120"/>
              </a:rPr>
              <a:t> as a fallback</a:t>
            </a:r>
            <a:endParaRPr lang="en-US" sz="844" dirty="0">
              <a:solidFill>
                <a:prstClr val="black"/>
              </a:solidFill>
            </a:endParaRPr>
          </a:p>
        </p:txBody>
      </p:sp>
      <p:sp>
        <p:nvSpPr>
          <p:cNvPr id="22" name="Title 21">
            <a:extLst>
              <a:ext uri="{FF2B5EF4-FFF2-40B4-BE49-F238E27FC236}">
                <a16:creationId xmlns:a16="http://schemas.microsoft.com/office/drawing/2014/main" id="{96A52158-4DE7-22A7-B7AC-0683FD028A57}"/>
              </a:ext>
            </a:extLst>
          </p:cNvPr>
          <p:cNvSpPr>
            <a:spLocks noGrp="1"/>
          </p:cNvSpPr>
          <p:nvPr>
            <p:ph type="title"/>
          </p:nvPr>
        </p:nvSpPr>
        <p:spPr>
          <a:xfrm>
            <a:off x="358676" y="676424"/>
            <a:ext cx="8532812" cy="481013"/>
          </a:xfrm>
        </p:spPr>
        <p:txBody>
          <a:bodyPr/>
          <a:lstStyle/>
          <a:p>
            <a:r>
              <a:rPr lang="en-ZA" dirty="0"/>
              <a:t>Current Process (Today)</a:t>
            </a:r>
            <a:br>
              <a:rPr lang="en-ZA" dirty="0"/>
            </a:br>
            <a:endParaRPr lang="en-ZA"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467320"/>
            <a:ext cx="2170807" cy="271314"/>
          </a:xfrm>
          <a:prstGeom prst="rect">
            <a:avLst/>
          </a:prstGeom>
          <a:noFill/>
          <a:ln/>
        </p:spPr>
        <p:txBody>
          <a:bodyPr wrap="none" lIns="0" tIns="0" rIns="0" bIns="0" rtlCol="0" anchor="t"/>
          <a:lstStyle/>
          <a:p>
            <a:pPr defTabSz="571500">
              <a:lnSpc>
                <a:spcPts val="2125"/>
              </a:lnSpc>
            </a:pPr>
            <a:endParaRPr lang="en-US" sz="1688" dirty="0">
              <a:solidFill>
                <a:schemeClr val="accent6">
                  <a:lumMod val="50000"/>
                </a:schemeClr>
              </a:solidFill>
            </a:endParaRPr>
          </a:p>
        </p:txBody>
      </p:sp>
      <p:grpSp>
        <p:nvGrpSpPr>
          <p:cNvPr id="20" name="Group 19">
            <a:extLst>
              <a:ext uri="{FF2B5EF4-FFF2-40B4-BE49-F238E27FC236}">
                <a16:creationId xmlns:a16="http://schemas.microsoft.com/office/drawing/2014/main" id="{B4D12163-32B3-42D9-D216-E00EEE2D1CC3}"/>
              </a:ext>
            </a:extLst>
          </p:cNvPr>
          <p:cNvGrpSpPr/>
          <p:nvPr/>
        </p:nvGrpSpPr>
        <p:grpSpPr>
          <a:xfrm>
            <a:off x="446882" y="173421"/>
            <a:ext cx="1081832" cy="146596"/>
            <a:chOff x="496119" y="860152"/>
            <a:chExt cx="1081832" cy="146596"/>
          </a:xfrm>
        </p:grpSpPr>
        <p:sp>
          <p:nvSpPr>
            <p:cNvPr id="3" name="Shape 1"/>
            <p:cNvSpPr/>
            <p:nvPr/>
          </p:nvSpPr>
          <p:spPr>
            <a:xfrm>
              <a:off x="496119" y="860152"/>
              <a:ext cx="1081832" cy="146596"/>
            </a:xfrm>
            <a:prstGeom prst="roundRect">
              <a:avLst>
                <a:gd name="adj" fmla="val 19902"/>
              </a:avLst>
            </a:prstGeom>
            <a:solidFill>
              <a:srgbClr val="CDF1FE"/>
            </a:solidFill>
            <a:ln/>
          </p:spPr>
          <p:txBody>
            <a:bodyPr/>
            <a:lstStyle/>
            <a:p>
              <a:pPr defTabSz="571500"/>
              <a:endParaRPr lang="en-ZA" sz="1125">
                <a:solidFill>
                  <a:schemeClr val="accent6">
                    <a:lumMod val="50000"/>
                  </a:schemeClr>
                </a:solidFill>
              </a:endParaRPr>
            </a:p>
          </p:txBody>
        </p:sp>
        <p:pic>
          <p:nvPicPr>
            <p:cNvPr id="4"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209" y="898699"/>
              <a:ext cx="69428" cy="69428"/>
            </a:xfrm>
            <a:prstGeom prst="rect">
              <a:avLst/>
            </a:prstGeom>
          </p:spPr>
        </p:pic>
        <p:sp>
          <p:nvSpPr>
            <p:cNvPr id="5" name="Text 2"/>
            <p:cNvSpPr/>
            <p:nvPr/>
          </p:nvSpPr>
          <p:spPr>
            <a:xfrm>
              <a:off x="652314" y="886197"/>
              <a:ext cx="873547" cy="94506"/>
            </a:xfrm>
            <a:prstGeom prst="rect">
              <a:avLst/>
            </a:prstGeom>
            <a:noFill/>
            <a:ln/>
          </p:spPr>
          <p:txBody>
            <a:bodyPr wrap="none" lIns="0" tIns="0" rIns="0" bIns="0" rtlCol="0" anchor="t"/>
            <a:lstStyle/>
            <a:p>
              <a:pPr defTabSz="571500">
                <a:lnSpc>
                  <a:spcPts val="719"/>
                </a:lnSpc>
              </a:pPr>
              <a:r>
                <a:rPr lang="en-US" sz="531" dirty="0">
                  <a:solidFill>
                    <a:schemeClr val="accent6">
                      <a:lumMod val="50000"/>
                    </a:schemeClr>
                  </a:solidFill>
                  <a:ea typeface="Nunito Sans" pitchFamily="34" charset="-122"/>
                  <a:cs typeface="Nunito Sans" pitchFamily="34" charset="-120"/>
                </a:rPr>
                <a:t>STRATEGIC OPPORTUNITY</a:t>
              </a:r>
              <a:endParaRPr lang="en-US" sz="531" dirty="0">
                <a:solidFill>
                  <a:schemeClr val="accent6">
                    <a:lumMod val="50000"/>
                  </a:schemeClr>
                </a:solidFill>
              </a:endParaRPr>
            </a:p>
          </p:txBody>
        </p:sp>
      </p:grpSp>
      <p:sp>
        <p:nvSpPr>
          <p:cNvPr id="6" name="Text 3"/>
          <p:cNvSpPr/>
          <p:nvPr/>
        </p:nvSpPr>
        <p:spPr>
          <a:xfrm>
            <a:off x="496119" y="1075060"/>
            <a:ext cx="8151763" cy="118095"/>
          </a:xfrm>
          <a:prstGeom prst="rect">
            <a:avLst/>
          </a:prstGeom>
          <a:noFill/>
          <a:ln/>
        </p:spPr>
        <p:txBody>
          <a:bodyPr wrap="none" lIns="0" tIns="0" rIns="0" bIns="0" rtlCol="0" anchor="t"/>
          <a:lstStyle/>
          <a:p>
            <a:pPr defTabSz="571500">
              <a:lnSpc>
                <a:spcPts val="906"/>
              </a:lnSpc>
            </a:pPr>
            <a:r>
              <a:rPr lang="en-US" sz="656" dirty="0">
                <a:solidFill>
                  <a:schemeClr val="accent6">
                    <a:lumMod val="50000"/>
                  </a:schemeClr>
                </a:solidFill>
                <a:ea typeface="Nunito Sans" pitchFamily="34" charset="-122"/>
                <a:cs typeface="Nunito Sans" pitchFamily="34" charset="-120"/>
              </a:rPr>
              <a:t>Instead of waiting for exclusions to occur, institutions can </a:t>
            </a:r>
            <a:r>
              <a:rPr lang="en-US" sz="656" b="1" dirty="0">
                <a:solidFill>
                  <a:schemeClr val="accent6">
                    <a:lumMod val="50000"/>
                  </a:schemeClr>
                </a:solidFill>
                <a:ea typeface="Nunito Sans" pitchFamily="34" charset="-122"/>
                <a:cs typeface="Nunito Sans" pitchFamily="34" charset="-120"/>
              </a:rPr>
              <a:t>track risk earlier</a:t>
            </a:r>
            <a:r>
              <a:rPr lang="en-US" sz="656" dirty="0">
                <a:solidFill>
                  <a:schemeClr val="accent6">
                    <a:lumMod val="50000"/>
                  </a:schemeClr>
                </a:solidFill>
                <a:ea typeface="Nunito Sans" pitchFamily="34" charset="-122"/>
                <a:cs typeface="Nunito Sans" pitchFamily="34" charset="-120"/>
              </a:rPr>
              <a:t> — inserting a structured intervention layer before the exclusion programs ever execute.</a:t>
            </a:r>
            <a:endParaRPr lang="en-US" sz="656" dirty="0">
              <a:solidFill>
                <a:schemeClr val="accent6">
                  <a:lumMod val="50000"/>
                </a:schemeClr>
              </a:solidFill>
            </a:endParaRPr>
          </a:p>
        </p:txBody>
      </p:sp>
      <p:sp>
        <p:nvSpPr>
          <p:cNvPr id="7" name="Text 4"/>
          <p:cNvSpPr/>
          <p:nvPr/>
        </p:nvSpPr>
        <p:spPr>
          <a:xfrm>
            <a:off x="626344" y="1329779"/>
            <a:ext cx="8021538" cy="118095"/>
          </a:xfrm>
          <a:prstGeom prst="rect">
            <a:avLst/>
          </a:prstGeom>
          <a:noFill/>
          <a:ln/>
        </p:spPr>
        <p:txBody>
          <a:bodyPr wrap="none" lIns="0" tIns="0" rIns="0" bIns="0" rtlCol="0" anchor="t"/>
          <a:lstStyle/>
          <a:p>
            <a:pPr defTabSz="571500">
              <a:lnSpc>
                <a:spcPts val="906"/>
              </a:lnSpc>
            </a:pPr>
            <a:r>
              <a:rPr lang="en-US" sz="656" b="1" dirty="0">
                <a:solidFill>
                  <a:schemeClr val="accent6">
                    <a:lumMod val="50000"/>
                  </a:schemeClr>
                </a:solidFill>
                <a:ea typeface="Nunito Sans" pitchFamily="34" charset="-122"/>
                <a:cs typeface="Nunito Sans" pitchFamily="34" charset="-120"/>
              </a:rPr>
              <a:t>Exclusion should be the final step — not the first signal of a problem.</a:t>
            </a:r>
            <a:endParaRPr lang="en-US" sz="656" dirty="0">
              <a:solidFill>
                <a:schemeClr val="accent6">
                  <a:lumMod val="50000"/>
                </a:schemeClr>
              </a:solidFill>
            </a:endParaRPr>
          </a:p>
        </p:txBody>
      </p:sp>
      <p:sp>
        <p:nvSpPr>
          <p:cNvPr id="8" name="Shape 5"/>
          <p:cNvSpPr/>
          <p:nvPr/>
        </p:nvSpPr>
        <p:spPr>
          <a:xfrm>
            <a:off x="496119" y="1261468"/>
            <a:ext cx="9525" cy="254719"/>
          </a:xfrm>
          <a:prstGeom prst="rect">
            <a:avLst/>
          </a:prstGeom>
          <a:solidFill>
            <a:srgbClr val="03AEEF"/>
          </a:solidFill>
          <a:ln/>
        </p:spPr>
        <p:txBody>
          <a:bodyPr/>
          <a:lstStyle/>
          <a:p>
            <a:pPr defTabSz="571500"/>
            <a:endParaRPr lang="en-ZA" sz="1125">
              <a:solidFill>
                <a:schemeClr val="accent6">
                  <a:lumMod val="50000"/>
                </a:schemeClr>
              </a:solidFill>
            </a:endParaRPr>
          </a:p>
        </p:txBody>
      </p:sp>
      <p:pic>
        <p:nvPicPr>
          <p:cNvPr id="9" name="Image 1" descr="preencoded.png"/>
          <p:cNvPicPr>
            <a:picLocks noChangeAspect="1"/>
          </p:cNvPicPr>
          <p:nvPr/>
        </p:nvPicPr>
        <p:blipFill>
          <a:blip r:embed="rId5"/>
          <a:stretch>
            <a:fillRect/>
          </a:stretch>
        </p:blipFill>
        <p:spPr>
          <a:xfrm>
            <a:off x="1718891" y="1584498"/>
            <a:ext cx="5706219" cy="2611413"/>
          </a:xfrm>
          <a:prstGeom prst="rect">
            <a:avLst/>
          </a:prstGeom>
        </p:spPr>
      </p:pic>
      <p:sp>
        <p:nvSpPr>
          <p:cNvPr id="10" name="Text 6"/>
          <p:cNvSpPr/>
          <p:nvPr/>
        </p:nvSpPr>
        <p:spPr>
          <a:xfrm>
            <a:off x="5898714" y="1934413"/>
            <a:ext cx="1262269" cy="157784"/>
          </a:xfrm>
          <a:prstGeom prst="rect">
            <a:avLst/>
          </a:prstGeom>
          <a:noFill/>
          <a:ln/>
        </p:spPr>
        <p:txBody>
          <a:bodyPr wrap="none" lIns="0" tIns="0" rIns="0" bIns="0" rtlCol="0" anchor="t"/>
          <a:lstStyle/>
          <a:p>
            <a:pPr defTabSz="571500">
              <a:lnSpc>
                <a:spcPts val="1219"/>
              </a:lnSpc>
            </a:pPr>
            <a:r>
              <a:rPr lang="en-US" sz="969" b="1" dirty="0">
                <a:solidFill>
                  <a:schemeClr val="accent6">
                    <a:lumMod val="50000"/>
                  </a:schemeClr>
                </a:solidFill>
                <a:ea typeface="Nunito Sans Bold" pitchFamily="34" charset="-122"/>
                <a:cs typeface="Nunito Sans Bold" pitchFamily="34" charset="-120"/>
              </a:rPr>
              <a:t>Exclusion Programs</a:t>
            </a:r>
            <a:endParaRPr lang="en-US" sz="969" dirty="0">
              <a:solidFill>
                <a:schemeClr val="accent6">
                  <a:lumMod val="50000"/>
                </a:schemeClr>
              </a:solidFill>
            </a:endParaRPr>
          </a:p>
        </p:txBody>
      </p:sp>
      <p:sp>
        <p:nvSpPr>
          <p:cNvPr id="11" name="Text 7"/>
          <p:cNvSpPr/>
          <p:nvPr/>
        </p:nvSpPr>
        <p:spPr>
          <a:xfrm>
            <a:off x="5898713" y="2137078"/>
            <a:ext cx="1391301" cy="214586"/>
          </a:xfrm>
          <a:prstGeom prst="rect">
            <a:avLst/>
          </a:prstGeom>
          <a:noFill/>
          <a:ln/>
        </p:spPr>
        <p:txBody>
          <a:bodyPr wrap="square" lIns="0" tIns="0" rIns="0" bIns="0" rtlCol="0" anchor="t"/>
          <a:lstStyle/>
          <a:p>
            <a:pPr defTabSz="571500">
              <a:lnSpc>
                <a:spcPts val="844"/>
              </a:lnSpc>
            </a:pPr>
            <a:r>
              <a:rPr lang="en-US" sz="781" dirty="0">
                <a:solidFill>
                  <a:schemeClr val="accent6">
                    <a:lumMod val="50000"/>
                  </a:schemeClr>
                </a:solidFill>
                <a:ea typeface="Nunito Sans" pitchFamily="34" charset="-122"/>
                <a:cs typeface="Nunito Sans" pitchFamily="34" charset="-120"/>
              </a:rPr>
              <a:t>Final step only if all supports fail</a:t>
            </a:r>
            <a:endParaRPr lang="en-US" sz="781" dirty="0">
              <a:solidFill>
                <a:schemeClr val="accent6">
                  <a:lumMod val="50000"/>
                </a:schemeClr>
              </a:solidFill>
            </a:endParaRPr>
          </a:p>
        </p:txBody>
      </p:sp>
      <p:sp>
        <p:nvSpPr>
          <p:cNvPr id="12" name="Text 8"/>
          <p:cNvSpPr/>
          <p:nvPr/>
        </p:nvSpPr>
        <p:spPr>
          <a:xfrm>
            <a:off x="1853844" y="2713864"/>
            <a:ext cx="1279099" cy="315568"/>
          </a:xfrm>
          <a:prstGeom prst="rect">
            <a:avLst/>
          </a:prstGeom>
          <a:noFill/>
          <a:ln/>
        </p:spPr>
        <p:txBody>
          <a:bodyPr wrap="square" lIns="0" tIns="0" rIns="0" bIns="0" rtlCol="0" anchor="t"/>
          <a:lstStyle/>
          <a:p>
            <a:pPr algn="r" defTabSz="571500">
              <a:lnSpc>
                <a:spcPts val="1219"/>
              </a:lnSpc>
            </a:pPr>
            <a:r>
              <a:rPr lang="en-US" sz="969" b="1" dirty="0">
                <a:solidFill>
                  <a:schemeClr val="accent6">
                    <a:lumMod val="50000"/>
                  </a:schemeClr>
                </a:solidFill>
                <a:ea typeface="Nunito Sans Bold" pitchFamily="34" charset="-122"/>
                <a:cs typeface="Nunito Sans Bold" pitchFamily="34" charset="-120"/>
              </a:rPr>
              <a:t>Intervention &amp; Support</a:t>
            </a:r>
            <a:endParaRPr lang="en-US" sz="969" dirty="0">
              <a:solidFill>
                <a:schemeClr val="accent6">
                  <a:lumMod val="50000"/>
                </a:schemeClr>
              </a:solidFill>
            </a:endParaRPr>
          </a:p>
        </p:txBody>
      </p:sp>
      <p:sp>
        <p:nvSpPr>
          <p:cNvPr id="13" name="Text 9"/>
          <p:cNvSpPr/>
          <p:nvPr/>
        </p:nvSpPr>
        <p:spPr>
          <a:xfrm>
            <a:off x="1853844" y="3074312"/>
            <a:ext cx="1279099" cy="214586"/>
          </a:xfrm>
          <a:prstGeom prst="rect">
            <a:avLst/>
          </a:prstGeom>
          <a:noFill/>
          <a:ln/>
        </p:spPr>
        <p:txBody>
          <a:bodyPr wrap="square" lIns="0" tIns="0" rIns="0" bIns="0" rtlCol="0" anchor="t"/>
          <a:lstStyle/>
          <a:p>
            <a:pPr algn="r" defTabSz="571500">
              <a:lnSpc>
                <a:spcPts val="844"/>
              </a:lnSpc>
            </a:pPr>
            <a:r>
              <a:rPr lang="en-US" sz="781" dirty="0">
                <a:solidFill>
                  <a:schemeClr val="accent6">
                    <a:lumMod val="50000"/>
                  </a:schemeClr>
                </a:solidFill>
                <a:ea typeface="Nunito Sans" pitchFamily="34" charset="-122"/>
                <a:cs typeface="Nunito Sans" pitchFamily="34" charset="-120"/>
              </a:rPr>
              <a:t>Activate targeted academic and social supports</a:t>
            </a:r>
            <a:endParaRPr lang="en-US" sz="781" dirty="0">
              <a:solidFill>
                <a:schemeClr val="accent6">
                  <a:lumMod val="50000"/>
                </a:schemeClr>
              </a:solidFill>
            </a:endParaRPr>
          </a:p>
        </p:txBody>
      </p:sp>
      <p:sp>
        <p:nvSpPr>
          <p:cNvPr id="14" name="Text 10"/>
          <p:cNvSpPr/>
          <p:nvPr/>
        </p:nvSpPr>
        <p:spPr>
          <a:xfrm>
            <a:off x="5898714" y="3235953"/>
            <a:ext cx="1262269" cy="157783"/>
          </a:xfrm>
          <a:prstGeom prst="rect">
            <a:avLst/>
          </a:prstGeom>
          <a:noFill/>
          <a:ln/>
        </p:spPr>
        <p:txBody>
          <a:bodyPr wrap="none" lIns="0" tIns="0" rIns="0" bIns="0" rtlCol="0" anchor="t"/>
          <a:lstStyle/>
          <a:p>
            <a:pPr defTabSz="571500">
              <a:lnSpc>
                <a:spcPts val="1219"/>
              </a:lnSpc>
            </a:pPr>
            <a:r>
              <a:rPr lang="en-US" sz="969" b="1" dirty="0">
                <a:solidFill>
                  <a:schemeClr val="accent6">
                    <a:lumMod val="50000"/>
                  </a:schemeClr>
                </a:solidFill>
                <a:ea typeface="Nunito Sans Bold" pitchFamily="34" charset="-122"/>
                <a:cs typeface="Nunito Sans Bold" pitchFamily="34" charset="-120"/>
              </a:rPr>
              <a:t>Early Risk Tracking</a:t>
            </a:r>
            <a:endParaRPr lang="en-US" sz="969" dirty="0">
              <a:solidFill>
                <a:schemeClr val="accent6">
                  <a:lumMod val="50000"/>
                </a:schemeClr>
              </a:solidFill>
            </a:endParaRPr>
          </a:p>
        </p:txBody>
      </p:sp>
      <p:sp>
        <p:nvSpPr>
          <p:cNvPr id="15" name="Text 11"/>
          <p:cNvSpPr/>
          <p:nvPr/>
        </p:nvSpPr>
        <p:spPr>
          <a:xfrm>
            <a:off x="5898713" y="3438617"/>
            <a:ext cx="1391301" cy="214586"/>
          </a:xfrm>
          <a:prstGeom prst="rect">
            <a:avLst/>
          </a:prstGeom>
          <a:noFill/>
          <a:ln/>
        </p:spPr>
        <p:txBody>
          <a:bodyPr wrap="square" lIns="0" tIns="0" rIns="0" bIns="0" rtlCol="0" anchor="t"/>
          <a:lstStyle/>
          <a:p>
            <a:pPr defTabSz="571500">
              <a:lnSpc>
                <a:spcPts val="844"/>
              </a:lnSpc>
            </a:pPr>
            <a:r>
              <a:rPr lang="en-US" sz="781" dirty="0">
                <a:solidFill>
                  <a:schemeClr val="accent6">
                    <a:lumMod val="50000"/>
                  </a:schemeClr>
                </a:solidFill>
                <a:ea typeface="Nunito Sans" pitchFamily="34" charset="-122"/>
                <a:cs typeface="Nunito Sans" pitchFamily="34" charset="-120"/>
              </a:rPr>
              <a:t>Identify students trending toward exclusion</a:t>
            </a:r>
            <a:endParaRPr lang="en-US" sz="781" dirty="0">
              <a:solidFill>
                <a:schemeClr val="accent6">
                  <a:lumMod val="50000"/>
                </a:schemeClr>
              </a:solidFill>
            </a:endParaRPr>
          </a:p>
        </p:txBody>
      </p:sp>
      <p:sp>
        <p:nvSpPr>
          <p:cNvPr id="16" name="Shape 12"/>
          <p:cNvSpPr/>
          <p:nvPr/>
        </p:nvSpPr>
        <p:spPr>
          <a:xfrm>
            <a:off x="496119" y="4264223"/>
            <a:ext cx="8151763" cy="416644"/>
          </a:xfrm>
          <a:prstGeom prst="roundRect">
            <a:avLst>
              <a:gd name="adj" fmla="val 8753"/>
            </a:avLst>
          </a:prstGeom>
          <a:solidFill>
            <a:srgbClr val="B3EAFE"/>
          </a:solidFill>
          <a:ln/>
        </p:spPr>
        <p:txBody>
          <a:bodyPr/>
          <a:lstStyle/>
          <a:p>
            <a:pPr defTabSz="571500"/>
            <a:endParaRPr lang="en-ZA" sz="1125">
              <a:solidFill>
                <a:schemeClr val="accent6">
                  <a:lumMod val="50000"/>
                </a:schemeClr>
              </a:solidFill>
            </a:endParaRPr>
          </a:p>
        </p:txBody>
      </p:sp>
      <p:pic>
        <p:nvPicPr>
          <p:cNvPr id="17" name="Image 2" descr="preencoded.png"/>
          <p:cNvPicPr>
            <a:picLocks noChangeAspect="1"/>
          </p:cNvPicPr>
          <p:nvPr/>
        </p:nvPicPr>
        <p:blipFill>
          <a:blip r:embed="rId6"/>
          <a:stretch>
            <a:fillRect/>
          </a:stretch>
        </p:blipFill>
        <p:spPr>
          <a:xfrm>
            <a:off x="582886" y="4382393"/>
            <a:ext cx="108496" cy="86767"/>
          </a:xfrm>
          <a:prstGeom prst="rect">
            <a:avLst/>
          </a:prstGeom>
        </p:spPr>
      </p:pic>
      <p:sp>
        <p:nvSpPr>
          <p:cNvPr id="18" name="Text 13"/>
          <p:cNvSpPr/>
          <p:nvPr/>
        </p:nvSpPr>
        <p:spPr>
          <a:xfrm>
            <a:off x="778148" y="4346600"/>
            <a:ext cx="7782967" cy="236190"/>
          </a:xfrm>
          <a:prstGeom prst="rect">
            <a:avLst/>
          </a:prstGeom>
          <a:noFill/>
          <a:ln/>
        </p:spPr>
        <p:txBody>
          <a:bodyPr wrap="square" lIns="0" tIns="0" rIns="0" bIns="0" rtlCol="0" anchor="t"/>
          <a:lstStyle/>
          <a:p>
            <a:pPr defTabSz="571500">
              <a:lnSpc>
                <a:spcPts val="906"/>
              </a:lnSpc>
            </a:pPr>
            <a:r>
              <a:rPr lang="en-US" sz="656" dirty="0">
                <a:solidFill>
                  <a:schemeClr val="accent6">
                    <a:lumMod val="50000"/>
                  </a:schemeClr>
                </a:solidFill>
                <a:ea typeface="Nunito Sans" pitchFamily="34" charset="-122"/>
                <a:cs typeface="Nunito Sans" pitchFamily="34" charset="-120"/>
              </a:rPr>
              <a:t>This requires adding a </a:t>
            </a:r>
            <a:r>
              <a:rPr lang="en-US" sz="656" b="1" dirty="0">
                <a:solidFill>
                  <a:schemeClr val="accent6">
                    <a:lumMod val="50000"/>
                  </a:schemeClr>
                </a:solidFill>
                <a:ea typeface="Nunito Sans" pitchFamily="34" charset="-122"/>
                <a:cs typeface="Nunito Sans" pitchFamily="34" charset="-120"/>
              </a:rPr>
              <a:t>student tracking layer</a:t>
            </a:r>
            <a:r>
              <a:rPr lang="en-US" sz="656" dirty="0">
                <a:solidFill>
                  <a:schemeClr val="accent6">
                    <a:lumMod val="50000"/>
                  </a:schemeClr>
                </a:solidFill>
                <a:ea typeface="Nunito Sans" pitchFamily="34" charset="-122"/>
                <a:cs typeface="Nunito Sans" pitchFamily="34" charset="-120"/>
              </a:rPr>
              <a:t> before the exclusion programs execute — a foundational shift in how institutions use HDMS to manage student outcomes. This is the next frontier of HDMS development.</a:t>
            </a:r>
            <a:endParaRPr lang="en-US" sz="656" dirty="0">
              <a:solidFill>
                <a:schemeClr val="accent6">
                  <a:lumMod val="50000"/>
                </a:schemeClr>
              </a:solidFill>
            </a:endParaRPr>
          </a:p>
        </p:txBody>
      </p:sp>
      <p:sp>
        <p:nvSpPr>
          <p:cNvPr id="19" name="Title 18">
            <a:extLst>
              <a:ext uri="{FF2B5EF4-FFF2-40B4-BE49-F238E27FC236}">
                <a16:creationId xmlns:a16="http://schemas.microsoft.com/office/drawing/2014/main" id="{EE1E8A87-C116-6FCA-5956-6FB4F6007A54}"/>
              </a:ext>
            </a:extLst>
          </p:cNvPr>
          <p:cNvSpPr>
            <a:spLocks noGrp="1"/>
          </p:cNvSpPr>
          <p:nvPr>
            <p:ph type="title"/>
          </p:nvPr>
        </p:nvSpPr>
        <p:spPr>
          <a:xfrm>
            <a:off x="370707" y="780454"/>
            <a:ext cx="8532812" cy="481013"/>
          </a:xfrm>
        </p:spPr>
        <p:txBody>
          <a:bodyPr/>
          <a:lstStyle/>
          <a:p>
            <a:r>
              <a:rPr lang="en-ZA" dirty="0"/>
              <a:t>The Opportunity</a:t>
            </a:r>
            <a:br>
              <a:rPr lang="en-ZA" dirty="0"/>
            </a:br>
            <a:endParaRPr lang="en-ZA"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430708"/>
            <a:ext cx="2506489" cy="271314"/>
          </a:xfrm>
          <a:prstGeom prst="rect">
            <a:avLst/>
          </a:prstGeom>
          <a:noFill/>
          <a:ln/>
        </p:spPr>
        <p:txBody>
          <a:bodyPr wrap="none" lIns="0" tIns="0" rIns="0" bIns="0" rtlCol="0" anchor="t"/>
          <a:lstStyle/>
          <a:p>
            <a:pPr>
              <a:lnSpc>
                <a:spcPts val="2125"/>
              </a:lnSpc>
            </a:pPr>
            <a:endParaRPr lang="en-US" sz="1688" dirty="0"/>
          </a:p>
        </p:txBody>
      </p:sp>
      <p:sp>
        <p:nvSpPr>
          <p:cNvPr id="3" name="Shape 1"/>
          <p:cNvSpPr/>
          <p:nvPr/>
        </p:nvSpPr>
        <p:spPr>
          <a:xfrm>
            <a:off x="496119" y="823541"/>
            <a:ext cx="1221581" cy="146596"/>
          </a:xfrm>
          <a:prstGeom prst="roundRect">
            <a:avLst>
              <a:gd name="adj" fmla="val 19902"/>
            </a:avLst>
          </a:prstGeom>
          <a:solidFill>
            <a:srgbClr val="CDF1FE"/>
          </a:solidFill>
          <a:ln/>
        </p:spPr>
        <p:txBody>
          <a:bodyPr/>
          <a:lstStyle/>
          <a:p>
            <a:endParaRPr lang="en-ZA" sz="1125">
              <a:solidFill>
                <a:schemeClr val="accent6">
                  <a:lumMod val="50000"/>
                </a:schemeClr>
              </a:solidFill>
            </a:endParaRPr>
          </a:p>
        </p:txBody>
      </p:sp>
      <p:sp>
        <p:nvSpPr>
          <p:cNvPr id="4" name="Text 2"/>
          <p:cNvSpPr/>
          <p:nvPr/>
        </p:nvSpPr>
        <p:spPr>
          <a:xfrm>
            <a:off x="548208" y="849586"/>
            <a:ext cx="1117402" cy="94506"/>
          </a:xfrm>
          <a:prstGeom prst="rect">
            <a:avLst/>
          </a:prstGeom>
          <a:noFill/>
          <a:ln/>
        </p:spPr>
        <p:txBody>
          <a:bodyPr wrap="none" lIns="0" tIns="0" rIns="0" bIns="0" rtlCol="0" anchor="t"/>
          <a:lstStyle/>
          <a:p>
            <a:pPr>
              <a:lnSpc>
                <a:spcPts val="719"/>
              </a:lnSpc>
            </a:pPr>
            <a:r>
              <a:rPr lang="en-US" sz="531" dirty="0">
                <a:solidFill>
                  <a:schemeClr val="accent6">
                    <a:lumMod val="50000"/>
                  </a:schemeClr>
                </a:solidFill>
                <a:ea typeface="Nunito Sans" pitchFamily="34" charset="-122"/>
                <a:cs typeface="Nunito Sans" pitchFamily="34" charset="-120"/>
              </a:rPr>
              <a:t>STUDENT SUCCESS FRAMEWORK</a:t>
            </a:r>
            <a:endParaRPr lang="en-US" sz="531" dirty="0">
              <a:solidFill>
                <a:schemeClr val="accent6">
                  <a:lumMod val="50000"/>
                </a:schemeClr>
              </a:solidFill>
            </a:endParaRPr>
          </a:p>
        </p:txBody>
      </p:sp>
      <p:sp>
        <p:nvSpPr>
          <p:cNvPr id="5" name="Text 3"/>
          <p:cNvSpPr/>
          <p:nvPr/>
        </p:nvSpPr>
        <p:spPr>
          <a:xfrm>
            <a:off x="496119" y="1038448"/>
            <a:ext cx="8151763" cy="118095"/>
          </a:xfrm>
          <a:prstGeom prst="rect">
            <a:avLst/>
          </a:prstGeom>
          <a:noFill/>
          <a:ln/>
        </p:spPr>
        <p:txBody>
          <a:bodyPr wrap="none" lIns="0" tIns="0" rIns="0" bIns="0" rtlCol="0" anchor="t"/>
          <a:lstStyle/>
          <a:p>
            <a:pPr>
              <a:lnSpc>
                <a:spcPts val="906"/>
              </a:lnSpc>
            </a:pPr>
            <a:r>
              <a:rPr lang="en-US" sz="656" dirty="0">
                <a:solidFill>
                  <a:schemeClr val="accent6">
                    <a:lumMod val="50000"/>
                  </a:schemeClr>
                </a:solidFill>
                <a:ea typeface="Nunito Sans" pitchFamily="34" charset="-122"/>
                <a:cs typeface="Nunito Sans" pitchFamily="34" charset="-120"/>
              </a:rPr>
              <a:t>We are moving from a </a:t>
            </a:r>
            <a:r>
              <a:rPr lang="en-US" sz="656" b="1" dirty="0">
                <a:solidFill>
                  <a:schemeClr val="accent6">
                    <a:lumMod val="50000"/>
                  </a:schemeClr>
                </a:solidFill>
                <a:ea typeface="Nunito Sans" pitchFamily="34" charset="-122"/>
                <a:cs typeface="Nunito Sans" pitchFamily="34" charset="-120"/>
              </a:rPr>
              <a:t>reactive exclusion system</a:t>
            </a:r>
            <a:r>
              <a:rPr lang="en-US" sz="656" dirty="0">
                <a:solidFill>
                  <a:schemeClr val="accent6">
                    <a:lumMod val="50000"/>
                  </a:schemeClr>
                </a:solidFill>
                <a:ea typeface="Nunito Sans" pitchFamily="34" charset="-122"/>
                <a:cs typeface="Nunito Sans" pitchFamily="34" charset="-120"/>
              </a:rPr>
              <a:t> to a </a:t>
            </a:r>
            <a:r>
              <a:rPr lang="en-US" sz="656" b="1" dirty="0">
                <a:solidFill>
                  <a:schemeClr val="accent6">
                    <a:lumMod val="50000"/>
                  </a:schemeClr>
                </a:solidFill>
                <a:ea typeface="Nunito Sans" pitchFamily="34" charset="-122"/>
                <a:cs typeface="Nunito Sans" pitchFamily="34" charset="-120"/>
              </a:rPr>
              <a:t>proactive student success framework</a:t>
            </a:r>
            <a:r>
              <a:rPr lang="en-US" sz="656" dirty="0">
                <a:solidFill>
                  <a:schemeClr val="accent6">
                    <a:lumMod val="50000"/>
                  </a:schemeClr>
                </a:solidFill>
                <a:ea typeface="Nunito Sans" pitchFamily="34" charset="-122"/>
                <a:cs typeface="Nunito Sans" pitchFamily="34" charset="-120"/>
              </a:rPr>
              <a:t> — one that monitors academic activity, detects risk early, and intervenes before exclusion becomes necessary.</a:t>
            </a:r>
            <a:endParaRPr lang="en-US" sz="656" dirty="0">
              <a:solidFill>
                <a:schemeClr val="accent6">
                  <a:lumMod val="50000"/>
                </a:schemeClr>
              </a:solidFill>
            </a:endParaRPr>
          </a:p>
        </p:txBody>
      </p:sp>
      <p:pic>
        <p:nvPicPr>
          <p:cNvPr id="6" name="Image 0" descr="preencoded.png"/>
          <p:cNvPicPr>
            <a:picLocks noChangeAspect="1"/>
          </p:cNvPicPr>
          <p:nvPr/>
        </p:nvPicPr>
        <p:blipFill>
          <a:blip r:embed="rId3"/>
          <a:stretch>
            <a:fillRect/>
          </a:stretch>
        </p:blipFill>
        <p:spPr>
          <a:xfrm>
            <a:off x="496119" y="1224856"/>
            <a:ext cx="434132" cy="520973"/>
          </a:xfrm>
          <a:prstGeom prst="rect">
            <a:avLst/>
          </a:prstGeom>
        </p:spPr>
      </p:pic>
      <p:sp>
        <p:nvSpPr>
          <p:cNvPr id="7" name="Text 4"/>
          <p:cNvSpPr/>
          <p:nvPr/>
        </p:nvSpPr>
        <p:spPr>
          <a:xfrm>
            <a:off x="990972" y="1311623"/>
            <a:ext cx="1085404" cy="135657"/>
          </a:xfrm>
          <a:prstGeom prst="rect">
            <a:avLst/>
          </a:prstGeom>
          <a:noFill/>
          <a:ln/>
        </p:spPr>
        <p:txBody>
          <a:bodyPr wrap="none" lIns="0" tIns="0" rIns="0" bIns="0" rtlCol="0" anchor="t"/>
          <a:lstStyle/>
          <a:p>
            <a:pPr>
              <a:lnSpc>
                <a:spcPts val="1063"/>
              </a:lnSpc>
            </a:pPr>
            <a:r>
              <a:rPr lang="en-US" sz="844" b="1" dirty="0">
                <a:solidFill>
                  <a:schemeClr val="accent6">
                    <a:lumMod val="50000"/>
                  </a:schemeClr>
                </a:solidFill>
                <a:ea typeface="Nunito Sans Bold" pitchFamily="34" charset="-122"/>
                <a:cs typeface="Nunito Sans Bold" pitchFamily="34" charset="-120"/>
              </a:rPr>
              <a:t>Monitor</a:t>
            </a:r>
            <a:endParaRPr lang="en-US" sz="844" dirty="0">
              <a:solidFill>
                <a:schemeClr val="accent6">
                  <a:lumMod val="50000"/>
                </a:schemeClr>
              </a:solidFill>
            </a:endParaRPr>
          </a:p>
        </p:txBody>
      </p:sp>
      <p:sp>
        <p:nvSpPr>
          <p:cNvPr id="8" name="Text 5"/>
          <p:cNvSpPr/>
          <p:nvPr/>
        </p:nvSpPr>
        <p:spPr>
          <a:xfrm>
            <a:off x="990972" y="1483742"/>
            <a:ext cx="7656909" cy="118095"/>
          </a:xfrm>
          <a:prstGeom prst="rect">
            <a:avLst/>
          </a:prstGeom>
          <a:noFill/>
          <a:ln/>
        </p:spPr>
        <p:txBody>
          <a:bodyPr wrap="none" lIns="0" tIns="0" rIns="0" bIns="0" rtlCol="0" anchor="t"/>
          <a:lstStyle/>
          <a:p>
            <a:pPr>
              <a:lnSpc>
                <a:spcPts val="906"/>
              </a:lnSpc>
            </a:pPr>
            <a:r>
              <a:rPr lang="en-US" sz="656" dirty="0">
                <a:solidFill>
                  <a:schemeClr val="accent6">
                    <a:lumMod val="50000"/>
                  </a:schemeClr>
                </a:solidFill>
                <a:ea typeface="Nunito Sans" pitchFamily="34" charset="-122"/>
                <a:cs typeface="Nunito Sans" pitchFamily="34" charset="-120"/>
              </a:rPr>
              <a:t>Student academic activity tracked continuously</a:t>
            </a:r>
            <a:endParaRPr lang="en-US" sz="656" dirty="0">
              <a:solidFill>
                <a:schemeClr val="accent6">
                  <a:lumMod val="50000"/>
                </a:schemeClr>
              </a:solidFill>
            </a:endParaRPr>
          </a:p>
        </p:txBody>
      </p:sp>
      <p:pic>
        <p:nvPicPr>
          <p:cNvPr id="9" name="Image 1" descr="preencoded.png"/>
          <p:cNvPicPr>
            <a:picLocks noChangeAspect="1"/>
          </p:cNvPicPr>
          <p:nvPr/>
        </p:nvPicPr>
        <p:blipFill>
          <a:blip r:embed="rId4"/>
          <a:stretch>
            <a:fillRect/>
          </a:stretch>
        </p:blipFill>
        <p:spPr>
          <a:xfrm>
            <a:off x="496119" y="1745828"/>
            <a:ext cx="434132" cy="520973"/>
          </a:xfrm>
          <a:prstGeom prst="rect">
            <a:avLst/>
          </a:prstGeom>
        </p:spPr>
      </p:pic>
      <p:sp>
        <p:nvSpPr>
          <p:cNvPr id="10" name="Text 6"/>
          <p:cNvSpPr/>
          <p:nvPr/>
        </p:nvSpPr>
        <p:spPr>
          <a:xfrm>
            <a:off x="990972" y="1832595"/>
            <a:ext cx="1085404" cy="135657"/>
          </a:xfrm>
          <a:prstGeom prst="rect">
            <a:avLst/>
          </a:prstGeom>
          <a:noFill/>
          <a:ln/>
        </p:spPr>
        <p:txBody>
          <a:bodyPr wrap="none" lIns="0" tIns="0" rIns="0" bIns="0" rtlCol="0" anchor="t"/>
          <a:lstStyle/>
          <a:p>
            <a:pPr>
              <a:lnSpc>
                <a:spcPts val="1063"/>
              </a:lnSpc>
            </a:pPr>
            <a:r>
              <a:rPr lang="en-US" sz="844" b="1" dirty="0">
                <a:solidFill>
                  <a:schemeClr val="accent6">
                    <a:lumMod val="50000"/>
                  </a:schemeClr>
                </a:solidFill>
                <a:ea typeface="Nunito Sans Bold" pitchFamily="34" charset="-122"/>
                <a:cs typeface="Nunito Sans Bold" pitchFamily="34" charset="-120"/>
              </a:rPr>
              <a:t>Detect</a:t>
            </a:r>
            <a:endParaRPr lang="en-US" sz="844" dirty="0">
              <a:solidFill>
                <a:schemeClr val="accent6">
                  <a:lumMod val="50000"/>
                </a:schemeClr>
              </a:solidFill>
            </a:endParaRPr>
          </a:p>
        </p:txBody>
      </p:sp>
      <p:sp>
        <p:nvSpPr>
          <p:cNvPr id="11" name="Text 7"/>
          <p:cNvSpPr/>
          <p:nvPr/>
        </p:nvSpPr>
        <p:spPr>
          <a:xfrm>
            <a:off x="990972" y="2004715"/>
            <a:ext cx="7656909" cy="118095"/>
          </a:xfrm>
          <a:prstGeom prst="rect">
            <a:avLst/>
          </a:prstGeom>
          <a:noFill/>
          <a:ln/>
        </p:spPr>
        <p:txBody>
          <a:bodyPr wrap="none" lIns="0" tIns="0" rIns="0" bIns="0" rtlCol="0" anchor="t"/>
          <a:lstStyle/>
          <a:p>
            <a:pPr>
              <a:lnSpc>
                <a:spcPts val="906"/>
              </a:lnSpc>
            </a:pPr>
            <a:r>
              <a:rPr lang="en-US" sz="656" dirty="0">
                <a:solidFill>
                  <a:schemeClr val="accent6">
                    <a:lumMod val="50000"/>
                  </a:schemeClr>
                </a:solidFill>
                <a:ea typeface="Nunito Sans" pitchFamily="34" charset="-122"/>
                <a:cs typeface="Nunito Sans" pitchFamily="34" charset="-120"/>
              </a:rPr>
              <a:t>At-risk students identified early</a:t>
            </a:r>
            <a:endParaRPr lang="en-US" sz="656" dirty="0">
              <a:solidFill>
                <a:schemeClr val="accent6">
                  <a:lumMod val="50000"/>
                </a:schemeClr>
              </a:solidFill>
            </a:endParaRPr>
          </a:p>
        </p:txBody>
      </p:sp>
      <p:pic>
        <p:nvPicPr>
          <p:cNvPr id="12" name="Image 2" descr="preencoded.png"/>
          <p:cNvPicPr>
            <a:picLocks noChangeAspect="1"/>
          </p:cNvPicPr>
          <p:nvPr/>
        </p:nvPicPr>
        <p:blipFill>
          <a:blip r:embed="rId5"/>
          <a:stretch>
            <a:fillRect/>
          </a:stretch>
        </p:blipFill>
        <p:spPr>
          <a:xfrm>
            <a:off x="496119" y="2266801"/>
            <a:ext cx="434132" cy="520973"/>
          </a:xfrm>
          <a:prstGeom prst="rect">
            <a:avLst/>
          </a:prstGeom>
        </p:spPr>
      </p:pic>
      <p:sp>
        <p:nvSpPr>
          <p:cNvPr id="13" name="Text 8"/>
          <p:cNvSpPr/>
          <p:nvPr/>
        </p:nvSpPr>
        <p:spPr>
          <a:xfrm>
            <a:off x="990972" y="2353568"/>
            <a:ext cx="1085404" cy="135657"/>
          </a:xfrm>
          <a:prstGeom prst="rect">
            <a:avLst/>
          </a:prstGeom>
          <a:noFill/>
          <a:ln/>
        </p:spPr>
        <p:txBody>
          <a:bodyPr wrap="none" lIns="0" tIns="0" rIns="0" bIns="0" rtlCol="0" anchor="t"/>
          <a:lstStyle/>
          <a:p>
            <a:pPr>
              <a:lnSpc>
                <a:spcPts val="1063"/>
              </a:lnSpc>
            </a:pPr>
            <a:r>
              <a:rPr lang="en-US" sz="844" b="1" dirty="0">
                <a:solidFill>
                  <a:schemeClr val="accent6">
                    <a:lumMod val="50000"/>
                  </a:schemeClr>
                </a:solidFill>
                <a:ea typeface="Nunito Sans Bold" pitchFamily="34" charset="-122"/>
                <a:cs typeface="Nunito Sans Bold" pitchFamily="34" charset="-120"/>
              </a:rPr>
              <a:t>Warn</a:t>
            </a:r>
            <a:endParaRPr lang="en-US" sz="844" dirty="0">
              <a:solidFill>
                <a:schemeClr val="accent6">
                  <a:lumMod val="50000"/>
                </a:schemeClr>
              </a:solidFill>
            </a:endParaRPr>
          </a:p>
        </p:txBody>
      </p:sp>
      <p:sp>
        <p:nvSpPr>
          <p:cNvPr id="14" name="Text 9"/>
          <p:cNvSpPr/>
          <p:nvPr/>
        </p:nvSpPr>
        <p:spPr>
          <a:xfrm>
            <a:off x="990972" y="2525687"/>
            <a:ext cx="7656909" cy="118095"/>
          </a:xfrm>
          <a:prstGeom prst="rect">
            <a:avLst/>
          </a:prstGeom>
          <a:noFill/>
          <a:ln/>
        </p:spPr>
        <p:txBody>
          <a:bodyPr wrap="none" lIns="0" tIns="0" rIns="0" bIns="0" rtlCol="0" anchor="t"/>
          <a:lstStyle/>
          <a:p>
            <a:pPr>
              <a:lnSpc>
                <a:spcPts val="906"/>
              </a:lnSpc>
            </a:pPr>
            <a:r>
              <a:rPr lang="en-US" sz="656" dirty="0">
                <a:solidFill>
                  <a:schemeClr val="accent6">
                    <a:lumMod val="50000"/>
                  </a:schemeClr>
                </a:solidFill>
                <a:ea typeface="Nunito Sans" pitchFamily="34" charset="-122"/>
                <a:cs typeface="Nunito Sans" pitchFamily="34" charset="-120"/>
              </a:rPr>
              <a:t>Structured warning notifications issued</a:t>
            </a:r>
            <a:endParaRPr lang="en-US" sz="656" dirty="0">
              <a:solidFill>
                <a:schemeClr val="accent6">
                  <a:lumMod val="50000"/>
                </a:schemeClr>
              </a:solidFill>
            </a:endParaRPr>
          </a:p>
        </p:txBody>
      </p:sp>
      <p:pic>
        <p:nvPicPr>
          <p:cNvPr id="15" name="Image 3" descr="preencoded.png"/>
          <p:cNvPicPr>
            <a:picLocks noChangeAspect="1"/>
          </p:cNvPicPr>
          <p:nvPr/>
        </p:nvPicPr>
        <p:blipFill>
          <a:blip r:embed="rId6"/>
          <a:stretch>
            <a:fillRect/>
          </a:stretch>
        </p:blipFill>
        <p:spPr>
          <a:xfrm>
            <a:off x="496119" y="2787774"/>
            <a:ext cx="434132" cy="520973"/>
          </a:xfrm>
          <a:prstGeom prst="rect">
            <a:avLst/>
          </a:prstGeom>
        </p:spPr>
      </p:pic>
      <p:sp>
        <p:nvSpPr>
          <p:cNvPr id="16" name="Text 10"/>
          <p:cNvSpPr/>
          <p:nvPr/>
        </p:nvSpPr>
        <p:spPr>
          <a:xfrm>
            <a:off x="990972" y="2874541"/>
            <a:ext cx="1085404" cy="135657"/>
          </a:xfrm>
          <a:prstGeom prst="rect">
            <a:avLst/>
          </a:prstGeom>
          <a:noFill/>
          <a:ln/>
        </p:spPr>
        <p:txBody>
          <a:bodyPr wrap="none" lIns="0" tIns="0" rIns="0" bIns="0" rtlCol="0" anchor="t"/>
          <a:lstStyle/>
          <a:p>
            <a:pPr>
              <a:lnSpc>
                <a:spcPts val="1063"/>
              </a:lnSpc>
            </a:pPr>
            <a:r>
              <a:rPr lang="en-US" sz="844" b="1" dirty="0">
                <a:solidFill>
                  <a:schemeClr val="accent6">
                    <a:lumMod val="50000"/>
                  </a:schemeClr>
                </a:solidFill>
                <a:ea typeface="Nunito Sans Bold" pitchFamily="34" charset="-122"/>
                <a:cs typeface="Nunito Sans Bold" pitchFamily="34" charset="-120"/>
              </a:rPr>
              <a:t>Intervene</a:t>
            </a:r>
            <a:endParaRPr lang="en-US" sz="844" dirty="0">
              <a:solidFill>
                <a:schemeClr val="accent6">
                  <a:lumMod val="50000"/>
                </a:schemeClr>
              </a:solidFill>
            </a:endParaRPr>
          </a:p>
        </p:txBody>
      </p:sp>
      <p:sp>
        <p:nvSpPr>
          <p:cNvPr id="17" name="Text 11"/>
          <p:cNvSpPr/>
          <p:nvPr/>
        </p:nvSpPr>
        <p:spPr>
          <a:xfrm>
            <a:off x="990972" y="3046660"/>
            <a:ext cx="7656909" cy="118095"/>
          </a:xfrm>
          <a:prstGeom prst="rect">
            <a:avLst/>
          </a:prstGeom>
          <a:noFill/>
          <a:ln/>
        </p:spPr>
        <p:txBody>
          <a:bodyPr wrap="none" lIns="0" tIns="0" rIns="0" bIns="0" rtlCol="0" anchor="t"/>
          <a:lstStyle/>
          <a:p>
            <a:pPr>
              <a:lnSpc>
                <a:spcPts val="906"/>
              </a:lnSpc>
            </a:pPr>
            <a:r>
              <a:rPr lang="en-US" sz="656" dirty="0">
                <a:solidFill>
                  <a:schemeClr val="accent6">
                    <a:lumMod val="50000"/>
                  </a:schemeClr>
                </a:solidFill>
                <a:ea typeface="Nunito Sans" pitchFamily="34" charset="-122"/>
                <a:cs typeface="Nunito Sans" pitchFamily="34" charset="-120"/>
              </a:rPr>
              <a:t>Targeted intervention processes initiated</a:t>
            </a:r>
            <a:endParaRPr lang="en-US" sz="656" dirty="0">
              <a:solidFill>
                <a:schemeClr val="accent6">
                  <a:lumMod val="50000"/>
                </a:schemeClr>
              </a:solidFill>
            </a:endParaRPr>
          </a:p>
        </p:txBody>
      </p:sp>
      <p:pic>
        <p:nvPicPr>
          <p:cNvPr id="18" name="Image 4" descr="preencoded.png"/>
          <p:cNvPicPr>
            <a:picLocks noChangeAspect="1"/>
          </p:cNvPicPr>
          <p:nvPr/>
        </p:nvPicPr>
        <p:blipFill>
          <a:blip r:embed="rId7"/>
          <a:stretch>
            <a:fillRect/>
          </a:stretch>
        </p:blipFill>
        <p:spPr>
          <a:xfrm>
            <a:off x="496119" y="3308747"/>
            <a:ext cx="434132" cy="520973"/>
          </a:xfrm>
          <a:prstGeom prst="rect">
            <a:avLst/>
          </a:prstGeom>
        </p:spPr>
      </p:pic>
      <p:sp>
        <p:nvSpPr>
          <p:cNvPr id="19" name="Text 12"/>
          <p:cNvSpPr/>
          <p:nvPr/>
        </p:nvSpPr>
        <p:spPr>
          <a:xfrm>
            <a:off x="990972" y="3395514"/>
            <a:ext cx="1085404" cy="135657"/>
          </a:xfrm>
          <a:prstGeom prst="rect">
            <a:avLst/>
          </a:prstGeom>
          <a:noFill/>
          <a:ln/>
        </p:spPr>
        <p:txBody>
          <a:bodyPr wrap="none" lIns="0" tIns="0" rIns="0" bIns="0" rtlCol="0" anchor="t"/>
          <a:lstStyle/>
          <a:p>
            <a:pPr>
              <a:lnSpc>
                <a:spcPts val="1063"/>
              </a:lnSpc>
            </a:pPr>
            <a:r>
              <a:rPr lang="en-US" sz="844" b="1" dirty="0">
                <a:solidFill>
                  <a:schemeClr val="accent6">
                    <a:lumMod val="50000"/>
                  </a:schemeClr>
                </a:solidFill>
                <a:ea typeface="Nunito Sans Bold" pitchFamily="34" charset="-122"/>
                <a:cs typeface="Nunito Sans Bold" pitchFamily="34" charset="-120"/>
              </a:rPr>
              <a:t>Reassess</a:t>
            </a:r>
            <a:endParaRPr lang="en-US" sz="844" dirty="0">
              <a:solidFill>
                <a:schemeClr val="accent6">
                  <a:lumMod val="50000"/>
                </a:schemeClr>
              </a:solidFill>
            </a:endParaRPr>
          </a:p>
        </p:txBody>
      </p:sp>
      <p:sp>
        <p:nvSpPr>
          <p:cNvPr id="20" name="Text 13"/>
          <p:cNvSpPr/>
          <p:nvPr/>
        </p:nvSpPr>
        <p:spPr>
          <a:xfrm>
            <a:off x="990972" y="3567633"/>
            <a:ext cx="7656909" cy="118095"/>
          </a:xfrm>
          <a:prstGeom prst="rect">
            <a:avLst/>
          </a:prstGeom>
          <a:noFill/>
          <a:ln/>
        </p:spPr>
        <p:txBody>
          <a:bodyPr wrap="none" lIns="0" tIns="0" rIns="0" bIns="0" rtlCol="0" anchor="t"/>
          <a:lstStyle/>
          <a:p>
            <a:pPr>
              <a:lnSpc>
                <a:spcPts val="906"/>
              </a:lnSpc>
            </a:pPr>
            <a:r>
              <a:rPr lang="en-US" sz="656" dirty="0">
                <a:solidFill>
                  <a:schemeClr val="accent6">
                    <a:lumMod val="50000"/>
                  </a:schemeClr>
                </a:solidFill>
                <a:ea typeface="Nunito Sans" pitchFamily="34" charset="-122"/>
                <a:cs typeface="Nunito Sans" pitchFamily="34" charset="-120"/>
              </a:rPr>
              <a:t>Academic progress re-evaluated</a:t>
            </a:r>
            <a:endParaRPr lang="en-US" sz="656" dirty="0">
              <a:solidFill>
                <a:schemeClr val="accent6">
                  <a:lumMod val="50000"/>
                </a:schemeClr>
              </a:solidFill>
            </a:endParaRPr>
          </a:p>
        </p:txBody>
      </p:sp>
      <p:pic>
        <p:nvPicPr>
          <p:cNvPr id="21" name="Image 5" descr="preencoded.png"/>
          <p:cNvPicPr>
            <a:picLocks noChangeAspect="1"/>
          </p:cNvPicPr>
          <p:nvPr/>
        </p:nvPicPr>
        <p:blipFill>
          <a:blip r:embed="rId8"/>
          <a:stretch>
            <a:fillRect/>
          </a:stretch>
        </p:blipFill>
        <p:spPr>
          <a:xfrm>
            <a:off x="496119" y="3829720"/>
            <a:ext cx="434132" cy="520973"/>
          </a:xfrm>
          <a:prstGeom prst="rect">
            <a:avLst/>
          </a:prstGeom>
        </p:spPr>
      </p:pic>
      <p:sp>
        <p:nvSpPr>
          <p:cNvPr id="22" name="Text 14"/>
          <p:cNvSpPr/>
          <p:nvPr/>
        </p:nvSpPr>
        <p:spPr>
          <a:xfrm>
            <a:off x="990972" y="3916486"/>
            <a:ext cx="1085404" cy="135657"/>
          </a:xfrm>
          <a:prstGeom prst="rect">
            <a:avLst/>
          </a:prstGeom>
          <a:noFill/>
          <a:ln/>
        </p:spPr>
        <p:txBody>
          <a:bodyPr wrap="none" lIns="0" tIns="0" rIns="0" bIns="0" rtlCol="0" anchor="t"/>
          <a:lstStyle/>
          <a:p>
            <a:pPr>
              <a:lnSpc>
                <a:spcPts val="1063"/>
              </a:lnSpc>
            </a:pPr>
            <a:r>
              <a:rPr lang="en-US" sz="844" b="1" dirty="0">
                <a:solidFill>
                  <a:schemeClr val="accent6">
                    <a:lumMod val="50000"/>
                  </a:schemeClr>
                </a:solidFill>
                <a:ea typeface="Nunito Sans Bold" pitchFamily="34" charset="-122"/>
                <a:cs typeface="Nunito Sans Bold" pitchFamily="34" charset="-120"/>
              </a:rPr>
              <a:t>Exclude</a:t>
            </a:r>
            <a:endParaRPr lang="en-US" sz="844" dirty="0">
              <a:solidFill>
                <a:schemeClr val="accent6">
                  <a:lumMod val="50000"/>
                </a:schemeClr>
              </a:solidFill>
            </a:endParaRPr>
          </a:p>
        </p:txBody>
      </p:sp>
      <p:sp>
        <p:nvSpPr>
          <p:cNvPr id="23" name="Text 15"/>
          <p:cNvSpPr/>
          <p:nvPr/>
        </p:nvSpPr>
        <p:spPr>
          <a:xfrm>
            <a:off x="990972" y="4088606"/>
            <a:ext cx="7656909" cy="118095"/>
          </a:xfrm>
          <a:prstGeom prst="rect">
            <a:avLst/>
          </a:prstGeom>
          <a:noFill/>
          <a:ln/>
        </p:spPr>
        <p:txBody>
          <a:bodyPr wrap="none" lIns="0" tIns="0" rIns="0" bIns="0" rtlCol="0" anchor="t"/>
          <a:lstStyle/>
          <a:p>
            <a:pPr>
              <a:lnSpc>
                <a:spcPts val="906"/>
              </a:lnSpc>
            </a:pPr>
            <a:r>
              <a:rPr lang="en-US" sz="656" dirty="0">
                <a:solidFill>
                  <a:schemeClr val="accent6">
                    <a:lumMod val="50000"/>
                  </a:schemeClr>
                </a:solidFill>
                <a:ea typeface="Nunito Sans" pitchFamily="34" charset="-122"/>
                <a:cs typeface="Nunito Sans" pitchFamily="34" charset="-120"/>
              </a:rPr>
              <a:t>Applied </a:t>
            </a:r>
            <a:r>
              <a:rPr lang="en-US" sz="656" b="1" dirty="0">
                <a:solidFill>
                  <a:schemeClr val="accent6">
                    <a:lumMod val="50000"/>
                  </a:schemeClr>
                </a:solidFill>
                <a:ea typeface="Nunito Sans" pitchFamily="34" charset="-122"/>
                <a:cs typeface="Nunito Sans" pitchFamily="34" charset="-120"/>
              </a:rPr>
              <a:t>only if required</a:t>
            </a:r>
            <a:r>
              <a:rPr lang="en-US" sz="656" dirty="0">
                <a:solidFill>
                  <a:schemeClr val="accent6">
                    <a:lumMod val="50000"/>
                  </a:schemeClr>
                </a:solidFill>
                <a:ea typeface="Nunito Sans" pitchFamily="34" charset="-122"/>
                <a:cs typeface="Nunito Sans" pitchFamily="34" charset="-120"/>
              </a:rPr>
              <a:t>, as a last resort</a:t>
            </a:r>
            <a:endParaRPr lang="en-US" sz="656" dirty="0">
              <a:solidFill>
                <a:schemeClr val="accent6">
                  <a:lumMod val="50000"/>
                </a:schemeClr>
              </a:solidFill>
            </a:endParaRPr>
          </a:p>
        </p:txBody>
      </p:sp>
      <p:sp>
        <p:nvSpPr>
          <p:cNvPr id="24" name="Shape 16"/>
          <p:cNvSpPr/>
          <p:nvPr/>
        </p:nvSpPr>
        <p:spPr>
          <a:xfrm>
            <a:off x="496119" y="4419005"/>
            <a:ext cx="8151763" cy="298549"/>
          </a:xfrm>
          <a:prstGeom prst="roundRect">
            <a:avLst>
              <a:gd name="adj" fmla="val 12216"/>
            </a:avLst>
          </a:prstGeom>
          <a:solidFill>
            <a:srgbClr val="B3EAFE"/>
          </a:solidFill>
          <a:ln/>
        </p:spPr>
        <p:txBody>
          <a:bodyPr/>
          <a:lstStyle/>
          <a:p>
            <a:endParaRPr lang="en-ZA" sz="1125">
              <a:solidFill>
                <a:schemeClr val="accent6">
                  <a:lumMod val="50000"/>
                </a:schemeClr>
              </a:solidFill>
            </a:endParaRPr>
          </a:p>
        </p:txBody>
      </p:sp>
      <p:pic>
        <p:nvPicPr>
          <p:cNvPr id="25" name="Image 6" descr="preencoded.png"/>
          <p:cNvPicPr>
            <a:picLocks noChangeAspect="1"/>
          </p:cNvPicPr>
          <p:nvPr/>
        </p:nvPicPr>
        <p:blipFill>
          <a:blip r:embed="rId9"/>
          <a:stretch>
            <a:fillRect/>
          </a:stretch>
        </p:blipFill>
        <p:spPr>
          <a:xfrm>
            <a:off x="582886" y="4537174"/>
            <a:ext cx="108496" cy="86767"/>
          </a:xfrm>
          <a:prstGeom prst="rect">
            <a:avLst/>
          </a:prstGeom>
        </p:spPr>
      </p:pic>
      <p:sp>
        <p:nvSpPr>
          <p:cNvPr id="26" name="Text 17"/>
          <p:cNvSpPr/>
          <p:nvPr/>
        </p:nvSpPr>
        <p:spPr>
          <a:xfrm>
            <a:off x="778148" y="4501381"/>
            <a:ext cx="7782967" cy="118095"/>
          </a:xfrm>
          <a:prstGeom prst="rect">
            <a:avLst/>
          </a:prstGeom>
          <a:noFill/>
          <a:ln/>
        </p:spPr>
        <p:txBody>
          <a:bodyPr wrap="none" lIns="0" tIns="0" rIns="0" bIns="0" rtlCol="0" anchor="t"/>
          <a:lstStyle/>
          <a:p>
            <a:pPr>
              <a:lnSpc>
                <a:spcPts val="906"/>
              </a:lnSpc>
            </a:pPr>
            <a:r>
              <a:rPr lang="en-US" sz="656" b="1" dirty="0">
                <a:solidFill>
                  <a:schemeClr val="accent6">
                    <a:lumMod val="50000"/>
                  </a:schemeClr>
                </a:solidFill>
                <a:ea typeface="Nunito Sans" pitchFamily="34" charset="-122"/>
                <a:cs typeface="Nunito Sans" pitchFamily="34" charset="-120"/>
              </a:rPr>
              <a:t>Result:</a:t>
            </a:r>
            <a:r>
              <a:rPr lang="en-US" sz="656" dirty="0">
                <a:solidFill>
                  <a:schemeClr val="accent6">
                    <a:lumMod val="50000"/>
                  </a:schemeClr>
                </a:solidFill>
                <a:ea typeface="Nunito Sans" pitchFamily="34" charset="-122"/>
                <a:cs typeface="Nunito Sans" pitchFamily="34" charset="-120"/>
              </a:rPr>
              <a:t> A proactive student success framework rather than a reactive exclusion system — placing student outcomes at the centre of academic governance.</a:t>
            </a:r>
            <a:endParaRPr lang="en-US" sz="656" dirty="0">
              <a:solidFill>
                <a:schemeClr val="accent6">
                  <a:lumMod val="50000"/>
                </a:schemeClr>
              </a:solidFill>
            </a:endParaRPr>
          </a:p>
        </p:txBody>
      </p:sp>
      <p:sp>
        <p:nvSpPr>
          <p:cNvPr id="27" name="Title 26">
            <a:extLst>
              <a:ext uri="{FF2B5EF4-FFF2-40B4-BE49-F238E27FC236}">
                <a16:creationId xmlns:a16="http://schemas.microsoft.com/office/drawing/2014/main" id="{091DEEE4-7740-A067-597E-63C89B16C5A5}"/>
              </a:ext>
            </a:extLst>
          </p:cNvPr>
          <p:cNvSpPr>
            <a:spLocks noGrp="1"/>
          </p:cNvSpPr>
          <p:nvPr>
            <p:ph type="title"/>
          </p:nvPr>
        </p:nvSpPr>
        <p:spPr>
          <a:xfrm>
            <a:off x="4454107" y="2461356"/>
            <a:ext cx="4634547" cy="481013"/>
          </a:xfrm>
        </p:spPr>
        <p:txBody>
          <a:bodyPr/>
          <a:lstStyle/>
          <a:p>
            <a:r>
              <a:rPr lang="en-ZA" dirty="0"/>
              <a:t>Proposed Future Process</a:t>
            </a:r>
            <a:br>
              <a:rPr lang="en-ZA" dirty="0"/>
            </a:br>
            <a:endParaRPr lang="en-ZA"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367308"/>
            <a:ext cx="4981501" cy="387549"/>
          </a:xfrm>
          <a:prstGeom prst="rect">
            <a:avLst/>
          </a:prstGeom>
          <a:noFill/>
          <a:ln/>
        </p:spPr>
        <p:txBody>
          <a:bodyPr wrap="none" lIns="0" tIns="0" rIns="0" bIns="0" rtlCol="0" anchor="t"/>
          <a:lstStyle/>
          <a:p>
            <a:pPr>
              <a:lnSpc>
                <a:spcPts val="3031"/>
              </a:lnSpc>
            </a:pPr>
            <a:endParaRPr lang="en-US" sz="2438" dirty="0"/>
          </a:p>
        </p:txBody>
      </p:sp>
      <p:sp>
        <p:nvSpPr>
          <p:cNvPr id="3" name="Text 1"/>
          <p:cNvSpPr/>
          <p:nvPr/>
        </p:nvSpPr>
        <p:spPr>
          <a:xfrm>
            <a:off x="496119" y="1002878"/>
            <a:ext cx="8151763" cy="39692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The new framework introduces two transformative capabilities that fundamentally shift how institutions identify and respond to academic risk — giving faculties and advisors the tools to </a:t>
            </a:r>
            <a:r>
              <a:rPr lang="en-US" sz="969" b="1" dirty="0">
                <a:solidFill>
                  <a:schemeClr val="accent6">
                    <a:lumMod val="50000"/>
                  </a:schemeClr>
                </a:solidFill>
                <a:ea typeface="Nunito Sans" pitchFamily="34" charset="-122"/>
                <a:cs typeface="Nunito Sans" pitchFamily="34" charset="-120"/>
              </a:rPr>
              <a:t>act before exclusion occurs</a:t>
            </a:r>
            <a:r>
              <a:rPr lang="en-US" sz="969" dirty="0">
                <a:solidFill>
                  <a:schemeClr val="accent6">
                    <a:lumMod val="50000"/>
                  </a:schemeClr>
                </a:solidFill>
                <a:ea typeface="Nunito Sans" pitchFamily="34" charset="-122"/>
                <a:cs typeface="Nunito Sans" pitchFamily="34" charset="-120"/>
              </a:rPr>
              <a:t>.</a:t>
            </a:r>
            <a:endParaRPr lang="en-US" sz="969" dirty="0">
              <a:solidFill>
                <a:schemeClr val="accent6">
                  <a:lumMod val="50000"/>
                </a:schemeClr>
              </a:solidFill>
            </a:endParaRPr>
          </a:p>
        </p:txBody>
      </p:sp>
      <p:sp>
        <p:nvSpPr>
          <p:cNvPr id="4" name="Shape 2"/>
          <p:cNvSpPr/>
          <p:nvPr/>
        </p:nvSpPr>
        <p:spPr>
          <a:xfrm>
            <a:off x="406822" y="1539329"/>
            <a:ext cx="4103191" cy="3241551"/>
          </a:xfrm>
          <a:prstGeom prst="roundRect">
            <a:avLst>
              <a:gd name="adj" fmla="val 2755"/>
            </a:avLst>
          </a:prstGeom>
          <a:solidFill>
            <a:srgbClr val="03AEEF"/>
          </a:solidFill>
          <a:ln/>
        </p:spPr>
        <p:txBody>
          <a:bodyPr/>
          <a:lstStyle/>
          <a:p>
            <a:endParaRPr lang="en-ZA" sz="1125">
              <a:solidFill>
                <a:schemeClr val="accent6">
                  <a:lumMod val="50000"/>
                </a:schemeClr>
              </a:solidFill>
            </a:endParaRPr>
          </a:p>
        </p:txBody>
      </p:sp>
      <p:sp>
        <p:nvSpPr>
          <p:cNvPr id="5" name="Text 3"/>
          <p:cNvSpPr/>
          <p:nvPr/>
        </p:nvSpPr>
        <p:spPr>
          <a:xfrm>
            <a:off x="530796" y="1663303"/>
            <a:ext cx="1697311"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Early Risk Identification</a:t>
            </a:r>
            <a:endParaRPr lang="en-US" sz="1219" dirty="0">
              <a:solidFill>
                <a:schemeClr val="accent6">
                  <a:lumMod val="50000"/>
                </a:schemeClr>
              </a:solidFill>
            </a:endParaRPr>
          </a:p>
        </p:txBody>
      </p:sp>
      <p:sp>
        <p:nvSpPr>
          <p:cNvPr id="6" name="Text 4"/>
          <p:cNvSpPr/>
          <p:nvPr/>
        </p:nvSpPr>
        <p:spPr>
          <a:xfrm>
            <a:off x="530796" y="1981126"/>
            <a:ext cx="3855244" cy="595387"/>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The system proactively identifies students approaching exclusion thresholds, enabling timely intervention across a range of risk signals:</a:t>
            </a:r>
            <a:endParaRPr lang="en-US" sz="969" dirty="0">
              <a:solidFill>
                <a:schemeClr val="accent6">
                  <a:lumMod val="50000"/>
                </a:schemeClr>
              </a:solidFill>
            </a:endParaRPr>
          </a:p>
        </p:txBody>
      </p:sp>
      <p:sp>
        <p:nvSpPr>
          <p:cNvPr id="7" name="Text 5"/>
          <p:cNvSpPr/>
          <p:nvPr/>
        </p:nvSpPr>
        <p:spPr>
          <a:xfrm>
            <a:off x="530796" y="2688134"/>
            <a:ext cx="3855244" cy="923999"/>
          </a:xfrm>
          <a:prstGeom prst="rect">
            <a:avLst/>
          </a:prstGeom>
          <a:noFill/>
          <a:ln/>
        </p:spPr>
        <p:txBody>
          <a:bodyPr wrap="square" lIns="0" tIns="0" rIns="0" bIns="0" rtlCol="0" anchor="t"/>
          <a:lstStyle/>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Overstay risk</a:t>
            </a:r>
            <a:endParaRPr lang="en-US" sz="969" dirty="0">
              <a:solidFill>
                <a:schemeClr val="accent6">
                  <a:lumMod val="50000"/>
                </a:schemeClr>
              </a:solidFill>
            </a:endParaRPr>
          </a:p>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Unsatisfactory academic progress</a:t>
            </a:r>
            <a:endParaRPr lang="en-US" sz="969" dirty="0">
              <a:solidFill>
                <a:schemeClr val="accent6">
                  <a:lumMod val="50000"/>
                </a:schemeClr>
              </a:solidFill>
            </a:endParaRPr>
          </a:p>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Repeated module failures</a:t>
            </a:r>
            <a:endParaRPr lang="en-US" sz="969" dirty="0">
              <a:solidFill>
                <a:schemeClr val="accent6">
                  <a:lumMod val="50000"/>
                </a:schemeClr>
              </a:solidFill>
            </a:endParaRPr>
          </a:p>
          <a:p>
            <a:pPr marL="214313" indent="-214313">
              <a:lnSpc>
                <a:spcPts val="1563"/>
              </a:lnSpc>
              <a:buSzPct val="100000"/>
              <a:buChar char="•"/>
            </a:pPr>
            <a:r>
              <a:rPr lang="en-US" sz="969" dirty="0">
                <a:solidFill>
                  <a:schemeClr val="accent6">
                    <a:lumMod val="50000"/>
                  </a:schemeClr>
                </a:solidFill>
                <a:ea typeface="Nunito Sans" pitchFamily="34" charset="-122"/>
                <a:cs typeface="Nunito Sans" pitchFamily="34" charset="-120"/>
              </a:rPr>
              <a:t>Qualification progression delays</a:t>
            </a:r>
            <a:endParaRPr lang="en-US" sz="969" dirty="0">
              <a:solidFill>
                <a:schemeClr val="accent6">
                  <a:lumMod val="50000"/>
                </a:schemeClr>
              </a:solidFill>
            </a:endParaRPr>
          </a:p>
        </p:txBody>
      </p:sp>
      <p:sp>
        <p:nvSpPr>
          <p:cNvPr id="8" name="Text 6"/>
          <p:cNvSpPr/>
          <p:nvPr/>
        </p:nvSpPr>
        <p:spPr>
          <a:xfrm>
            <a:off x="4728046" y="1663303"/>
            <a:ext cx="2432075"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Progressive Warning Mechanisms</a:t>
            </a:r>
            <a:endParaRPr lang="en-US" sz="1219" dirty="0">
              <a:solidFill>
                <a:schemeClr val="accent6">
                  <a:lumMod val="50000"/>
                </a:schemeClr>
              </a:solidFill>
            </a:endParaRPr>
          </a:p>
        </p:txBody>
      </p:sp>
      <p:sp>
        <p:nvSpPr>
          <p:cNvPr id="9" name="Text 7"/>
          <p:cNvSpPr/>
          <p:nvPr/>
        </p:nvSpPr>
        <p:spPr>
          <a:xfrm>
            <a:off x="4728046" y="1981126"/>
            <a:ext cx="3924598" cy="39692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Students receive a structured, escalating series of warnings, creating clear accountability at every stage:</a:t>
            </a:r>
            <a:endParaRPr lang="en-US" sz="969" dirty="0">
              <a:solidFill>
                <a:schemeClr val="accent6">
                  <a:lumMod val="50000"/>
                </a:schemeClr>
              </a:solidFill>
            </a:endParaRPr>
          </a:p>
        </p:txBody>
      </p:sp>
      <p:sp>
        <p:nvSpPr>
          <p:cNvPr id="10" name="Shape 8"/>
          <p:cNvSpPr/>
          <p:nvPr/>
        </p:nvSpPr>
        <p:spPr>
          <a:xfrm>
            <a:off x="4914081" y="2827660"/>
            <a:ext cx="1714203" cy="123974"/>
          </a:xfrm>
          <a:prstGeom prst="roundRect">
            <a:avLst>
              <a:gd name="adj" fmla="val 42025"/>
            </a:avLst>
          </a:prstGeom>
          <a:solidFill>
            <a:srgbClr val="CDF1FE"/>
          </a:solidFill>
          <a:ln w="7620">
            <a:solidFill>
              <a:srgbClr val="B3D7E4"/>
            </a:solidFill>
            <a:prstDash val="solid"/>
          </a:ln>
        </p:spPr>
        <p:txBody>
          <a:bodyPr/>
          <a:lstStyle/>
          <a:p>
            <a:endParaRPr lang="en-ZA" sz="1125">
              <a:solidFill>
                <a:schemeClr val="accent6">
                  <a:lumMod val="50000"/>
                </a:schemeClr>
              </a:solidFill>
            </a:endParaRPr>
          </a:p>
        </p:txBody>
      </p:sp>
      <p:sp>
        <p:nvSpPr>
          <p:cNvPr id="11" name="Shape 9"/>
          <p:cNvSpPr/>
          <p:nvPr/>
        </p:nvSpPr>
        <p:spPr>
          <a:xfrm>
            <a:off x="4728046" y="2703612"/>
            <a:ext cx="372071" cy="372071"/>
          </a:xfrm>
          <a:prstGeom prst="roundRect">
            <a:avLst>
              <a:gd name="adj" fmla="val 76800"/>
            </a:avLst>
          </a:prstGeom>
          <a:solidFill>
            <a:srgbClr val="CDF1FE"/>
          </a:solidFill>
          <a:ln w="7620">
            <a:solidFill>
              <a:srgbClr val="B3D7E4"/>
            </a:solidFill>
            <a:prstDash val="solid"/>
          </a:ln>
        </p:spPr>
        <p:txBody>
          <a:bodyPr/>
          <a:lstStyle/>
          <a:p>
            <a:endParaRPr lang="en-ZA" sz="1125">
              <a:solidFill>
                <a:schemeClr val="accent6">
                  <a:lumMod val="50000"/>
                </a:schemeClr>
              </a:solidFill>
            </a:endParaRPr>
          </a:p>
        </p:txBody>
      </p:sp>
      <p:pic>
        <p:nvPicPr>
          <p:cNvPr id="12"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1064" y="2796629"/>
            <a:ext cx="186035" cy="186035"/>
          </a:xfrm>
          <a:prstGeom prst="rect">
            <a:avLst/>
          </a:prstGeom>
        </p:spPr>
      </p:pic>
      <p:sp>
        <p:nvSpPr>
          <p:cNvPr id="13" name="Text 10"/>
          <p:cNvSpPr/>
          <p:nvPr/>
        </p:nvSpPr>
        <p:spPr>
          <a:xfrm>
            <a:off x="4852020" y="3199655"/>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Advisory Warning</a:t>
            </a:r>
            <a:endParaRPr lang="en-US" sz="1219" dirty="0">
              <a:solidFill>
                <a:schemeClr val="accent6">
                  <a:lumMod val="50000"/>
                </a:schemeClr>
              </a:solidFill>
            </a:endParaRPr>
          </a:p>
        </p:txBody>
      </p:sp>
      <p:sp>
        <p:nvSpPr>
          <p:cNvPr id="14" name="Shape 11"/>
          <p:cNvSpPr/>
          <p:nvPr/>
        </p:nvSpPr>
        <p:spPr>
          <a:xfrm>
            <a:off x="6938367" y="2641625"/>
            <a:ext cx="1714203" cy="123974"/>
          </a:xfrm>
          <a:prstGeom prst="roundRect">
            <a:avLst>
              <a:gd name="adj" fmla="val 42025"/>
            </a:avLst>
          </a:prstGeom>
          <a:solidFill>
            <a:srgbClr val="CDF1FE"/>
          </a:solidFill>
          <a:ln w="7620">
            <a:solidFill>
              <a:srgbClr val="B3D7E4"/>
            </a:solidFill>
            <a:prstDash val="solid"/>
          </a:ln>
        </p:spPr>
        <p:txBody>
          <a:bodyPr/>
          <a:lstStyle/>
          <a:p>
            <a:endParaRPr lang="en-ZA" sz="1125">
              <a:solidFill>
                <a:schemeClr val="accent6">
                  <a:lumMod val="50000"/>
                </a:schemeClr>
              </a:solidFill>
            </a:endParaRPr>
          </a:p>
        </p:txBody>
      </p:sp>
      <p:sp>
        <p:nvSpPr>
          <p:cNvPr id="15" name="Shape 12"/>
          <p:cNvSpPr/>
          <p:nvPr/>
        </p:nvSpPr>
        <p:spPr>
          <a:xfrm>
            <a:off x="6752332" y="2517576"/>
            <a:ext cx="372071" cy="372071"/>
          </a:xfrm>
          <a:prstGeom prst="roundRect">
            <a:avLst>
              <a:gd name="adj" fmla="val 76800"/>
            </a:avLst>
          </a:prstGeom>
          <a:solidFill>
            <a:srgbClr val="CDF1FE"/>
          </a:solidFill>
          <a:ln w="7620">
            <a:solidFill>
              <a:srgbClr val="B3D7E4"/>
            </a:solidFill>
            <a:prstDash val="solid"/>
          </a:ln>
        </p:spPr>
        <p:txBody>
          <a:bodyPr/>
          <a:lstStyle/>
          <a:p>
            <a:endParaRPr lang="en-ZA" sz="1125">
              <a:solidFill>
                <a:schemeClr val="accent6">
                  <a:lumMod val="50000"/>
                </a:schemeClr>
              </a:solidFill>
            </a:endParaRPr>
          </a:p>
        </p:txBody>
      </p:sp>
      <p:pic>
        <p:nvPicPr>
          <p:cNvPr id="16"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45349" y="2610594"/>
            <a:ext cx="186035" cy="186035"/>
          </a:xfrm>
          <a:prstGeom prst="rect">
            <a:avLst/>
          </a:prstGeom>
        </p:spPr>
      </p:pic>
      <p:sp>
        <p:nvSpPr>
          <p:cNvPr id="17" name="Text 13"/>
          <p:cNvSpPr/>
          <p:nvPr/>
        </p:nvSpPr>
        <p:spPr>
          <a:xfrm>
            <a:off x="6876306" y="3013620"/>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Warning 1</a:t>
            </a:r>
            <a:endParaRPr lang="en-US" sz="1219" dirty="0">
              <a:solidFill>
                <a:schemeClr val="accent6">
                  <a:lumMod val="50000"/>
                </a:schemeClr>
              </a:solidFill>
            </a:endParaRPr>
          </a:p>
        </p:txBody>
      </p:sp>
      <p:sp>
        <p:nvSpPr>
          <p:cNvPr id="18" name="Shape 14"/>
          <p:cNvSpPr/>
          <p:nvPr/>
        </p:nvSpPr>
        <p:spPr>
          <a:xfrm>
            <a:off x="4914081" y="3951535"/>
            <a:ext cx="1714203" cy="123974"/>
          </a:xfrm>
          <a:prstGeom prst="roundRect">
            <a:avLst>
              <a:gd name="adj" fmla="val 42025"/>
            </a:avLst>
          </a:prstGeom>
          <a:solidFill>
            <a:srgbClr val="CDF1FE"/>
          </a:solidFill>
          <a:ln w="7620">
            <a:solidFill>
              <a:srgbClr val="B3D7E4"/>
            </a:solidFill>
            <a:prstDash val="solid"/>
          </a:ln>
        </p:spPr>
        <p:txBody>
          <a:bodyPr/>
          <a:lstStyle/>
          <a:p>
            <a:endParaRPr lang="en-ZA" sz="1125">
              <a:solidFill>
                <a:schemeClr val="accent6">
                  <a:lumMod val="50000"/>
                </a:schemeClr>
              </a:solidFill>
            </a:endParaRPr>
          </a:p>
        </p:txBody>
      </p:sp>
      <p:sp>
        <p:nvSpPr>
          <p:cNvPr id="19" name="Shape 15"/>
          <p:cNvSpPr/>
          <p:nvPr/>
        </p:nvSpPr>
        <p:spPr>
          <a:xfrm>
            <a:off x="4728046" y="3827487"/>
            <a:ext cx="372071" cy="372071"/>
          </a:xfrm>
          <a:prstGeom prst="roundRect">
            <a:avLst>
              <a:gd name="adj" fmla="val 76800"/>
            </a:avLst>
          </a:prstGeom>
          <a:solidFill>
            <a:srgbClr val="CDF1FE"/>
          </a:solidFill>
          <a:ln w="7620">
            <a:solidFill>
              <a:srgbClr val="B3D7E4"/>
            </a:solidFill>
            <a:prstDash val="solid"/>
          </a:ln>
        </p:spPr>
        <p:txBody>
          <a:bodyPr/>
          <a:lstStyle/>
          <a:p>
            <a:endParaRPr lang="en-ZA" sz="1125">
              <a:solidFill>
                <a:schemeClr val="accent6">
                  <a:lumMod val="50000"/>
                </a:schemeClr>
              </a:solidFill>
            </a:endParaRPr>
          </a:p>
        </p:txBody>
      </p:sp>
      <p:pic>
        <p:nvPicPr>
          <p:cNvPr id="20"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821064" y="3920505"/>
            <a:ext cx="186035" cy="186035"/>
          </a:xfrm>
          <a:prstGeom prst="rect">
            <a:avLst/>
          </a:prstGeom>
        </p:spPr>
      </p:pic>
      <p:sp>
        <p:nvSpPr>
          <p:cNvPr id="21" name="Text 16"/>
          <p:cNvSpPr/>
          <p:nvPr/>
        </p:nvSpPr>
        <p:spPr>
          <a:xfrm>
            <a:off x="4852020" y="4323531"/>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Warning 2</a:t>
            </a:r>
            <a:endParaRPr lang="en-US" sz="1219" dirty="0">
              <a:solidFill>
                <a:schemeClr val="accent6">
                  <a:lumMod val="50000"/>
                </a:schemeClr>
              </a:solidFill>
            </a:endParaRPr>
          </a:p>
        </p:txBody>
      </p:sp>
      <p:sp>
        <p:nvSpPr>
          <p:cNvPr id="22" name="Shape 17"/>
          <p:cNvSpPr/>
          <p:nvPr/>
        </p:nvSpPr>
        <p:spPr>
          <a:xfrm>
            <a:off x="6938367" y="3765500"/>
            <a:ext cx="1714203" cy="123974"/>
          </a:xfrm>
          <a:prstGeom prst="roundRect">
            <a:avLst>
              <a:gd name="adj" fmla="val 42025"/>
            </a:avLst>
          </a:prstGeom>
          <a:solidFill>
            <a:srgbClr val="CDF1FE"/>
          </a:solidFill>
          <a:ln w="7620">
            <a:solidFill>
              <a:srgbClr val="B3D7E4"/>
            </a:solidFill>
            <a:prstDash val="solid"/>
          </a:ln>
        </p:spPr>
        <p:txBody>
          <a:bodyPr/>
          <a:lstStyle/>
          <a:p>
            <a:endParaRPr lang="en-ZA" sz="1125">
              <a:solidFill>
                <a:schemeClr val="accent6">
                  <a:lumMod val="50000"/>
                </a:schemeClr>
              </a:solidFill>
            </a:endParaRPr>
          </a:p>
        </p:txBody>
      </p:sp>
      <p:sp>
        <p:nvSpPr>
          <p:cNvPr id="23" name="Shape 18"/>
          <p:cNvSpPr/>
          <p:nvPr/>
        </p:nvSpPr>
        <p:spPr>
          <a:xfrm>
            <a:off x="6752332" y="3641452"/>
            <a:ext cx="372071" cy="372071"/>
          </a:xfrm>
          <a:prstGeom prst="roundRect">
            <a:avLst>
              <a:gd name="adj" fmla="val 76800"/>
            </a:avLst>
          </a:prstGeom>
          <a:solidFill>
            <a:srgbClr val="CDF1FE"/>
          </a:solidFill>
          <a:ln w="7620">
            <a:solidFill>
              <a:srgbClr val="B3D7E4"/>
            </a:solidFill>
            <a:prstDash val="solid"/>
          </a:ln>
        </p:spPr>
        <p:txBody>
          <a:bodyPr/>
          <a:lstStyle/>
          <a:p>
            <a:endParaRPr lang="en-ZA" sz="1125">
              <a:solidFill>
                <a:schemeClr val="accent6">
                  <a:lumMod val="50000"/>
                </a:schemeClr>
              </a:solidFill>
            </a:endParaRPr>
          </a:p>
        </p:txBody>
      </p:sp>
      <p:pic>
        <p:nvPicPr>
          <p:cNvPr id="24"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45349" y="3734470"/>
            <a:ext cx="186035" cy="186035"/>
          </a:xfrm>
          <a:prstGeom prst="rect">
            <a:avLst/>
          </a:prstGeom>
        </p:spPr>
      </p:pic>
      <p:sp>
        <p:nvSpPr>
          <p:cNvPr id="25" name="Text 19"/>
          <p:cNvSpPr/>
          <p:nvPr/>
        </p:nvSpPr>
        <p:spPr>
          <a:xfrm>
            <a:off x="6876306" y="4137496"/>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Final Warning</a:t>
            </a:r>
            <a:endParaRPr lang="en-US" sz="1219" dirty="0">
              <a:solidFill>
                <a:schemeClr val="accent6">
                  <a:lumMod val="50000"/>
                </a:schemeClr>
              </a:solidFill>
            </a:endParaRPr>
          </a:p>
        </p:txBody>
      </p:sp>
      <p:sp>
        <p:nvSpPr>
          <p:cNvPr id="26" name="Title 25">
            <a:extLst>
              <a:ext uri="{FF2B5EF4-FFF2-40B4-BE49-F238E27FC236}">
                <a16:creationId xmlns:a16="http://schemas.microsoft.com/office/drawing/2014/main" id="{2C470B41-62B3-BF27-4254-E5FA08AA4370}"/>
              </a:ext>
            </a:extLst>
          </p:cNvPr>
          <p:cNvSpPr>
            <a:spLocks noGrp="1"/>
          </p:cNvSpPr>
          <p:nvPr>
            <p:ph type="title"/>
          </p:nvPr>
        </p:nvSpPr>
        <p:spPr/>
        <p:txBody>
          <a:bodyPr/>
          <a:lstStyle/>
          <a:p>
            <a:r>
              <a:rPr lang="en-ZA" dirty="0"/>
              <a:t>New Capabilities Being Introduced</a:t>
            </a:r>
            <a:br>
              <a:rPr lang="en-ZA" dirty="0"/>
            </a:br>
            <a:endParaRPr lang="en-ZA"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458613"/>
            <a:ext cx="5079504" cy="387549"/>
          </a:xfrm>
          <a:prstGeom prst="rect">
            <a:avLst/>
          </a:prstGeom>
          <a:noFill/>
          <a:ln/>
        </p:spPr>
        <p:txBody>
          <a:bodyPr wrap="none" lIns="0" tIns="0" rIns="0" bIns="0" rtlCol="0" anchor="t"/>
          <a:lstStyle/>
          <a:p>
            <a:pPr>
              <a:lnSpc>
                <a:spcPts val="3031"/>
              </a:lnSpc>
            </a:pPr>
            <a:endParaRPr lang="en-US" sz="2438" dirty="0"/>
          </a:p>
        </p:txBody>
      </p:sp>
      <p:sp>
        <p:nvSpPr>
          <p:cNvPr id="3" name="Text 1"/>
          <p:cNvSpPr/>
          <p:nvPr/>
        </p:nvSpPr>
        <p:spPr>
          <a:xfrm>
            <a:off x="496119" y="1094185"/>
            <a:ext cx="8151763" cy="39692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Students identified as at risk are not simply flagged — they are guided into a </a:t>
            </a:r>
            <a:r>
              <a:rPr lang="en-US" sz="969" b="1" dirty="0">
                <a:solidFill>
                  <a:schemeClr val="accent6">
                    <a:lumMod val="50000"/>
                  </a:schemeClr>
                </a:solidFill>
                <a:ea typeface="Nunito Sans" pitchFamily="34" charset="-122"/>
                <a:cs typeface="Nunito Sans" pitchFamily="34" charset="-120"/>
              </a:rPr>
              <a:t>structured, trackable intervention process</a:t>
            </a:r>
            <a:r>
              <a:rPr lang="en-US" sz="969" dirty="0">
                <a:solidFill>
                  <a:schemeClr val="accent6">
                    <a:lumMod val="50000"/>
                  </a:schemeClr>
                </a:solidFill>
                <a:ea typeface="Nunito Sans" pitchFamily="34" charset="-122"/>
                <a:cs typeface="Nunito Sans" pitchFamily="34" charset="-120"/>
              </a:rPr>
              <a:t> designed to support their academic recovery and protect institutional integrity.</a:t>
            </a:r>
            <a:endParaRPr lang="en-US" sz="969" dirty="0">
              <a:solidFill>
                <a:schemeClr val="accent6">
                  <a:lumMod val="50000"/>
                </a:schemeClr>
              </a:solidFill>
            </a:endParaRPr>
          </a:p>
        </p:txBody>
      </p:sp>
      <p:sp>
        <p:nvSpPr>
          <p:cNvPr id="4" name="Text 2"/>
          <p:cNvSpPr/>
          <p:nvPr/>
        </p:nvSpPr>
        <p:spPr>
          <a:xfrm>
            <a:off x="496119" y="1754609"/>
            <a:ext cx="1596703"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Possible Interventions</a:t>
            </a:r>
            <a:endParaRPr lang="en-US" sz="1219" dirty="0">
              <a:solidFill>
                <a:schemeClr val="accent6">
                  <a:lumMod val="50000"/>
                </a:schemeClr>
              </a:solidFill>
            </a:endParaRPr>
          </a:p>
        </p:txBody>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119" y="2087985"/>
            <a:ext cx="310083" cy="310083"/>
          </a:xfrm>
          <a:prstGeom prst="rect">
            <a:avLst/>
          </a:prstGeom>
        </p:spPr>
      </p:pic>
      <p:sp>
        <p:nvSpPr>
          <p:cNvPr id="6" name="Text 3"/>
          <p:cNvSpPr/>
          <p:nvPr/>
        </p:nvSpPr>
        <p:spPr>
          <a:xfrm>
            <a:off x="961206" y="2087984"/>
            <a:ext cx="1419671"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Academic Advising</a:t>
            </a:r>
            <a:endParaRPr lang="en-US" sz="1219" dirty="0">
              <a:solidFill>
                <a:schemeClr val="accent6">
                  <a:lumMod val="50000"/>
                </a:schemeClr>
              </a:solidFill>
            </a:endParaRPr>
          </a:p>
        </p:txBody>
      </p:sp>
      <p:sp>
        <p:nvSpPr>
          <p:cNvPr id="7" name="Text 4"/>
          <p:cNvSpPr/>
          <p:nvPr/>
        </p:nvSpPr>
        <p:spPr>
          <a:xfrm>
            <a:off x="961206" y="2405807"/>
            <a:ext cx="1419671" cy="595387"/>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One-to-one guidance to address individual academic challenges</a:t>
            </a:r>
            <a:endParaRPr lang="en-US" sz="969" dirty="0">
              <a:solidFill>
                <a:schemeClr val="accent6">
                  <a:lumMod val="50000"/>
                </a:schemeClr>
              </a:solidFill>
            </a:endParaRPr>
          </a:p>
        </p:txBody>
      </p:sp>
      <p:pic>
        <p:nvPicPr>
          <p:cNvPr id="8"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35883" y="2087985"/>
            <a:ext cx="310083" cy="310083"/>
          </a:xfrm>
          <a:prstGeom prst="rect">
            <a:avLst/>
          </a:prstGeom>
        </p:spPr>
      </p:pic>
      <p:sp>
        <p:nvSpPr>
          <p:cNvPr id="9" name="Text 5"/>
          <p:cNvSpPr/>
          <p:nvPr/>
        </p:nvSpPr>
        <p:spPr>
          <a:xfrm>
            <a:off x="3000971" y="2087984"/>
            <a:ext cx="1419746" cy="387698"/>
          </a:xfrm>
          <a:prstGeom prst="rect">
            <a:avLst/>
          </a:prstGeom>
          <a:noFill/>
          <a:ln/>
        </p:spPr>
        <p:txBody>
          <a:bodyPr wrap="squar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Progress Review Meetings</a:t>
            </a:r>
            <a:endParaRPr lang="en-US" sz="1219" dirty="0">
              <a:solidFill>
                <a:schemeClr val="accent6">
                  <a:lumMod val="50000"/>
                </a:schemeClr>
              </a:solidFill>
            </a:endParaRPr>
          </a:p>
        </p:txBody>
      </p:sp>
      <p:sp>
        <p:nvSpPr>
          <p:cNvPr id="10" name="Text 6"/>
          <p:cNvSpPr/>
          <p:nvPr/>
        </p:nvSpPr>
        <p:spPr>
          <a:xfrm>
            <a:off x="3000971" y="2599655"/>
            <a:ext cx="1419746" cy="595387"/>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Formal reviews to assess and document student progress</a:t>
            </a:r>
            <a:endParaRPr lang="en-US" sz="969" dirty="0">
              <a:solidFill>
                <a:schemeClr val="accent6">
                  <a:lumMod val="50000"/>
                </a:schemeClr>
              </a:solidFill>
            </a:endParaRPr>
          </a:p>
        </p:txBody>
      </p:sp>
      <p:pic>
        <p:nvPicPr>
          <p:cNvPr id="11"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6119" y="3443065"/>
            <a:ext cx="310083" cy="310083"/>
          </a:xfrm>
          <a:prstGeom prst="rect">
            <a:avLst/>
          </a:prstGeom>
        </p:spPr>
      </p:pic>
      <p:sp>
        <p:nvSpPr>
          <p:cNvPr id="12" name="Text 7"/>
          <p:cNvSpPr/>
          <p:nvPr/>
        </p:nvSpPr>
        <p:spPr>
          <a:xfrm>
            <a:off x="961206" y="3443064"/>
            <a:ext cx="1419671" cy="387698"/>
          </a:xfrm>
          <a:prstGeom prst="rect">
            <a:avLst/>
          </a:prstGeom>
          <a:noFill/>
          <a:ln/>
        </p:spPr>
        <p:txBody>
          <a:bodyPr wrap="squar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Academic Support Programmes</a:t>
            </a:r>
            <a:endParaRPr lang="en-US" sz="1219" dirty="0">
              <a:solidFill>
                <a:schemeClr val="accent6">
                  <a:lumMod val="50000"/>
                </a:schemeClr>
              </a:solidFill>
            </a:endParaRPr>
          </a:p>
        </p:txBody>
      </p:sp>
      <p:sp>
        <p:nvSpPr>
          <p:cNvPr id="13" name="Text 8"/>
          <p:cNvSpPr/>
          <p:nvPr/>
        </p:nvSpPr>
        <p:spPr>
          <a:xfrm>
            <a:off x="961206" y="3954736"/>
            <a:ext cx="1419671" cy="595387"/>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Targeted learning support to address skill or knowledge gaps</a:t>
            </a:r>
            <a:endParaRPr lang="en-US" sz="969" dirty="0">
              <a:solidFill>
                <a:schemeClr val="accent6">
                  <a:lumMod val="50000"/>
                </a:schemeClr>
              </a:solidFill>
            </a:endParaRPr>
          </a:p>
        </p:txBody>
      </p:sp>
      <p:pic>
        <p:nvPicPr>
          <p:cNvPr id="14" name="Image 3" descr="preencoded.png"/>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35883" y="3443065"/>
            <a:ext cx="310083" cy="310083"/>
          </a:xfrm>
          <a:prstGeom prst="rect">
            <a:avLst/>
          </a:prstGeom>
        </p:spPr>
      </p:pic>
      <p:sp>
        <p:nvSpPr>
          <p:cNvPr id="15" name="Text 9"/>
          <p:cNvSpPr/>
          <p:nvPr/>
        </p:nvSpPr>
        <p:spPr>
          <a:xfrm>
            <a:off x="3000971" y="3443064"/>
            <a:ext cx="141974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Faculty Monitoring</a:t>
            </a:r>
            <a:endParaRPr lang="en-US" sz="1219" dirty="0">
              <a:solidFill>
                <a:schemeClr val="accent6">
                  <a:lumMod val="50000"/>
                </a:schemeClr>
              </a:solidFill>
            </a:endParaRPr>
          </a:p>
        </p:txBody>
      </p:sp>
      <p:sp>
        <p:nvSpPr>
          <p:cNvPr id="16" name="Text 10"/>
          <p:cNvSpPr/>
          <p:nvPr/>
        </p:nvSpPr>
        <p:spPr>
          <a:xfrm>
            <a:off x="3000971" y="3760887"/>
            <a:ext cx="1419746" cy="595387"/>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Ongoing oversight to ensure students remain on track</a:t>
            </a:r>
            <a:endParaRPr lang="en-US" sz="969" dirty="0">
              <a:solidFill>
                <a:schemeClr val="accent6">
                  <a:lumMod val="50000"/>
                </a:schemeClr>
              </a:solidFill>
            </a:endParaRPr>
          </a:p>
        </p:txBody>
      </p:sp>
      <p:sp>
        <p:nvSpPr>
          <p:cNvPr id="17" name="Shape 11"/>
          <p:cNvSpPr/>
          <p:nvPr/>
        </p:nvSpPr>
        <p:spPr>
          <a:xfrm>
            <a:off x="4638750" y="1630636"/>
            <a:ext cx="4103191" cy="3059013"/>
          </a:xfrm>
          <a:prstGeom prst="roundRect">
            <a:avLst>
              <a:gd name="adj" fmla="val 2920"/>
            </a:avLst>
          </a:prstGeom>
          <a:solidFill>
            <a:srgbClr val="84BD40"/>
          </a:solidFill>
          <a:ln/>
        </p:spPr>
        <p:txBody>
          <a:bodyPr/>
          <a:lstStyle/>
          <a:p>
            <a:endParaRPr lang="en-ZA" sz="1125"/>
          </a:p>
        </p:txBody>
      </p:sp>
      <p:sp>
        <p:nvSpPr>
          <p:cNvPr id="18" name="Text 12"/>
          <p:cNvSpPr/>
          <p:nvPr/>
        </p:nvSpPr>
        <p:spPr>
          <a:xfrm>
            <a:off x="4762723" y="1754609"/>
            <a:ext cx="1550566" cy="193849"/>
          </a:xfrm>
          <a:prstGeom prst="rect">
            <a:avLst/>
          </a:prstGeom>
          <a:noFill/>
          <a:ln/>
        </p:spPr>
        <p:txBody>
          <a:bodyPr wrap="none" lIns="0" tIns="0" rIns="0" bIns="0" rtlCol="0" anchor="t"/>
          <a:lstStyle/>
          <a:p>
            <a:pPr>
              <a:lnSpc>
                <a:spcPts val="1500"/>
              </a:lnSpc>
            </a:pPr>
            <a:r>
              <a:rPr lang="en-US" sz="1219" b="1" dirty="0">
                <a:solidFill>
                  <a:schemeClr val="accent6">
                    <a:lumMod val="50000"/>
                  </a:schemeClr>
                </a:solidFill>
                <a:ea typeface="Nunito Sans Bold" pitchFamily="34" charset="-122"/>
                <a:cs typeface="Nunito Sans Bold" pitchFamily="34" charset="-120"/>
              </a:rPr>
              <a:t>Institutional Benefit</a:t>
            </a:r>
            <a:endParaRPr lang="en-US" sz="1219" dirty="0">
              <a:solidFill>
                <a:schemeClr val="accent6">
                  <a:lumMod val="50000"/>
                </a:schemeClr>
              </a:solidFill>
            </a:endParaRPr>
          </a:p>
        </p:txBody>
      </p:sp>
      <p:sp>
        <p:nvSpPr>
          <p:cNvPr id="19" name="Text 13"/>
          <p:cNvSpPr/>
          <p:nvPr/>
        </p:nvSpPr>
        <p:spPr>
          <a:xfrm>
            <a:off x="4762723" y="2072432"/>
            <a:ext cx="3855244" cy="39692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By formalising the intervention process, institutions gain a significant governance advantage. Every intervention is:</a:t>
            </a:r>
            <a:endParaRPr lang="en-US" sz="969" dirty="0">
              <a:solidFill>
                <a:schemeClr val="accent6">
                  <a:lumMod val="50000"/>
                </a:schemeClr>
              </a:solidFill>
            </a:endParaRPr>
          </a:p>
        </p:txBody>
      </p:sp>
      <p:sp>
        <p:nvSpPr>
          <p:cNvPr id="20" name="Text 14"/>
          <p:cNvSpPr/>
          <p:nvPr/>
        </p:nvSpPr>
        <p:spPr>
          <a:xfrm>
            <a:off x="4762723" y="2580977"/>
            <a:ext cx="3855244" cy="682154"/>
          </a:xfrm>
          <a:prstGeom prst="rect">
            <a:avLst/>
          </a:prstGeom>
          <a:noFill/>
          <a:ln/>
        </p:spPr>
        <p:txBody>
          <a:bodyPr wrap="square" lIns="0" tIns="0" rIns="0" bIns="0" rtlCol="0" anchor="t"/>
          <a:lstStyle/>
          <a:p>
            <a:pPr marL="214313" indent="-214313">
              <a:lnSpc>
                <a:spcPts val="1563"/>
              </a:lnSpc>
              <a:buSzPct val="100000"/>
              <a:buChar char="•"/>
            </a:pPr>
            <a:r>
              <a:rPr lang="en-US" sz="969" b="1" dirty="0">
                <a:solidFill>
                  <a:schemeClr val="accent6">
                    <a:lumMod val="50000"/>
                  </a:schemeClr>
                </a:solidFill>
                <a:ea typeface="Nunito Sans" pitchFamily="34" charset="-122"/>
                <a:cs typeface="Nunito Sans" pitchFamily="34" charset="-120"/>
              </a:rPr>
              <a:t>Structured</a:t>
            </a:r>
            <a:r>
              <a:rPr lang="en-US" sz="969" dirty="0">
                <a:solidFill>
                  <a:schemeClr val="accent6">
                    <a:lumMod val="50000"/>
                  </a:schemeClr>
                </a:solidFill>
                <a:ea typeface="Nunito Sans" pitchFamily="34" charset="-122"/>
                <a:cs typeface="Nunito Sans" pitchFamily="34" charset="-120"/>
              </a:rPr>
              <a:t> — consistent processes applied across all cases</a:t>
            </a:r>
            <a:endParaRPr lang="en-US" sz="969" dirty="0">
              <a:solidFill>
                <a:schemeClr val="accent6">
                  <a:lumMod val="50000"/>
                </a:schemeClr>
              </a:solidFill>
            </a:endParaRPr>
          </a:p>
          <a:p>
            <a:pPr marL="214313" indent="-214313">
              <a:lnSpc>
                <a:spcPts val="1563"/>
              </a:lnSpc>
              <a:buSzPct val="100000"/>
              <a:buChar char="•"/>
            </a:pPr>
            <a:r>
              <a:rPr lang="en-US" sz="969" b="1" dirty="0">
                <a:solidFill>
                  <a:schemeClr val="accent6">
                    <a:lumMod val="50000"/>
                  </a:schemeClr>
                </a:solidFill>
                <a:ea typeface="Nunito Sans" pitchFamily="34" charset="-122"/>
                <a:cs typeface="Nunito Sans" pitchFamily="34" charset="-120"/>
              </a:rPr>
              <a:t>Trackable</a:t>
            </a:r>
            <a:r>
              <a:rPr lang="en-US" sz="969" dirty="0">
                <a:solidFill>
                  <a:schemeClr val="accent6">
                    <a:lumMod val="50000"/>
                  </a:schemeClr>
                </a:solidFill>
                <a:ea typeface="Nunito Sans" pitchFamily="34" charset="-122"/>
                <a:cs typeface="Nunito Sans" pitchFamily="34" charset="-120"/>
              </a:rPr>
              <a:t> — full audit trail of actions taken</a:t>
            </a:r>
            <a:endParaRPr lang="en-US" sz="969" dirty="0">
              <a:solidFill>
                <a:schemeClr val="accent6">
                  <a:lumMod val="50000"/>
                </a:schemeClr>
              </a:solidFill>
            </a:endParaRPr>
          </a:p>
          <a:p>
            <a:pPr marL="214313" indent="-214313">
              <a:lnSpc>
                <a:spcPts val="1563"/>
              </a:lnSpc>
              <a:buSzPct val="100000"/>
              <a:buChar char="•"/>
            </a:pPr>
            <a:r>
              <a:rPr lang="en-US" sz="969" b="1" dirty="0">
                <a:solidFill>
                  <a:schemeClr val="accent6">
                    <a:lumMod val="50000"/>
                  </a:schemeClr>
                </a:solidFill>
                <a:ea typeface="Nunito Sans" pitchFamily="34" charset="-122"/>
                <a:cs typeface="Nunito Sans" pitchFamily="34" charset="-120"/>
              </a:rPr>
              <a:t>Auditable</a:t>
            </a:r>
            <a:r>
              <a:rPr lang="en-US" sz="969" dirty="0">
                <a:solidFill>
                  <a:schemeClr val="accent6">
                    <a:lumMod val="50000"/>
                  </a:schemeClr>
                </a:solidFill>
                <a:ea typeface="Nunito Sans" pitchFamily="34" charset="-122"/>
                <a:cs typeface="Nunito Sans" pitchFamily="34" charset="-120"/>
              </a:rPr>
              <a:t> — defensible records for appeals or reviews</a:t>
            </a:r>
            <a:endParaRPr lang="en-US" sz="969" dirty="0">
              <a:solidFill>
                <a:schemeClr val="accent6">
                  <a:lumMod val="50000"/>
                </a:schemeClr>
              </a:solidFill>
            </a:endParaRPr>
          </a:p>
        </p:txBody>
      </p:sp>
      <p:sp>
        <p:nvSpPr>
          <p:cNvPr id="21" name="Text 15"/>
          <p:cNvSpPr/>
          <p:nvPr/>
        </p:nvSpPr>
        <p:spPr>
          <a:xfrm>
            <a:off x="4762723" y="3374752"/>
            <a:ext cx="3855244" cy="39692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This strengthens compliance, reduces institutional risk, and demonstrates duty of care to students.</a:t>
            </a:r>
            <a:endParaRPr lang="en-US" sz="969" dirty="0">
              <a:solidFill>
                <a:schemeClr val="accent6">
                  <a:lumMod val="50000"/>
                </a:schemeClr>
              </a:solidFill>
            </a:endParaRPr>
          </a:p>
        </p:txBody>
      </p:sp>
      <p:sp>
        <p:nvSpPr>
          <p:cNvPr id="22" name="Title 21">
            <a:extLst>
              <a:ext uri="{FF2B5EF4-FFF2-40B4-BE49-F238E27FC236}">
                <a16:creationId xmlns:a16="http://schemas.microsoft.com/office/drawing/2014/main" id="{094D3116-7375-D77C-4DCF-7EC3C9ED38C7}"/>
              </a:ext>
            </a:extLst>
          </p:cNvPr>
          <p:cNvSpPr>
            <a:spLocks noGrp="1"/>
          </p:cNvSpPr>
          <p:nvPr>
            <p:ph type="title"/>
          </p:nvPr>
        </p:nvSpPr>
        <p:spPr/>
        <p:txBody>
          <a:bodyPr/>
          <a:lstStyle/>
          <a:p>
            <a:r>
              <a:rPr lang="en-ZA" dirty="0"/>
              <a:t>Structured Intervention Framework</a:t>
            </a:r>
            <a:br>
              <a:rPr lang="en-ZA" dirty="0"/>
            </a:br>
            <a:endParaRPr lang="en-ZA"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716012"/>
            <a:ext cx="4948684" cy="387549"/>
          </a:xfrm>
          <a:prstGeom prst="rect">
            <a:avLst/>
          </a:prstGeom>
          <a:noFill/>
          <a:ln/>
        </p:spPr>
        <p:txBody>
          <a:bodyPr wrap="none" lIns="0" tIns="0" rIns="0" bIns="0" rtlCol="0" anchor="t"/>
          <a:lstStyle/>
          <a:p>
            <a:pPr>
              <a:lnSpc>
                <a:spcPts val="3031"/>
              </a:lnSpc>
            </a:pPr>
            <a:endParaRPr lang="en-US" sz="2438" dirty="0"/>
          </a:p>
        </p:txBody>
      </p:sp>
      <p:sp>
        <p:nvSpPr>
          <p:cNvPr id="3" name="Text 1"/>
          <p:cNvSpPr/>
          <p:nvPr/>
        </p:nvSpPr>
        <p:spPr>
          <a:xfrm>
            <a:off x="496119" y="1351583"/>
            <a:ext cx="8151763" cy="396924"/>
          </a:xfrm>
          <a:prstGeom prst="rect">
            <a:avLst/>
          </a:prstGeom>
          <a:noFill/>
          <a:ln/>
        </p:spPr>
        <p:txBody>
          <a:bodyPr wrap="square" lIns="0" tIns="0" rIns="0" bIns="0" rtlCol="0" anchor="t"/>
          <a:lstStyle/>
          <a:p>
            <a:pPr>
              <a:lnSpc>
                <a:spcPts val="1563"/>
              </a:lnSpc>
            </a:pPr>
            <a:r>
              <a:rPr lang="en-US" sz="969" dirty="0">
                <a:solidFill>
                  <a:schemeClr val="accent6">
                    <a:lumMod val="50000"/>
                  </a:schemeClr>
                </a:solidFill>
                <a:ea typeface="Nunito Sans" pitchFamily="34" charset="-122"/>
                <a:cs typeface="Nunito Sans" pitchFamily="34" charset="-120"/>
              </a:rPr>
              <a:t>The exclusion programmes remain an essential part of the system. However, their </a:t>
            </a:r>
            <a:r>
              <a:rPr lang="en-US" sz="969" b="1" dirty="0">
                <a:solidFill>
                  <a:schemeClr val="accent6">
                    <a:lumMod val="50000"/>
                  </a:schemeClr>
                </a:solidFill>
                <a:ea typeface="Nunito Sans" pitchFamily="34" charset="-122"/>
                <a:cs typeface="Nunito Sans" pitchFamily="34" charset="-120"/>
              </a:rPr>
              <a:t>position and purpose fundamentally change</a:t>
            </a:r>
            <a:r>
              <a:rPr lang="en-US" sz="969" dirty="0">
                <a:solidFill>
                  <a:schemeClr val="accent6">
                    <a:lumMod val="50000"/>
                  </a:schemeClr>
                </a:solidFill>
                <a:ea typeface="Nunito Sans" pitchFamily="34" charset="-122"/>
                <a:cs typeface="Nunito Sans" pitchFamily="34" charset="-120"/>
              </a:rPr>
              <a:t> within the new framework — from the primary response mechanism to the final stage of a fair, structured process.</a:t>
            </a:r>
            <a:endParaRPr lang="en-US" sz="969" dirty="0">
              <a:solidFill>
                <a:schemeClr val="accent6">
                  <a:lumMod val="50000"/>
                </a:schemeClr>
              </a:solidFill>
            </a:endParaRPr>
          </a:p>
        </p:txBody>
      </p:sp>
      <p:sp>
        <p:nvSpPr>
          <p:cNvPr id="4" name="Shape 2"/>
          <p:cNvSpPr/>
          <p:nvPr/>
        </p:nvSpPr>
        <p:spPr>
          <a:xfrm>
            <a:off x="496119" y="1888033"/>
            <a:ext cx="8151763" cy="1679228"/>
          </a:xfrm>
          <a:prstGeom prst="roundRect">
            <a:avLst>
              <a:gd name="adj" fmla="val 3103"/>
            </a:avLst>
          </a:prstGeom>
          <a:solidFill>
            <a:srgbClr val="CDF1FE"/>
          </a:solidFill>
          <a:ln w="7620">
            <a:solidFill>
              <a:srgbClr val="B3D7E4"/>
            </a:solidFill>
            <a:prstDash val="solid"/>
          </a:ln>
        </p:spPr>
        <p:txBody>
          <a:bodyPr/>
          <a:lstStyle/>
          <a:p>
            <a:endParaRPr lang="en-ZA" sz="1125"/>
          </a:p>
        </p:txBody>
      </p:sp>
      <p:sp>
        <p:nvSpPr>
          <p:cNvPr id="5" name="Shape 3"/>
          <p:cNvSpPr/>
          <p:nvPr/>
        </p:nvSpPr>
        <p:spPr>
          <a:xfrm>
            <a:off x="500881" y="1892796"/>
            <a:ext cx="4071119" cy="1669703"/>
          </a:xfrm>
          <a:prstGeom prst="roundRect">
            <a:avLst>
              <a:gd name="adj" fmla="val 3120"/>
            </a:avLst>
          </a:prstGeom>
          <a:solidFill>
            <a:srgbClr val="CDF1FE"/>
          </a:solidFill>
          <a:ln/>
        </p:spPr>
        <p:txBody>
          <a:bodyPr/>
          <a:lstStyle/>
          <a:p>
            <a:endParaRPr lang="en-ZA" sz="1125"/>
          </a:p>
        </p:txBody>
      </p:sp>
      <p:sp>
        <p:nvSpPr>
          <p:cNvPr id="6" name="Text 4"/>
          <p:cNvSpPr/>
          <p:nvPr/>
        </p:nvSpPr>
        <p:spPr>
          <a:xfrm>
            <a:off x="624855" y="2016770"/>
            <a:ext cx="1550566"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Current Role</a:t>
            </a:r>
            <a:endParaRPr lang="en-US" sz="1219" dirty="0"/>
          </a:p>
        </p:txBody>
      </p:sp>
      <p:sp>
        <p:nvSpPr>
          <p:cNvPr id="7" name="Text 5"/>
          <p:cNvSpPr/>
          <p:nvPr/>
        </p:nvSpPr>
        <p:spPr>
          <a:xfrm>
            <a:off x="624855" y="2285032"/>
            <a:ext cx="3823171" cy="198463"/>
          </a:xfrm>
          <a:prstGeom prst="rect">
            <a:avLst/>
          </a:prstGeom>
          <a:noFill/>
          <a:ln/>
        </p:spPr>
        <p:txBody>
          <a:bodyPr wrap="none" lIns="0" tIns="0" rIns="0" bIns="0" rtlCol="0" anchor="t"/>
          <a:lstStyle/>
          <a:p>
            <a:pPr>
              <a:lnSpc>
                <a:spcPts val="1563"/>
              </a:lnSpc>
            </a:pPr>
            <a:r>
              <a:rPr lang="en-US" sz="969" dirty="0">
                <a:solidFill>
                  <a:srgbClr val="5F6369"/>
                </a:solidFill>
                <a:ea typeface="Nunito Sans" pitchFamily="34" charset="-122"/>
                <a:cs typeface="Nunito Sans" pitchFamily="34" charset="-120"/>
              </a:rPr>
              <a:t>Identify and exclude students who violate academic rules.</a:t>
            </a:r>
            <a:endParaRPr lang="en-US" sz="969" dirty="0"/>
          </a:p>
        </p:txBody>
      </p:sp>
      <p:sp>
        <p:nvSpPr>
          <p:cNvPr id="8" name="Text 6"/>
          <p:cNvSpPr/>
          <p:nvPr/>
        </p:nvSpPr>
        <p:spPr>
          <a:xfrm>
            <a:off x="624855" y="2557909"/>
            <a:ext cx="3823171"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Exclusion acts as the </a:t>
            </a:r>
            <a:r>
              <a:rPr lang="en-US" sz="969" b="1" dirty="0">
                <a:solidFill>
                  <a:srgbClr val="5F6369"/>
                </a:solidFill>
                <a:ea typeface="Nunito Sans" pitchFamily="34" charset="-122"/>
                <a:cs typeface="Nunito Sans" pitchFamily="34" charset="-120"/>
              </a:rPr>
              <a:t>primary — and often only — institutional response</a:t>
            </a:r>
            <a:r>
              <a:rPr lang="en-US" sz="969" dirty="0">
                <a:solidFill>
                  <a:srgbClr val="5F6369"/>
                </a:solidFill>
                <a:ea typeface="Nunito Sans" pitchFamily="34" charset="-122"/>
                <a:cs typeface="Nunito Sans" pitchFamily="34" charset="-120"/>
              </a:rPr>
              <a:t>, with limited opportunity for intervention beforehand.</a:t>
            </a:r>
            <a:endParaRPr lang="en-US" sz="969" dirty="0"/>
          </a:p>
        </p:txBody>
      </p:sp>
      <p:sp>
        <p:nvSpPr>
          <p:cNvPr id="9" name="Shape 7"/>
          <p:cNvSpPr/>
          <p:nvPr/>
        </p:nvSpPr>
        <p:spPr>
          <a:xfrm>
            <a:off x="4572000" y="1892796"/>
            <a:ext cx="4071119" cy="1669703"/>
          </a:xfrm>
          <a:prstGeom prst="rect">
            <a:avLst/>
          </a:prstGeom>
          <a:solidFill>
            <a:srgbClr val="CDF1FE"/>
          </a:solidFill>
          <a:ln/>
        </p:spPr>
        <p:txBody>
          <a:bodyPr/>
          <a:lstStyle/>
          <a:p>
            <a:endParaRPr lang="en-ZA" sz="1125"/>
          </a:p>
        </p:txBody>
      </p:sp>
      <p:sp>
        <p:nvSpPr>
          <p:cNvPr id="10" name="Shape 8"/>
          <p:cNvSpPr/>
          <p:nvPr/>
        </p:nvSpPr>
        <p:spPr>
          <a:xfrm>
            <a:off x="4572000" y="1892796"/>
            <a:ext cx="14288" cy="1669703"/>
          </a:xfrm>
          <a:prstGeom prst="roundRect">
            <a:avLst>
              <a:gd name="adj" fmla="val 364651"/>
            </a:avLst>
          </a:prstGeom>
          <a:solidFill>
            <a:srgbClr val="B3D7E4"/>
          </a:solidFill>
          <a:ln/>
        </p:spPr>
        <p:txBody>
          <a:bodyPr/>
          <a:lstStyle/>
          <a:p>
            <a:endParaRPr lang="en-ZA" sz="1125"/>
          </a:p>
        </p:txBody>
      </p:sp>
      <p:sp>
        <p:nvSpPr>
          <p:cNvPr id="11" name="Text 9"/>
          <p:cNvSpPr/>
          <p:nvPr/>
        </p:nvSpPr>
        <p:spPr>
          <a:xfrm>
            <a:off x="4695974" y="2016770"/>
            <a:ext cx="1550566" cy="193849"/>
          </a:xfrm>
          <a:prstGeom prst="rect">
            <a:avLst/>
          </a:prstGeom>
          <a:noFill/>
          <a:ln/>
        </p:spPr>
        <p:txBody>
          <a:bodyPr wrap="non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New Role</a:t>
            </a:r>
            <a:endParaRPr lang="en-US" sz="1219" dirty="0"/>
          </a:p>
        </p:txBody>
      </p:sp>
      <p:sp>
        <p:nvSpPr>
          <p:cNvPr id="12" name="Text 10"/>
          <p:cNvSpPr/>
          <p:nvPr/>
        </p:nvSpPr>
        <p:spPr>
          <a:xfrm>
            <a:off x="4695974" y="2285033"/>
            <a:ext cx="3823171"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Act as the </a:t>
            </a:r>
            <a:r>
              <a:rPr lang="en-US" sz="969" b="1" dirty="0">
                <a:solidFill>
                  <a:srgbClr val="5F6369"/>
                </a:solidFill>
                <a:ea typeface="Nunito Sans" pitchFamily="34" charset="-122"/>
                <a:cs typeface="Nunito Sans" pitchFamily="34" charset="-120"/>
              </a:rPr>
              <a:t>final stage</a:t>
            </a:r>
            <a:r>
              <a:rPr lang="en-US" sz="969" dirty="0">
                <a:solidFill>
                  <a:srgbClr val="5F6369"/>
                </a:solidFill>
                <a:ea typeface="Nunito Sans" pitchFamily="34" charset="-122"/>
                <a:cs typeface="Nunito Sans" pitchFamily="34" charset="-120"/>
              </a:rPr>
              <a:t> in a structured academic governance process, reached only after:</a:t>
            </a:r>
            <a:endParaRPr lang="en-US" sz="969" dirty="0"/>
          </a:p>
        </p:txBody>
      </p:sp>
      <p:sp>
        <p:nvSpPr>
          <p:cNvPr id="13" name="Text 11"/>
          <p:cNvSpPr/>
          <p:nvPr/>
        </p:nvSpPr>
        <p:spPr>
          <a:xfrm>
            <a:off x="4695974" y="2756371"/>
            <a:ext cx="3823171" cy="682154"/>
          </a:xfrm>
          <a:prstGeom prst="rect">
            <a:avLst/>
          </a:prstGeom>
          <a:noFill/>
          <a:ln/>
        </p:spPr>
        <p:txBody>
          <a:bodyPr wrap="square" lIns="0" tIns="0" rIns="0" bIns="0" rtlCol="0" anchor="t"/>
          <a:lstStyle/>
          <a:p>
            <a:pPr marL="214313" indent="-214313">
              <a:lnSpc>
                <a:spcPts val="1563"/>
              </a:lnSpc>
              <a:buSzPct val="100000"/>
              <a:buChar char="•"/>
            </a:pPr>
            <a:r>
              <a:rPr lang="en-US" sz="969" dirty="0">
                <a:solidFill>
                  <a:srgbClr val="5F6369"/>
                </a:solidFill>
                <a:ea typeface="Nunito Sans" pitchFamily="34" charset="-122"/>
                <a:cs typeface="Nunito Sans" pitchFamily="34" charset="-120"/>
              </a:rPr>
              <a:t>Early risk warnings have been issued</a:t>
            </a:r>
            <a:endParaRPr lang="en-US" sz="969" dirty="0"/>
          </a:p>
          <a:p>
            <a:pPr marL="214313" indent="-214313">
              <a:lnSpc>
                <a:spcPts val="1563"/>
              </a:lnSpc>
              <a:buSzPct val="100000"/>
              <a:buChar char="•"/>
            </a:pPr>
            <a:r>
              <a:rPr lang="en-US" sz="969" dirty="0">
                <a:solidFill>
                  <a:srgbClr val="5F6369"/>
                </a:solidFill>
                <a:ea typeface="Nunito Sans" pitchFamily="34" charset="-122"/>
                <a:cs typeface="Nunito Sans" pitchFamily="34" charset="-120"/>
              </a:rPr>
              <a:t>Intervention opportunities have been provided</a:t>
            </a:r>
            <a:endParaRPr lang="en-US" sz="969" dirty="0"/>
          </a:p>
          <a:p>
            <a:pPr marL="214313" indent="-214313">
              <a:lnSpc>
                <a:spcPts val="1563"/>
              </a:lnSpc>
              <a:buSzPct val="100000"/>
              <a:buChar char="•"/>
            </a:pPr>
            <a:r>
              <a:rPr lang="en-US" sz="969" dirty="0">
                <a:solidFill>
                  <a:srgbClr val="5F6369"/>
                </a:solidFill>
                <a:ea typeface="Nunito Sans" pitchFamily="34" charset="-122"/>
                <a:cs typeface="Nunito Sans" pitchFamily="34" charset="-120"/>
              </a:rPr>
              <a:t>Academic progress has been monitored and reviewed</a:t>
            </a:r>
            <a:endParaRPr lang="en-US" sz="969" dirty="0"/>
          </a:p>
        </p:txBody>
      </p:sp>
      <p:sp>
        <p:nvSpPr>
          <p:cNvPr id="14" name="Shape 12"/>
          <p:cNvSpPr/>
          <p:nvPr/>
        </p:nvSpPr>
        <p:spPr>
          <a:xfrm>
            <a:off x="496119" y="3706787"/>
            <a:ext cx="8151763" cy="725463"/>
          </a:xfrm>
          <a:prstGeom prst="roundRect">
            <a:avLst>
              <a:gd name="adj" fmla="val 7182"/>
            </a:avLst>
          </a:prstGeom>
          <a:solidFill>
            <a:srgbClr val="B3EAFE"/>
          </a:solidFill>
          <a:ln/>
        </p:spPr>
        <p:txBody>
          <a:bodyPr/>
          <a:lstStyle/>
          <a:p>
            <a:endParaRPr lang="en-ZA" sz="1125"/>
          </a:p>
        </p:txBody>
      </p:sp>
      <p:pic>
        <p:nvPicPr>
          <p:cNvPr id="15" name="Image 0" descr="preencoded.png"/>
          <p:cNvPicPr>
            <a:picLocks noChangeAspect="1"/>
          </p:cNvPicPr>
          <p:nvPr/>
        </p:nvPicPr>
        <p:blipFill>
          <a:blip r:embed="rId3"/>
          <a:stretch>
            <a:fillRect/>
          </a:stretch>
        </p:blipFill>
        <p:spPr>
          <a:xfrm>
            <a:off x="620093" y="3891334"/>
            <a:ext cx="155004" cy="123974"/>
          </a:xfrm>
          <a:prstGeom prst="rect">
            <a:avLst/>
          </a:prstGeom>
        </p:spPr>
      </p:pic>
      <p:sp>
        <p:nvSpPr>
          <p:cNvPr id="16" name="Text 13"/>
          <p:cNvSpPr/>
          <p:nvPr/>
        </p:nvSpPr>
        <p:spPr>
          <a:xfrm>
            <a:off x="899071" y="3861718"/>
            <a:ext cx="7624837" cy="396924"/>
          </a:xfrm>
          <a:prstGeom prst="rect">
            <a:avLst/>
          </a:prstGeom>
          <a:noFill/>
          <a:ln/>
        </p:spPr>
        <p:txBody>
          <a:bodyPr wrap="square" lIns="0" tIns="0" rIns="0" bIns="0" rtlCol="0" anchor="t"/>
          <a:lstStyle/>
          <a:p>
            <a:pPr>
              <a:lnSpc>
                <a:spcPts val="1563"/>
              </a:lnSpc>
            </a:pPr>
            <a:r>
              <a:rPr lang="en-US" sz="969" b="1" dirty="0">
                <a:solidFill>
                  <a:srgbClr val="000000"/>
                </a:solidFill>
                <a:ea typeface="Nunito Sans" pitchFamily="34" charset="-122"/>
                <a:cs typeface="Nunito Sans" pitchFamily="34" charset="-120"/>
              </a:rPr>
              <a:t>Outcome:</a:t>
            </a:r>
            <a:r>
              <a:rPr lang="en-US" sz="969" dirty="0">
                <a:solidFill>
                  <a:srgbClr val="000000"/>
                </a:solidFill>
                <a:ea typeface="Nunito Sans" pitchFamily="34" charset="-122"/>
                <a:cs typeface="Nunito Sans" pitchFamily="34" charset="-120"/>
              </a:rPr>
              <a:t> Exclusions become </a:t>
            </a:r>
            <a:r>
              <a:rPr lang="en-US" sz="969" b="1" dirty="0">
                <a:solidFill>
                  <a:srgbClr val="03AEEF"/>
                </a:solidFill>
                <a:ea typeface="Nunito Sans" pitchFamily="34" charset="-122"/>
                <a:cs typeface="Nunito Sans" pitchFamily="34" charset="-120"/>
              </a:rPr>
              <a:t>more defensible and transparent</a:t>
            </a:r>
            <a:r>
              <a:rPr lang="en-US" sz="969" dirty="0">
                <a:solidFill>
                  <a:srgbClr val="000000"/>
                </a:solidFill>
                <a:ea typeface="Nunito Sans" pitchFamily="34" charset="-122"/>
                <a:cs typeface="Nunito Sans" pitchFamily="34" charset="-120"/>
              </a:rPr>
              <a:t> — demonstrating that every reasonable step was taken before a final decision was made. This reduces appeals and strengthens institutional confidence.</a:t>
            </a:r>
            <a:endParaRPr lang="en-US" sz="969" dirty="0"/>
          </a:p>
        </p:txBody>
      </p:sp>
      <p:sp>
        <p:nvSpPr>
          <p:cNvPr id="17" name="Title 16">
            <a:extLst>
              <a:ext uri="{FF2B5EF4-FFF2-40B4-BE49-F238E27FC236}">
                <a16:creationId xmlns:a16="http://schemas.microsoft.com/office/drawing/2014/main" id="{EA58CB3D-0A77-A525-C78E-13E81E234518}"/>
              </a:ext>
            </a:extLst>
          </p:cNvPr>
          <p:cNvSpPr>
            <a:spLocks noGrp="1"/>
          </p:cNvSpPr>
          <p:nvPr>
            <p:ph type="title"/>
          </p:nvPr>
        </p:nvSpPr>
        <p:spPr/>
        <p:txBody>
          <a:bodyPr/>
          <a:lstStyle/>
          <a:p>
            <a:r>
              <a:rPr lang="en-US" dirty="0"/>
              <a:t>Role of the Exclusion </a:t>
            </a:r>
            <a:r>
              <a:rPr lang="en-US" dirty="0" err="1"/>
              <a:t>Programmes</a:t>
            </a:r>
            <a:endParaRPr lang="en-ZA"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648965"/>
            <a:ext cx="4921969" cy="387549"/>
          </a:xfrm>
          <a:prstGeom prst="rect">
            <a:avLst/>
          </a:prstGeom>
          <a:noFill/>
          <a:ln/>
        </p:spPr>
        <p:txBody>
          <a:bodyPr wrap="none" lIns="0" tIns="0" rIns="0" bIns="0" rtlCol="0" anchor="t"/>
          <a:lstStyle/>
          <a:p>
            <a:pPr>
              <a:lnSpc>
                <a:spcPts val="3031"/>
              </a:lnSpc>
            </a:pPr>
            <a:endParaRPr lang="en-US" sz="2438" dirty="0"/>
          </a:p>
        </p:txBody>
      </p:sp>
      <p:sp>
        <p:nvSpPr>
          <p:cNvPr id="3" name="Shape 1"/>
          <p:cNvSpPr/>
          <p:nvPr/>
        </p:nvSpPr>
        <p:spPr>
          <a:xfrm>
            <a:off x="496119" y="1284535"/>
            <a:ext cx="1299418" cy="242739"/>
          </a:xfrm>
          <a:prstGeom prst="roundRect">
            <a:avLst>
              <a:gd name="adj" fmla="val 17171"/>
            </a:avLst>
          </a:prstGeom>
          <a:noFill/>
          <a:ln w="7620">
            <a:solidFill>
              <a:srgbClr val="03AEEF"/>
            </a:solidFill>
            <a:prstDash val="solid"/>
          </a:ln>
        </p:spPr>
        <p:txBody>
          <a:bodyPr/>
          <a:lstStyle/>
          <a:p>
            <a:endParaRPr lang="en-ZA" sz="1125"/>
          </a:p>
        </p:txBody>
      </p:sp>
      <p:sp>
        <p:nvSpPr>
          <p:cNvPr id="4" name="Text 2"/>
          <p:cNvSpPr/>
          <p:nvPr/>
        </p:nvSpPr>
        <p:spPr>
          <a:xfrm>
            <a:off x="575295" y="1326505"/>
            <a:ext cx="1141065" cy="158799"/>
          </a:xfrm>
          <a:prstGeom prst="rect">
            <a:avLst/>
          </a:prstGeom>
          <a:noFill/>
          <a:ln/>
        </p:spPr>
        <p:txBody>
          <a:bodyPr wrap="none" lIns="0" tIns="0" rIns="0" bIns="0" rtlCol="0" anchor="t"/>
          <a:lstStyle/>
          <a:p>
            <a:pPr>
              <a:lnSpc>
                <a:spcPts val="1250"/>
              </a:lnSpc>
            </a:pPr>
            <a:r>
              <a:rPr lang="en-US" sz="781" dirty="0">
                <a:solidFill>
                  <a:srgbClr val="03AEEF"/>
                </a:solidFill>
                <a:ea typeface="Nunito Sans" pitchFamily="34" charset="-122"/>
                <a:cs typeface="Nunito Sans" pitchFamily="34" charset="-120"/>
              </a:rPr>
              <a:t>INNOVATION ROADMAP</a:t>
            </a:r>
            <a:endParaRPr lang="en-US" sz="781" dirty="0"/>
          </a:p>
        </p:txBody>
      </p:sp>
      <p:sp>
        <p:nvSpPr>
          <p:cNvPr id="5" name="Text 3"/>
          <p:cNvSpPr/>
          <p:nvPr/>
        </p:nvSpPr>
        <p:spPr>
          <a:xfrm>
            <a:off x="496119" y="1666801"/>
            <a:ext cx="8151763"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As part of our innovation roadmap, we are introducing </a:t>
            </a:r>
            <a:r>
              <a:rPr lang="en-US" sz="969" b="1" dirty="0">
                <a:solidFill>
                  <a:srgbClr val="5F6369"/>
                </a:solidFill>
                <a:ea typeface="Nunito Sans" pitchFamily="34" charset="-122"/>
                <a:cs typeface="Nunito Sans" pitchFamily="34" charset="-120"/>
              </a:rPr>
              <a:t>AI-powered academic intelligence agents</a:t>
            </a:r>
            <a:r>
              <a:rPr lang="en-US" sz="969" dirty="0">
                <a:solidFill>
                  <a:srgbClr val="5F6369"/>
                </a:solidFill>
                <a:ea typeface="Nunito Sans" pitchFamily="34" charset="-122"/>
                <a:cs typeface="Nunito Sans" pitchFamily="34" charset="-120"/>
              </a:rPr>
              <a:t> — designed to complement, not replace, the Student Tracking Framework. Both solutions are built to operate </a:t>
            </a:r>
            <a:r>
              <a:rPr lang="en-US" sz="969" b="1" dirty="0">
                <a:solidFill>
                  <a:srgbClr val="5F6369"/>
                </a:solidFill>
                <a:ea typeface="Nunito Sans" pitchFamily="34" charset="-122"/>
                <a:cs typeface="Nunito Sans" pitchFamily="34" charset="-120"/>
              </a:rPr>
              <a:t>independently</a:t>
            </a:r>
            <a:r>
              <a:rPr lang="en-US" sz="969" dirty="0">
                <a:solidFill>
                  <a:srgbClr val="5F6369"/>
                </a:solidFill>
                <a:ea typeface="Nunito Sans" pitchFamily="34" charset="-122"/>
                <a:cs typeface="Nunito Sans" pitchFamily="34" charset="-120"/>
              </a:rPr>
              <a:t>, ensuring institutions can move forward at their own pace.</a:t>
            </a:r>
            <a:endParaRPr lang="en-US" sz="969" dirty="0"/>
          </a:p>
        </p:txBody>
      </p:sp>
      <p:sp>
        <p:nvSpPr>
          <p:cNvPr id="6" name="Text 4"/>
          <p:cNvSpPr/>
          <p:nvPr/>
        </p:nvSpPr>
        <p:spPr>
          <a:xfrm>
            <a:off x="496119" y="2327225"/>
            <a:ext cx="1976958" cy="193849"/>
          </a:xfrm>
          <a:prstGeom prst="rect">
            <a:avLst/>
          </a:prstGeom>
          <a:noFill/>
          <a:ln/>
        </p:spPr>
        <p:txBody>
          <a:bodyPr wrap="none" lIns="0" tIns="0" rIns="0" bIns="0" rtlCol="0" anchor="t"/>
          <a:lstStyle/>
          <a:p>
            <a:pPr>
              <a:lnSpc>
                <a:spcPts val="1500"/>
              </a:lnSpc>
            </a:pPr>
            <a:r>
              <a:rPr lang="en-US" sz="1219" b="1" dirty="0">
                <a:solidFill>
                  <a:srgbClr val="000000"/>
                </a:solidFill>
                <a:ea typeface="Nunito Sans Bold" pitchFamily="34" charset="-122"/>
                <a:cs typeface="Nunito Sans Bold" pitchFamily="34" charset="-120"/>
              </a:rPr>
              <a:t>Two Independent Solutions</a:t>
            </a:r>
            <a:endParaRPr lang="en-US" sz="1219" dirty="0"/>
          </a:p>
        </p:txBody>
      </p:sp>
      <p:sp>
        <p:nvSpPr>
          <p:cNvPr id="7" name="Shape 5"/>
          <p:cNvSpPr/>
          <p:nvPr/>
        </p:nvSpPr>
        <p:spPr>
          <a:xfrm>
            <a:off x="496119" y="2660601"/>
            <a:ext cx="1900312" cy="1582043"/>
          </a:xfrm>
          <a:prstGeom prst="roundRect">
            <a:avLst>
              <a:gd name="adj" fmla="val 3293"/>
            </a:avLst>
          </a:prstGeom>
          <a:solidFill>
            <a:srgbClr val="F2F2F2"/>
          </a:solidFill>
          <a:ln w="22860">
            <a:solidFill>
              <a:srgbClr val="B3D7E4"/>
            </a:solidFill>
            <a:prstDash val="solid"/>
          </a:ln>
        </p:spPr>
        <p:txBody>
          <a:bodyPr/>
          <a:lstStyle/>
          <a:p>
            <a:endParaRPr lang="en-ZA" sz="1125"/>
          </a:p>
        </p:txBody>
      </p:sp>
      <p:sp>
        <p:nvSpPr>
          <p:cNvPr id="8" name="Text 6"/>
          <p:cNvSpPr/>
          <p:nvPr/>
        </p:nvSpPr>
        <p:spPr>
          <a:xfrm>
            <a:off x="634381" y="2798861"/>
            <a:ext cx="1623789" cy="387698"/>
          </a:xfrm>
          <a:prstGeom prst="rect">
            <a:avLst/>
          </a:prstGeom>
          <a:noFill/>
          <a:ln/>
        </p:spPr>
        <p:txBody>
          <a:bodyPr wrap="squar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Student Tracking Framework</a:t>
            </a:r>
            <a:endParaRPr lang="en-US" sz="1219" dirty="0"/>
          </a:p>
        </p:txBody>
      </p:sp>
      <p:sp>
        <p:nvSpPr>
          <p:cNvPr id="9" name="Text 7"/>
          <p:cNvSpPr/>
          <p:nvPr/>
        </p:nvSpPr>
        <p:spPr>
          <a:xfrm>
            <a:off x="634381" y="3310533"/>
            <a:ext cx="1623789" cy="793849"/>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Available </a:t>
            </a:r>
            <a:r>
              <a:rPr lang="en-US" sz="969" b="1" dirty="0">
                <a:solidFill>
                  <a:srgbClr val="5F6369"/>
                </a:solidFill>
                <a:ea typeface="Nunito Sans" pitchFamily="34" charset="-122"/>
                <a:cs typeface="Nunito Sans" pitchFamily="34" charset="-120"/>
              </a:rPr>
              <a:t>immediately</a:t>
            </a:r>
            <a:r>
              <a:rPr lang="en-US" sz="969" dirty="0">
                <a:solidFill>
                  <a:srgbClr val="5F6369"/>
                </a:solidFill>
                <a:ea typeface="Nunito Sans" pitchFamily="34" charset="-122"/>
                <a:cs typeface="Nunito Sans" pitchFamily="34" charset="-120"/>
              </a:rPr>
              <a:t>. Implement structured risk monitoring, warnings, and intervention processes today.</a:t>
            </a:r>
            <a:endParaRPr lang="en-US" sz="969" dirty="0"/>
          </a:p>
        </p:txBody>
      </p:sp>
      <p:sp>
        <p:nvSpPr>
          <p:cNvPr id="10" name="Shape 8"/>
          <p:cNvSpPr/>
          <p:nvPr/>
        </p:nvSpPr>
        <p:spPr>
          <a:xfrm>
            <a:off x="2520405" y="2660601"/>
            <a:ext cx="1900312" cy="1582043"/>
          </a:xfrm>
          <a:prstGeom prst="roundRect">
            <a:avLst>
              <a:gd name="adj" fmla="val 3293"/>
            </a:avLst>
          </a:prstGeom>
          <a:solidFill>
            <a:srgbClr val="F2F2F2"/>
          </a:solidFill>
          <a:ln w="22860">
            <a:solidFill>
              <a:srgbClr val="B3D7E4"/>
            </a:solidFill>
            <a:prstDash val="solid"/>
          </a:ln>
        </p:spPr>
        <p:txBody>
          <a:bodyPr/>
          <a:lstStyle/>
          <a:p>
            <a:endParaRPr lang="en-ZA" sz="1125"/>
          </a:p>
        </p:txBody>
      </p:sp>
      <p:sp>
        <p:nvSpPr>
          <p:cNvPr id="11" name="Text 9"/>
          <p:cNvSpPr/>
          <p:nvPr/>
        </p:nvSpPr>
        <p:spPr>
          <a:xfrm>
            <a:off x="2658666" y="2798861"/>
            <a:ext cx="1623789" cy="387698"/>
          </a:xfrm>
          <a:prstGeom prst="rect">
            <a:avLst/>
          </a:prstGeom>
          <a:noFill/>
          <a:ln/>
        </p:spPr>
        <p:txBody>
          <a:bodyPr wrap="square" lIns="0" tIns="0" rIns="0" bIns="0" rtlCol="0" anchor="t"/>
          <a:lstStyle/>
          <a:p>
            <a:pPr>
              <a:lnSpc>
                <a:spcPts val="1500"/>
              </a:lnSpc>
            </a:pPr>
            <a:r>
              <a:rPr lang="en-US" sz="1219" b="1" dirty="0">
                <a:solidFill>
                  <a:srgbClr val="5F6369"/>
                </a:solidFill>
                <a:ea typeface="Nunito Sans Bold" pitchFamily="34" charset="-122"/>
                <a:cs typeface="Nunito Sans Bold" pitchFamily="34" charset="-120"/>
              </a:rPr>
              <a:t>AI Academic Intelligence Agents</a:t>
            </a:r>
            <a:endParaRPr lang="en-US" sz="1219" dirty="0"/>
          </a:p>
        </p:txBody>
      </p:sp>
      <p:sp>
        <p:nvSpPr>
          <p:cNvPr id="12" name="Text 10"/>
          <p:cNvSpPr/>
          <p:nvPr/>
        </p:nvSpPr>
        <p:spPr>
          <a:xfrm>
            <a:off x="2658666" y="3310533"/>
            <a:ext cx="1623789" cy="793849"/>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Enhances the framework with advanced analytics and proactive intelligence </a:t>
            </a:r>
            <a:r>
              <a:rPr lang="en-US" sz="969" b="1" dirty="0">
                <a:solidFill>
                  <a:srgbClr val="5F6369"/>
                </a:solidFill>
                <a:ea typeface="Nunito Sans" pitchFamily="34" charset="-122"/>
                <a:cs typeface="Nunito Sans" pitchFamily="34" charset="-120"/>
              </a:rPr>
              <a:t>when institutions are ready</a:t>
            </a:r>
            <a:r>
              <a:rPr lang="en-US" sz="969" dirty="0">
                <a:solidFill>
                  <a:srgbClr val="5F6369"/>
                </a:solidFill>
                <a:ea typeface="Nunito Sans" pitchFamily="34" charset="-122"/>
                <a:cs typeface="Nunito Sans" pitchFamily="34" charset="-120"/>
              </a:rPr>
              <a:t>.</a:t>
            </a:r>
            <a:endParaRPr lang="en-US" sz="969" dirty="0"/>
          </a:p>
        </p:txBody>
      </p:sp>
      <p:sp>
        <p:nvSpPr>
          <p:cNvPr id="13" name="Shape 11"/>
          <p:cNvSpPr/>
          <p:nvPr/>
        </p:nvSpPr>
        <p:spPr>
          <a:xfrm>
            <a:off x="4638750" y="2203252"/>
            <a:ext cx="4103191" cy="2296046"/>
          </a:xfrm>
          <a:prstGeom prst="roundRect">
            <a:avLst>
              <a:gd name="adj" fmla="val 3890"/>
            </a:avLst>
          </a:prstGeom>
          <a:solidFill>
            <a:srgbClr val="03AEEF"/>
          </a:solidFill>
          <a:ln/>
        </p:spPr>
        <p:txBody>
          <a:bodyPr/>
          <a:lstStyle/>
          <a:p>
            <a:endParaRPr lang="en-ZA" sz="1125"/>
          </a:p>
        </p:txBody>
      </p:sp>
      <p:sp>
        <p:nvSpPr>
          <p:cNvPr id="14" name="Text 12"/>
          <p:cNvSpPr/>
          <p:nvPr/>
        </p:nvSpPr>
        <p:spPr>
          <a:xfrm>
            <a:off x="4762723" y="2327225"/>
            <a:ext cx="1550566" cy="193849"/>
          </a:xfrm>
          <a:prstGeom prst="rect">
            <a:avLst/>
          </a:prstGeom>
          <a:noFill/>
          <a:ln/>
        </p:spPr>
        <p:txBody>
          <a:bodyPr wrap="none" lIns="0" tIns="0" rIns="0" bIns="0" rtlCol="0" anchor="t"/>
          <a:lstStyle/>
          <a:p>
            <a:pPr>
              <a:lnSpc>
                <a:spcPts val="1500"/>
              </a:lnSpc>
            </a:pPr>
            <a:r>
              <a:rPr lang="en-US" sz="1219" b="1" dirty="0">
                <a:solidFill>
                  <a:srgbClr val="000000"/>
                </a:solidFill>
                <a:ea typeface="Nunito Sans Bold" pitchFamily="34" charset="-122"/>
                <a:cs typeface="Nunito Sans Bold" pitchFamily="34" charset="-120"/>
              </a:rPr>
              <a:t>AI Agent Capabilities</a:t>
            </a:r>
            <a:endParaRPr lang="en-US" sz="1219" dirty="0"/>
          </a:p>
        </p:txBody>
      </p:sp>
      <p:sp>
        <p:nvSpPr>
          <p:cNvPr id="15" name="Text 13"/>
          <p:cNvSpPr/>
          <p:nvPr/>
        </p:nvSpPr>
        <p:spPr>
          <a:xfrm>
            <a:off x="4762723" y="2645048"/>
            <a:ext cx="3855244" cy="198463"/>
          </a:xfrm>
          <a:prstGeom prst="rect">
            <a:avLst/>
          </a:prstGeom>
          <a:noFill/>
          <a:ln/>
        </p:spPr>
        <p:txBody>
          <a:bodyPr wrap="none" lIns="0" tIns="0" rIns="0" bIns="0" rtlCol="0" anchor="t"/>
          <a:lstStyle/>
          <a:p>
            <a:pPr>
              <a:lnSpc>
                <a:spcPts val="1563"/>
              </a:lnSpc>
            </a:pPr>
            <a:r>
              <a:rPr lang="en-US" sz="969" dirty="0">
                <a:solidFill>
                  <a:srgbClr val="000000"/>
                </a:solidFill>
                <a:ea typeface="Nunito Sans" pitchFamily="34" charset="-122"/>
                <a:cs typeface="Nunito Sans" pitchFamily="34" charset="-120"/>
              </a:rPr>
              <a:t>The Early Warning &amp; Academic Intelligence Agent can:</a:t>
            </a:r>
            <a:endParaRPr lang="en-US" sz="969" dirty="0"/>
          </a:p>
        </p:txBody>
      </p:sp>
      <p:sp>
        <p:nvSpPr>
          <p:cNvPr id="16" name="Text 14"/>
          <p:cNvSpPr/>
          <p:nvPr/>
        </p:nvSpPr>
        <p:spPr>
          <a:xfrm>
            <a:off x="4762723" y="2955132"/>
            <a:ext cx="3855244" cy="923999"/>
          </a:xfrm>
          <a:prstGeom prst="rect">
            <a:avLst/>
          </a:prstGeom>
          <a:noFill/>
          <a:ln/>
        </p:spPr>
        <p:txBody>
          <a:bodyPr wrap="square" lIns="0" tIns="0" rIns="0" bIns="0" rtlCol="0" anchor="t"/>
          <a:lstStyle/>
          <a:p>
            <a:pPr marL="214313" indent="-214313">
              <a:lnSpc>
                <a:spcPts val="1563"/>
              </a:lnSpc>
              <a:buSzPct val="100000"/>
              <a:buChar char="•"/>
            </a:pPr>
            <a:r>
              <a:rPr lang="en-US" sz="969" dirty="0">
                <a:solidFill>
                  <a:srgbClr val="000000"/>
                </a:solidFill>
                <a:ea typeface="Nunito Sans" pitchFamily="34" charset="-122"/>
                <a:cs typeface="Nunito Sans" pitchFamily="34" charset="-120"/>
              </a:rPr>
              <a:t>Detect </a:t>
            </a:r>
            <a:r>
              <a:rPr lang="en-US" sz="969" b="1" dirty="0">
                <a:solidFill>
                  <a:srgbClr val="000000"/>
                </a:solidFill>
                <a:ea typeface="Nunito Sans" pitchFamily="34" charset="-122"/>
                <a:cs typeface="Nunito Sans" pitchFamily="34" charset="-120"/>
              </a:rPr>
              <a:t>at-risk students earlier</a:t>
            </a:r>
            <a:r>
              <a:rPr lang="en-US" sz="969" dirty="0">
                <a:solidFill>
                  <a:srgbClr val="000000"/>
                </a:solidFill>
                <a:ea typeface="Nunito Sans" pitchFamily="34" charset="-122"/>
                <a:cs typeface="Nunito Sans" pitchFamily="34" charset="-120"/>
              </a:rPr>
              <a:t> using pattern analysis</a:t>
            </a:r>
            <a:endParaRPr lang="en-US" sz="969" dirty="0"/>
          </a:p>
          <a:p>
            <a:pPr marL="214313" indent="-214313">
              <a:lnSpc>
                <a:spcPts val="1563"/>
              </a:lnSpc>
              <a:buSzPct val="100000"/>
              <a:buChar char="•"/>
            </a:pPr>
            <a:r>
              <a:rPr lang="en-US" sz="969" dirty="0">
                <a:solidFill>
                  <a:srgbClr val="000000"/>
                </a:solidFill>
                <a:ea typeface="Nunito Sans" pitchFamily="34" charset="-122"/>
                <a:cs typeface="Nunito Sans" pitchFamily="34" charset="-120"/>
              </a:rPr>
              <a:t>Manage </a:t>
            </a:r>
            <a:r>
              <a:rPr lang="en-US" sz="969" b="1" dirty="0">
                <a:solidFill>
                  <a:srgbClr val="000000"/>
                </a:solidFill>
                <a:ea typeface="Nunito Sans" pitchFamily="34" charset="-122"/>
                <a:cs typeface="Nunito Sans" pitchFamily="34" charset="-120"/>
              </a:rPr>
              <a:t>progressive warning lifecycles</a:t>
            </a:r>
            <a:r>
              <a:rPr lang="en-US" sz="969" dirty="0">
                <a:solidFill>
                  <a:srgbClr val="000000"/>
                </a:solidFill>
                <a:ea typeface="Nunito Sans" pitchFamily="34" charset="-122"/>
                <a:cs typeface="Nunito Sans" pitchFamily="34" charset="-120"/>
              </a:rPr>
              <a:t> automatically</a:t>
            </a:r>
            <a:endParaRPr lang="en-US" sz="969" dirty="0"/>
          </a:p>
          <a:p>
            <a:pPr marL="214313" indent="-214313">
              <a:lnSpc>
                <a:spcPts val="1563"/>
              </a:lnSpc>
              <a:buSzPct val="100000"/>
              <a:buChar char="•"/>
            </a:pPr>
            <a:r>
              <a:rPr lang="en-US" sz="969" dirty="0">
                <a:solidFill>
                  <a:srgbClr val="000000"/>
                </a:solidFill>
                <a:ea typeface="Nunito Sans" pitchFamily="34" charset="-122"/>
                <a:cs typeface="Nunito Sans" pitchFamily="34" charset="-120"/>
              </a:rPr>
              <a:t>Route cases for </a:t>
            </a:r>
            <a:r>
              <a:rPr lang="en-US" sz="969" b="1" dirty="0">
                <a:solidFill>
                  <a:srgbClr val="000000"/>
                </a:solidFill>
                <a:ea typeface="Nunito Sans" pitchFamily="34" charset="-122"/>
                <a:cs typeface="Nunito Sans" pitchFamily="34" charset="-120"/>
              </a:rPr>
              <a:t>advisor intervention</a:t>
            </a:r>
            <a:r>
              <a:rPr lang="en-US" sz="969" dirty="0">
                <a:solidFill>
                  <a:srgbClr val="000000"/>
                </a:solidFill>
                <a:ea typeface="Nunito Sans" pitchFamily="34" charset="-122"/>
                <a:cs typeface="Nunito Sans" pitchFamily="34" charset="-120"/>
              </a:rPr>
              <a:t> at the right moment</a:t>
            </a:r>
            <a:endParaRPr lang="en-US" sz="969" dirty="0"/>
          </a:p>
          <a:p>
            <a:pPr marL="214313" indent="-214313">
              <a:lnSpc>
                <a:spcPts val="1563"/>
              </a:lnSpc>
              <a:buSzPct val="100000"/>
              <a:buChar char="•"/>
            </a:pPr>
            <a:r>
              <a:rPr lang="en-US" sz="969" dirty="0">
                <a:solidFill>
                  <a:srgbClr val="000000"/>
                </a:solidFill>
                <a:ea typeface="Nunito Sans" pitchFamily="34" charset="-122"/>
                <a:cs typeface="Nunito Sans" pitchFamily="34" charset="-120"/>
              </a:rPr>
              <a:t>Provide </a:t>
            </a:r>
            <a:r>
              <a:rPr lang="en-US" sz="969" b="1" dirty="0">
                <a:solidFill>
                  <a:srgbClr val="000000"/>
                </a:solidFill>
                <a:ea typeface="Nunito Sans" pitchFamily="34" charset="-122"/>
                <a:cs typeface="Nunito Sans" pitchFamily="34" charset="-120"/>
              </a:rPr>
              <a:t>explainable decision support</a:t>
            </a:r>
            <a:r>
              <a:rPr lang="en-US" sz="969" dirty="0">
                <a:solidFill>
                  <a:srgbClr val="000000"/>
                </a:solidFill>
                <a:ea typeface="Nunito Sans" pitchFamily="34" charset="-122"/>
                <a:cs typeface="Nunito Sans" pitchFamily="34" charset="-120"/>
              </a:rPr>
              <a:t> to governance teams</a:t>
            </a:r>
            <a:endParaRPr lang="en-US" sz="969" dirty="0"/>
          </a:p>
        </p:txBody>
      </p:sp>
      <p:sp>
        <p:nvSpPr>
          <p:cNvPr id="17" name="Text 15"/>
          <p:cNvSpPr/>
          <p:nvPr/>
        </p:nvSpPr>
        <p:spPr>
          <a:xfrm>
            <a:off x="4762723" y="3990752"/>
            <a:ext cx="3855244" cy="396924"/>
          </a:xfrm>
          <a:prstGeom prst="rect">
            <a:avLst/>
          </a:prstGeom>
          <a:noFill/>
          <a:ln/>
        </p:spPr>
        <p:txBody>
          <a:bodyPr wrap="square" lIns="0" tIns="0" rIns="0" bIns="0" rtlCol="0" anchor="t"/>
          <a:lstStyle/>
          <a:p>
            <a:pPr>
              <a:lnSpc>
                <a:spcPts val="1563"/>
              </a:lnSpc>
            </a:pPr>
            <a:r>
              <a:rPr lang="en-US" sz="969" dirty="0">
                <a:solidFill>
                  <a:srgbClr val="000000"/>
                </a:solidFill>
                <a:ea typeface="Nunito Sans" pitchFamily="34" charset="-122"/>
                <a:cs typeface="Nunito Sans" pitchFamily="34" charset="-120"/>
              </a:rPr>
              <a:t>The AI does </a:t>
            </a:r>
            <a:r>
              <a:rPr lang="en-US" sz="969" b="1" dirty="0">
                <a:solidFill>
                  <a:srgbClr val="000000"/>
                </a:solidFill>
                <a:ea typeface="Nunito Sans" pitchFamily="34" charset="-122"/>
                <a:cs typeface="Nunito Sans" pitchFamily="34" charset="-120"/>
              </a:rPr>
              <a:t>not replace human decision-making</a:t>
            </a:r>
            <a:r>
              <a:rPr lang="en-US" sz="969" dirty="0">
                <a:solidFill>
                  <a:srgbClr val="000000"/>
                </a:solidFill>
                <a:ea typeface="Nunito Sans" pitchFamily="34" charset="-122"/>
                <a:cs typeface="Nunito Sans" pitchFamily="34" charset="-120"/>
              </a:rPr>
              <a:t> — it supports and strengthens institutional governance structures.</a:t>
            </a:r>
            <a:endParaRPr lang="en-US" sz="969" dirty="0"/>
          </a:p>
        </p:txBody>
      </p:sp>
      <p:sp>
        <p:nvSpPr>
          <p:cNvPr id="18" name="Title 17">
            <a:extLst>
              <a:ext uri="{FF2B5EF4-FFF2-40B4-BE49-F238E27FC236}">
                <a16:creationId xmlns:a16="http://schemas.microsoft.com/office/drawing/2014/main" id="{D0C1176A-1FCE-2C26-D00C-A3A3E9D4AE13}"/>
              </a:ext>
            </a:extLst>
          </p:cNvPr>
          <p:cNvSpPr>
            <a:spLocks noGrp="1"/>
          </p:cNvSpPr>
          <p:nvPr>
            <p:ph type="title"/>
          </p:nvPr>
        </p:nvSpPr>
        <p:spPr/>
        <p:txBody>
          <a:bodyPr/>
          <a:lstStyle/>
          <a:p>
            <a:r>
              <a:rPr lang="en-US" dirty="0"/>
              <a:t>Integrating Our AI Agent Initiative</a:t>
            </a:r>
            <a:endParaRPr lang="en-ZA"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354434"/>
            <a:ext cx="3318272" cy="387549"/>
          </a:xfrm>
          <a:prstGeom prst="rect">
            <a:avLst/>
          </a:prstGeom>
          <a:noFill/>
          <a:ln/>
        </p:spPr>
        <p:txBody>
          <a:bodyPr wrap="none" lIns="0" tIns="0" rIns="0" bIns="0" rtlCol="0" anchor="t"/>
          <a:lstStyle/>
          <a:p>
            <a:pPr>
              <a:lnSpc>
                <a:spcPts val="3031"/>
              </a:lnSpc>
            </a:pPr>
            <a:endParaRPr lang="en-US" sz="2438" dirty="0"/>
          </a:p>
        </p:txBody>
      </p:sp>
      <p:sp>
        <p:nvSpPr>
          <p:cNvPr id="3" name="Text 1"/>
          <p:cNvSpPr/>
          <p:nvPr/>
        </p:nvSpPr>
        <p:spPr>
          <a:xfrm>
            <a:off x="496119" y="990005"/>
            <a:ext cx="8151763" cy="396924"/>
          </a:xfrm>
          <a:prstGeom prst="rect">
            <a:avLst/>
          </a:prstGeom>
          <a:noFill/>
          <a:ln/>
        </p:spPr>
        <p:txBody>
          <a:bodyPr wrap="square" lIns="0" tIns="0" rIns="0" bIns="0" rtlCol="0" anchor="t"/>
          <a:lstStyle/>
          <a:p>
            <a:pPr>
              <a:lnSpc>
                <a:spcPts val="1563"/>
              </a:lnSpc>
            </a:pPr>
            <a:r>
              <a:rPr lang="en-US" sz="969" dirty="0">
                <a:solidFill>
                  <a:srgbClr val="5F6369"/>
                </a:solidFill>
                <a:ea typeface="Nunito Sans" pitchFamily="34" charset="-122"/>
                <a:cs typeface="Nunito Sans" pitchFamily="34" charset="-120"/>
              </a:rPr>
              <a:t>Our strategy is clear: </a:t>
            </a:r>
            <a:r>
              <a:rPr lang="en-US" sz="969" b="1" dirty="0">
                <a:solidFill>
                  <a:srgbClr val="5F6369"/>
                </a:solidFill>
                <a:ea typeface="Nunito Sans" pitchFamily="34" charset="-122"/>
                <a:cs typeface="Nunito Sans" pitchFamily="34" charset="-120"/>
              </a:rPr>
              <a:t>strengthen academic processes first</a:t>
            </a:r>
            <a:r>
              <a:rPr lang="en-US" sz="969" dirty="0">
                <a:solidFill>
                  <a:srgbClr val="5F6369"/>
                </a:solidFill>
                <a:ea typeface="Nunito Sans" pitchFamily="34" charset="-122"/>
                <a:cs typeface="Nunito Sans" pitchFamily="34" charset="-120"/>
              </a:rPr>
              <a:t>, then enhance them with intelligence over time. This phased approach ensures immediate value while building towards a more intelligent, proactive institution.</a:t>
            </a:r>
            <a:endParaRPr lang="en-US" sz="969" dirty="0"/>
          </a:p>
        </p:txBody>
      </p:sp>
      <p:pic>
        <p:nvPicPr>
          <p:cNvPr id="4" name="Image 0" descr="preencoded.png"/>
          <p:cNvPicPr>
            <a:picLocks noChangeAspect="1"/>
          </p:cNvPicPr>
          <p:nvPr/>
        </p:nvPicPr>
        <p:blipFill>
          <a:blip r:embed="rId3"/>
          <a:stretch>
            <a:fillRect/>
          </a:stretch>
        </p:blipFill>
        <p:spPr>
          <a:xfrm>
            <a:off x="496119" y="1526455"/>
            <a:ext cx="2318966" cy="1433215"/>
          </a:xfrm>
          <a:prstGeom prst="rect">
            <a:avLst/>
          </a:prstGeom>
        </p:spPr>
      </p:pic>
      <p:sp>
        <p:nvSpPr>
          <p:cNvPr id="5" name="Text 2"/>
          <p:cNvSpPr/>
          <p:nvPr/>
        </p:nvSpPr>
        <p:spPr>
          <a:xfrm>
            <a:off x="496119" y="3114675"/>
            <a:ext cx="1550566" cy="193849"/>
          </a:xfrm>
          <a:prstGeom prst="rect">
            <a:avLst/>
          </a:prstGeom>
          <a:noFill/>
          <a:ln/>
        </p:spPr>
        <p:txBody>
          <a:bodyPr wrap="none" lIns="0" tIns="0" rIns="0" bIns="0" rtlCol="0" anchor="t"/>
          <a:lstStyle/>
          <a:p>
            <a:pPr>
              <a:lnSpc>
                <a:spcPts val="1500"/>
              </a:lnSpc>
            </a:pPr>
            <a:r>
              <a:rPr lang="en-US" sz="1200" b="1" dirty="0">
                <a:solidFill>
                  <a:schemeClr val="accent6">
                    <a:lumMod val="50000"/>
                  </a:schemeClr>
                </a:solidFill>
                <a:ea typeface="Nunito Sans Bold" pitchFamily="34" charset="-122"/>
                <a:cs typeface="Nunito Sans Bold" pitchFamily="34" charset="-120"/>
              </a:rPr>
              <a:t>Immediate Value</a:t>
            </a:r>
            <a:endParaRPr lang="en-US" sz="1200" dirty="0">
              <a:solidFill>
                <a:schemeClr val="accent6">
                  <a:lumMod val="50000"/>
                </a:schemeClr>
              </a:solidFill>
            </a:endParaRPr>
          </a:p>
        </p:txBody>
      </p:sp>
      <p:sp>
        <p:nvSpPr>
          <p:cNvPr id="6" name="Text 3"/>
          <p:cNvSpPr/>
          <p:nvPr/>
        </p:nvSpPr>
        <p:spPr>
          <a:xfrm>
            <a:off x="496119" y="3382938"/>
            <a:ext cx="3998342" cy="595387"/>
          </a:xfrm>
          <a:prstGeom prst="rect">
            <a:avLst/>
          </a:prstGeom>
          <a:noFill/>
          <a:ln/>
        </p:spPr>
        <p:txBody>
          <a:bodyPr wrap="square" lIns="0" tIns="0" rIns="0" bIns="0" rtlCol="0" anchor="t"/>
          <a:lstStyle/>
          <a:p>
            <a:pPr>
              <a:lnSpc>
                <a:spcPts val="1563"/>
              </a:lnSpc>
            </a:pPr>
            <a:r>
              <a:rPr lang="en-US" sz="900" dirty="0">
                <a:solidFill>
                  <a:schemeClr val="accent6">
                    <a:lumMod val="50000"/>
                  </a:schemeClr>
                </a:solidFill>
                <a:ea typeface="Nunito Sans" pitchFamily="34" charset="-122"/>
                <a:cs typeface="Nunito Sans" pitchFamily="34" charset="-120"/>
              </a:rPr>
              <a:t>Implement the </a:t>
            </a:r>
            <a:r>
              <a:rPr lang="en-US" sz="900" b="1" dirty="0">
                <a:solidFill>
                  <a:schemeClr val="accent6">
                    <a:lumMod val="50000"/>
                  </a:schemeClr>
                </a:solidFill>
                <a:ea typeface="Nunito Sans" pitchFamily="34" charset="-122"/>
                <a:cs typeface="Nunito Sans" pitchFamily="34" charset="-120"/>
              </a:rPr>
              <a:t>Student Tracking Framework</a:t>
            </a:r>
            <a:r>
              <a:rPr lang="en-US" sz="900" dirty="0">
                <a:solidFill>
                  <a:schemeClr val="accent6">
                    <a:lumMod val="50000"/>
                  </a:schemeClr>
                </a:solidFill>
                <a:ea typeface="Nunito Sans" pitchFamily="34" charset="-122"/>
                <a:cs typeface="Nunito Sans" pitchFamily="34" charset="-120"/>
              </a:rPr>
              <a:t> today to improve student retention, strengthen academic governance, and reduce exclusion appeals — with no dependency on AI readiness.</a:t>
            </a:r>
            <a:endParaRPr lang="en-US" sz="900" dirty="0">
              <a:solidFill>
                <a:schemeClr val="accent6">
                  <a:lumMod val="50000"/>
                </a:schemeClr>
              </a:solidFill>
            </a:endParaRPr>
          </a:p>
        </p:txBody>
      </p:sp>
      <p:pic>
        <p:nvPicPr>
          <p:cNvPr id="7" name="Image 1" descr="preencoded.png"/>
          <p:cNvPicPr>
            <a:picLocks noChangeAspect="1"/>
          </p:cNvPicPr>
          <p:nvPr/>
        </p:nvPicPr>
        <p:blipFill>
          <a:blip r:embed="rId4"/>
          <a:stretch>
            <a:fillRect/>
          </a:stretch>
        </p:blipFill>
        <p:spPr>
          <a:xfrm>
            <a:off x="4649465" y="1526455"/>
            <a:ext cx="2319040" cy="1433215"/>
          </a:xfrm>
          <a:prstGeom prst="rect">
            <a:avLst/>
          </a:prstGeom>
        </p:spPr>
      </p:pic>
      <p:sp>
        <p:nvSpPr>
          <p:cNvPr id="8" name="Text 4"/>
          <p:cNvSpPr/>
          <p:nvPr/>
        </p:nvSpPr>
        <p:spPr>
          <a:xfrm>
            <a:off x="4649465" y="3114675"/>
            <a:ext cx="1550566" cy="193849"/>
          </a:xfrm>
          <a:prstGeom prst="rect">
            <a:avLst/>
          </a:prstGeom>
          <a:noFill/>
          <a:ln/>
        </p:spPr>
        <p:txBody>
          <a:bodyPr wrap="none" lIns="0" tIns="0" rIns="0" bIns="0" rtlCol="0" anchor="t"/>
          <a:lstStyle/>
          <a:p>
            <a:pPr>
              <a:lnSpc>
                <a:spcPts val="1500"/>
              </a:lnSpc>
            </a:pPr>
            <a:r>
              <a:rPr lang="en-US" sz="1200" b="1" dirty="0">
                <a:solidFill>
                  <a:schemeClr val="accent6">
                    <a:lumMod val="50000"/>
                  </a:schemeClr>
                </a:solidFill>
                <a:ea typeface="Nunito Sans Bold" pitchFamily="34" charset="-122"/>
                <a:cs typeface="Nunito Sans Bold" pitchFamily="34" charset="-120"/>
              </a:rPr>
              <a:t>Future Enhancement</a:t>
            </a:r>
            <a:endParaRPr lang="en-US" sz="1200" dirty="0">
              <a:solidFill>
                <a:schemeClr val="accent6">
                  <a:lumMod val="50000"/>
                </a:schemeClr>
              </a:solidFill>
            </a:endParaRPr>
          </a:p>
        </p:txBody>
      </p:sp>
      <p:sp>
        <p:nvSpPr>
          <p:cNvPr id="9" name="Text 5"/>
          <p:cNvSpPr/>
          <p:nvPr/>
        </p:nvSpPr>
        <p:spPr>
          <a:xfrm>
            <a:off x="4649465" y="3382938"/>
            <a:ext cx="3998416" cy="595387"/>
          </a:xfrm>
          <a:prstGeom prst="rect">
            <a:avLst/>
          </a:prstGeom>
          <a:noFill/>
          <a:ln/>
        </p:spPr>
        <p:txBody>
          <a:bodyPr wrap="square" lIns="0" tIns="0" rIns="0" bIns="0" rtlCol="0" anchor="t"/>
          <a:lstStyle/>
          <a:p>
            <a:pPr>
              <a:lnSpc>
                <a:spcPts val="1563"/>
              </a:lnSpc>
            </a:pPr>
            <a:r>
              <a:rPr lang="en-US" sz="900" dirty="0">
                <a:solidFill>
                  <a:srgbClr val="5F6369"/>
                </a:solidFill>
                <a:latin typeface="Nunito Sans" pitchFamily="34" charset="0"/>
                <a:ea typeface="Nunito Sans" pitchFamily="34" charset="-122"/>
                <a:cs typeface="Nunito Sans" pitchFamily="34" charset="-120"/>
              </a:rPr>
              <a:t>When institutions are ready, </a:t>
            </a:r>
            <a:r>
              <a:rPr lang="en-US" sz="900" b="1" dirty="0">
                <a:solidFill>
                  <a:srgbClr val="5F6369"/>
                </a:solidFill>
                <a:latin typeface="Nunito Sans" pitchFamily="34" charset="0"/>
                <a:ea typeface="Nunito Sans" pitchFamily="34" charset="-122"/>
                <a:cs typeface="Nunito Sans" pitchFamily="34" charset="-120"/>
              </a:rPr>
              <a:t>AI Agents augment these processes</a:t>
            </a:r>
            <a:r>
              <a:rPr lang="en-US" sz="900" dirty="0">
                <a:solidFill>
                  <a:srgbClr val="5F6369"/>
                </a:solidFill>
                <a:latin typeface="Nunito Sans" pitchFamily="34" charset="0"/>
                <a:ea typeface="Nunito Sans" pitchFamily="34" charset="-122"/>
                <a:cs typeface="Nunito Sans" pitchFamily="34" charset="-120"/>
              </a:rPr>
              <a:t> with advanced analytics, earlier risk detection, and intelligent decision support — seamlessly layered on top of the existing framework.</a:t>
            </a:r>
            <a:endParaRPr lang="en-US" sz="900" dirty="0"/>
          </a:p>
        </p:txBody>
      </p:sp>
      <p:sp>
        <p:nvSpPr>
          <p:cNvPr id="10" name="Text 6"/>
          <p:cNvSpPr/>
          <p:nvPr/>
        </p:nvSpPr>
        <p:spPr>
          <a:xfrm>
            <a:off x="682154" y="4257378"/>
            <a:ext cx="7965728" cy="396924"/>
          </a:xfrm>
          <a:prstGeom prst="rect">
            <a:avLst/>
          </a:prstGeom>
          <a:noFill/>
          <a:ln/>
        </p:spPr>
        <p:txBody>
          <a:bodyPr wrap="square" lIns="0" tIns="0" rIns="0" bIns="0" rtlCol="0" anchor="t"/>
          <a:lstStyle/>
          <a:p>
            <a:pPr>
              <a:lnSpc>
                <a:spcPts val="1563"/>
              </a:lnSpc>
            </a:pPr>
            <a:r>
              <a:rPr lang="en-US" sz="900" dirty="0">
                <a:solidFill>
                  <a:srgbClr val="5F6369"/>
                </a:solidFill>
                <a:latin typeface="Nunito Sans" pitchFamily="34" charset="0"/>
                <a:ea typeface="Nunito Sans" pitchFamily="34" charset="-122"/>
                <a:cs typeface="Nunito Sans" pitchFamily="34" charset="-120"/>
              </a:rPr>
              <a:t>We are not replacing institutional processes with AI. We are </a:t>
            </a:r>
            <a:r>
              <a:rPr lang="en-US" sz="900" b="1" dirty="0">
                <a:solidFill>
                  <a:srgbClr val="5F6369"/>
                </a:solidFill>
                <a:latin typeface="Nunito Sans" pitchFamily="34" charset="0"/>
                <a:ea typeface="Nunito Sans" pitchFamily="34" charset="-122"/>
                <a:cs typeface="Nunito Sans" pitchFamily="34" charset="-120"/>
              </a:rPr>
              <a:t>strengthening academic processes first</a:t>
            </a:r>
            <a:r>
              <a:rPr lang="en-US" sz="900" dirty="0">
                <a:solidFill>
                  <a:srgbClr val="5F6369"/>
                </a:solidFill>
                <a:latin typeface="Nunito Sans" pitchFamily="34" charset="0"/>
                <a:ea typeface="Nunito Sans" pitchFamily="34" charset="-122"/>
                <a:cs typeface="Nunito Sans" pitchFamily="34" charset="-120"/>
              </a:rPr>
              <a:t>, then </a:t>
            </a:r>
            <a:r>
              <a:rPr lang="en-US" sz="900" b="1" dirty="0">
                <a:solidFill>
                  <a:srgbClr val="5F6369"/>
                </a:solidFill>
                <a:latin typeface="Nunito Sans" pitchFamily="34" charset="0"/>
                <a:ea typeface="Nunito Sans" pitchFamily="34" charset="-122"/>
                <a:cs typeface="Nunito Sans" pitchFamily="34" charset="-120"/>
              </a:rPr>
              <a:t>enhancing them with intelligence over time</a:t>
            </a:r>
            <a:r>
              <a:rPr lang="en-US" sz="900" dirty="0">
                <a:solidFill>
                  <a:srgbClr val="5F6369"/>
                </a:solidFill>
                <a:latin typeface="Nunito Sans" pitchFamily="34" charset="0"/>
                <a:ea typeface="Nunito Sans" pitchFamily="34" charset="-122"/>
                <a:cs typeface="Nunito Sans" pitchFamily="34" charset="-120"/>
              </a:rPr>
              <a:t>.</a:t>
            </a:r>
            <a:endParaRPr lang="en-US" sz="900" dirty="0"/>
          </a:p>
        </p:txBody>
      </p:sp>
      <p:sp>
        <p:nvSpPr>
          <p:cNvPr id="11" name="Shape 7"/>
          <p:cNvSpPr/>
          <p:nvPr/>
        </p:nvSpPr>
        <p:spPr>
          <a:xfrm flipH="1">
            <a:off x="450400" y="4117851"/>
            <a:ext cx="45719" cy="396924"/>
          </a:xfrm>
          <a:prstGeom prst="rect">
            <a:avLst/>
          </a:prstGeom>
          <a:solidFill>
            <a:srgbClr val="03AEEF"/>
          </a:solidFill>
          <a:ln/>
        </p:spPr>
        <p:txBody>
          <a:bodyPr/>
          <a:lstStyle/>
          <a:p>
            <a:endParaRPr lang="en-ZA" sz="1100"/>
          </a:p>
        </p:txBody>
      </p:sp>
      <p:sp>
        <p:nvSpPr>
          <p:cNvPr id="12" name="Title 11">
            <a:extLst>
              <a:ext uri="{FF2B5EF4-FFF2-40B4-BE49-F238E27FC236}">
                <a16:creationId xmlns:a16="http://schemas.microsoft.com/office/drawing/2014/main" id="{E877A828-05C9-E89E-4BB1-6E95667D1E11}"/>
              </a:ext>
            </a:extLst>
          </p:cNvPr>
          <p:cNvSpPr>
            <a:spLocks noGrp="1"/>
          </p:cNvSpPr>
          <p:nvPr>
            <p:ph type="title"/>
          </p:nvPr>
        </p:nvSpPr>
        <p:spPr/>
        <p:txBody>
          <a:bodyPr/>
          <a:lstStyle/>
          <a:p>
            <a:r>
              <a:rPr lang="en-ZA" dirty="0"/>
              <a:t>The Strategic Direction</a:t>
            </a:r>
            <a:br>
              <a:rPr lang="en-ZA" dirty="0"/>
            </a:br>
            <a:endParaRPr lang="en-ZA"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49375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D1C371-2016-6DB2-19BF-77EBB4DAC732}"/>
              </a:ext>
            </a:extLst>
          </p:cNvPr>
          <p:cNvSpPr>
            <a:spLocks noGrp="1"/>
          </p:cNvSpPr>
          <p:nvPr>
            <p:ph sz="quarter" idx="11"/>
          </p:nvPr>
        </p:nvSpPr>
        <p:spPr/>
        <p:txBody>
          <a:bodyPr/>
          <a:lstStyle/>
          <a:p>
            <a:r>
              <a:rPr lang="en-GB" dirty="0"/>
              <a:t>HDMS</a:t>
            </a:r>
          </a:p>
          <a:p>
            <a:r>
              <a:rPr lang="en-GB" dirty="0"/>
              <a:t>The future of Student Tracking </a:t>
            </a:r>
          </a:p>
        </p:txBody>
      </p:sp>
      <p:sp>
        <p:nvSpPr>
          <p:cNvPr id="3" name="Title 2">
            <a:extLst>
              <a:ext uri="{FF2B5EF4-FFF2-40B4-BE49-F238E27FC236}">
                <a16:creationId xmlns:a16="http://schemas.microsoft.com/office/drawing/2014/main" id="{504CB7D6-03FE-4D3C-5F42-704CB564413D}"/>
              </a:ext>
            </a:extLst>
          </p:cNvPr>
          <p:cNvSpPr>
            <a:spLocks noGrp="1"/>
          </p:cNvSpPr>
          <p:nvPr>
            <p:ph type="title"/>
          </p:nvPr>
        </p:nvSpPr>
        <p:spPr/>
        <p:txBody>
          <a:bodyPr/>
          <a:lstStyle/>
          <a:p>
            <a:r>
              <a:rPr lang="en-GB" dirty="0"/>
              <a:t>Table of Contents</a:t>
            </a:r>
          </a:p>
        </p:txBody>
      </p:sp>
    </p:spTree>
    <p:extLst>
      <p:ext uri="{BB962C8B-B14F-4D97-AF65-F5344CB8AC3E}">
        <p14:creationId xmlns:p14="http://schemas.microsoft.com/office/powerpoint/2010/main" val="2139657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B6DAD-04FD-05BD-A6B9-0482CFE1E256}"/>
              </a:ext>
            </a:extLst>
          </p:cNvPr>
          <p:cNvSpPr>
            <a:spLocks noGrp="1"/>
          </p:cNvSpPr>
          <p:nvPr>
            <p:ph type="title"/>
          </p:nvPr>
        </p:nvSpPr>
        <p:spPr>
          <a:xfrm>
            <a:off x="823657" y="796926"/>
            <a:ext cx="8031955" cy="3444484"/>
          </a:xfrm>
        </p:spPr>
        <p:txBody>
          <a:bodyPr/>
          <a:lstStyle/>
          <a:p>
            <a:r>
              <a:rPr lang="en-US" dirty="0"/>
              <a:t>HDMS SIG – Product Progress Update</a:t>
            </a:r>
            <a:br>
              <a:rPr lang="en-US" dirty="0"/>
            </a:br>
            <a:r>
              <a:rPr lang="en-US" sz="2000" dirty="0"/>
              <a:t>Responding to Client Feedback &amp; Delivering the HDMS Process Engine</a:t>
            </a:r>
            <a:endParaRPr lang="en-GB" dirty="0"/>
          </a:p>
        </p:txBody>
      </p:sp>
    </p:spTree>
    <p:extLst>
      <p:ext uri="{BB962C8B-B14F-4D97-AF65-F5344CB8AC3E}">
        <p14:creationId xmlns:p14="http://schemas.microsoft.com/office/powerpoint/2010/main" val="3247429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2381"/>
            <a:ext cx="3429000" cy="5143500"/>
          </a:xfrm>
          <a:prstGeom prst="rect">
            <a:avLst/>
          </a:prstGeom>
        </p:spPr>
      </p:pic>
      <p:sp>
        <p:nvSpPr>
          <p:cNvPr id="3" name="Text 0"/>
          <p:cNvSpPr/>
          <p:nvPr/>
        </p:nvSpPr>
        <p:spPr>
          <a:xfrm>
            <a:off x="3925119" y="723826"/>
            <a:ext cx="4722763" cy="775097"/>
          </a:xfrm>
          <a:prstGeom prst="rect">
            <a:avLst/>
          </a:prstGeom>
          <a:noFill/>
          <a:ln/>
        </p:spPr>
        <p:txBody>
          <a:bodyPr wrap="square" lIns="0" tIns="0" rIns="0" bIns="0" rtlCol="0" anchor="t"/>
          <a:lstStyle/>
          <a:p>
            <a:pPr defTabSz="571500">
              <a:lnSpc>
                <a:spcPts val="3031"/>
              </a:lnSpc>
            </a:pPr>
            <a:endParaRPr lang="en-US" sz="2438" dirty="0">
              <a:solidFill>
                <a:prstClr val="black"/>
              </a:solidFill>
            </a:endParaRPr>
          </a:p>
        </p:txBody>
      </p:sp>
      <p:sp>
        <p:nvSpPr>
          <p:cNvPr id="4" name="Text 1"/>
          <p:cNvSpPr/>
          <p:nvPr/>
        </p:nvSpPr>
        <p:spPr>
          <a:xfrm>
            <a:off x="3925119" y="1684958"/>
            <a:ext cx="4722763" cy="595387"/>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During our HDMS SIG engagements, institutions shared important feedback about how current HDMS workflows operate in practice. Adapt IT listened carefully and committed to meaningful action.</a:t>
            </a:r>
            <a:endParaRPr lang="en-US" sz="969" dirty="0">
              <a:solidFill>
                <a:schemeClr val="accent6">
                  <a:lumMod val="50000"/>
                </a:schemeClr>
              </a:solidFill>
            </a:endParaRPr>
          </a:p>
        </p:txBody>
      </p:sp>
      <p:sp>
        <p:nvSpPr>
          <p:cNvPr id="5" name="Shape 2"/>
          <p:cNvSpPr/>
          <p:nvPr/>
        </p:nvSpPr>
        <p:spPr>
          <a:xfrm>
            <a:off x="3835822" y="2419871"/>
            <a:ext cx="2388691" cy="2004566"/>
          </a:xfrm>
          <a:prstGeom prst="roundRect">
            <a:avLst>
              <a:gd name="adj" fmla="val 4455"/>
            </a:avLst>
          </a:prstGeom>
          <a:solidFill>
            <a:srgbClr val="03AEEF"/>
          </a:solidFill>
          <a:ln/>
        </p:spPr>
        <p:txBody>
          <a:bodyPr/>
          <a:lstStyle/>
          <a:p>
            <a:pPr defTabSz="571500"/>
            <a:endParaRPr lang="en-ZA" sz="1125">
              <a:solidFill>
                <a:schemeClr val="accent6">
                  <a:lumMod val="50000"/>
                </a:schemeClr>
              </a:solidFill>
            </a:endParaRPr>
          </a:p>
        </p:txBody>
      </p:sp>
      <p:sp>
        <p:nvSpPr>
          <p:cNvPr id="6" name="Text 3"/>
          <p:cNvSpPr/>
          <p:nvPr/>
        </p:nvSpPr>
        <p:spPr>
          <a:xfrm>
            <a:off x="3959796" y="2543845"/>
            <a:ext cx="174478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What We Committed To</a:t>
            </a:r>
            <a:endParaRPr lang="en-US" sz="1219" dirty="0">
              <a:solidFill>
                <a:schemeClr val="accent6">
                  <a:lumMod val="50000"/>
                </a:schemeClr>
              </a:solidFill>
            </a:endParaRPr>
          </a:p>
        </p:txBody>
      </p:sp>
      <p:sp>
        <p:nvSpPr>
          <p:cNvPr id="7" name="Text 4"/>
          <p:cNvSpPr/>
          <p:nvPr/>
        </p:nvSpPr>
        <p:spPr>
          <a:xfrm>
            <a:off x="3959796" y="2861667"/>
            <a:ext cx="2140744" cy="1519386"/>
          </a:xfrm>
          <a:prstGeom prst="rect">
            <a:avLst/>
          </a:prstGeom>
          <a:noFill/>
          <a:ln/>
        </p:spPr>
        <p:txBody>
          <a:bodyPr wrap="square" lIns="0" tIns="0" rIns="0" bIns="0" rtlCol="0" anchor="t"/>
          <a:lstStyle/>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Listening to institutional feedback</a:t>
            </a:r>
            <a:endParaRPr lang="en-US" sz="969" dirty="0">
              <a:solidFill>
                <a:schemeClr val="accent6">
                  <a:lumMod val="50000"/>
                </a:schemeClr>
              </a:solidFill>
            </a:endParaRPr>
          </a:p>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Identifying key workflow challenges</a:t>
            </a:r>
            <a:endParaRPr lang="en-US" sz="969" dirty="0">
              <a:solidFill>
                <a:schemeClr val="accent6">
                  <a:lumMod val="50000"/>
                </a:schemeClr>
              </a:solidFill>
            </a:endParaRPr>
          </a:p>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Redesigning HDMS for flexible academic processes</a:t>
            </a:r>
            <a:endParaRPr lang="en-US" sz="969" dirty="0">
              <a:solidFill>
                <a:schemeClr val="accent6">
                  <a:lumMod val="50000"/>
                </a:schemeClr>
              </a:solidFill>
            </a:endParaRPr>
          </a:p>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Providing progress updates on the redesign</a:t>
            </a:r>
            <a:endParaRPr lang="en-US" sz="969" dirty="0">
              <a:solidFill>
                <a:schemeClr val="accent6">
                  <a:lumMod val="50000"/>
                </a:schemeClr>
              </a:solidFill>
            </a:endParaRPr>
          </a:p>
        </p:txBody>
      </p:sp>
      <p:sp>
        <p:nvSpPr>
          <p:cNvPr id="8" name="Text 5"/>
          <p:cNvSpPr/>
          <p:nvPr/>
        </p:nvSpPr>
        <p:spPr>
          <a:xfrm>
            <a:off x="6442546" y="2543845"/>
            <a:ext cx="1668810"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Today's Session Covers</a:t>
            </a:r>
            <a:endParaRPr lang="en-US" sz="1219" dirty="0">
              <a:solidFill>
                <a:schemeClr val="accent6">
                  <a:lumMod val="50000"/>
                </a:schemeClr>
              </a:solidFill>
            </a:endParaRPr>
          </a:p>
        </p:txBody>
      </p:sp>
      <p:sp>
        <p:nvSpPr>
          <p:cNvPr id="9" name="Text 6"/>
          <p:cNvSpPr/>
          <p:nvPr/>
        </p:nvSpPr>
        <p:spPr>
          <a:xfrm>
            <a:off x="6442546" y="2861667"/>
            <a:ext cx="2210098" cy="880616"/>
          </a:xfrm>
          <a:prstGeom prst="rect">
            <a:avLst/>
          </a:prstGeom>
          <a:noFill/>
          <a:ln/>
        </p:spPr>
        <p:txBody>
          <a:bodyPr wrap="square" lIns="0" tIns="0" rIns="0" bIns="0" rtlCol="0" anchor="t"/>
          <a:lstStyle/>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What we heard from institutions</a:t>
            </a:r>
            <a:endParaRPr lang="en-US" sz="969" dirty="0">
              <a:solidFill>
                <a:schemeClr val="accent6">
                  <a:lumMod val="50000"/>
                </a:schemeClr>
              </a:solidFill>
            </a:endParaRPr>
          </a:p>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The action plan we agreed on</a:t>
            </a:r>
            <a:endParaRPr lang="en-US" sz="969" dirty="0">
              <a:solidFill>
                <a:schemeClr val="accent6">
                  <a:lumMod val="50000"/>
                </a:schemeClr>
              </a:solidFill>
            </a:endParaRPr>
          </a:p>
          <a:p>
            <a:pPr marL="214313" indent="-214313" defTabSz="571500">
              <a:lnSpc>
                <a:spcPts val="1563"/>
              </a:lnSpc>
              <a:buSzPct val="100000"/>
              <a:buFontTx/>
              <a:buChar char="•"/>
            </a:pPr>
            <a:r>
              <a:rPr lang="en-US" sz="969" dirty="0">
                <a:solidFill>
                  <a:schemeClr val="accent6">
                    <a:lumMod val="50000"/>
                  </a:schemeClr>
                </a:solidFill>
                <a:ea typeface="Nunito Sans" pitchFamily="34" charset="-122"/>
                <a:cs typeface="Nunito Sans" pitchFamily="34" charset="-120"/>
              </a:rPr>
              <a:t>Progress towards the new HDMS Process Engine</a:t>
            </a:r>
            <a:endParaRPr lang="en-US" sz="969" dirty="0">
              <a:solidFill>
                <a:schemeClr val="accent6">
                  <a:lumMod val="50000"/>
                </a:schemeClr>
              </a:solidFill>
            </a:endParaRPr>
          </a:p>
        </p:txBody>
      </p:sp>
      <p:sp>
        <p:nvSpPr>
          <p:cNvPr id="10" name="Title 9">
            <a:extLst>
              <a:ext uri="{FF2B5EF4-FFF2-40B4-BE49-F238E27FC236}">
                <a16:creationId xmlns:a16="http://schemas.microsoft.com/office/drawing/2014/main" id="{3627AFC5-18B7-5320-ADBC-BFAFFEC554C3}"/>
              </a:ext>
            </a:extLst>
          </p:cNvPr>
          <p:cNvSpPr>
            <a:spLocks noGrp="1"/>
          </p:cNvSpPr>
          <p:nvPr>
            <p:ph type="title"/>
          </p:nvPr>
        </p:nvSpPr>
        <p:spPr>
          <a:xfrm>
            <a:off x="3835822" y="743471"/>
            <a:ext cx="5067807" cy="481013"/>
          </a:xfrm>
        </p:spPr>
        <p:txBody>
          <a:bodyPr/>
          <a:lstStyle/>
          <a:p>
            <a:r>
              <a:rPr lang="en-US" dirty="0"/>
              <a:t>HDMS SIG – Commitment to Clients</a:t>
            </a:r>
            <a:br>
              <a:rPr lang="en-US" dirty="0"/>
            </a:br>
            <a:endParaRPr lang="en-ZA"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5715000" y="2381"/>
            <a:ext cx="3429000" cy="5143500"/>
          </a:xfrm>
          <a:prstGeom prst="rect">
            <a:avLst/>
          </a:prstGeom>
        </p:spPr>
      </p:pic>
      <p:sp>
        <p:nvSpPr>
          <p:cNvPr id="3" name="Text 0"/>
          <p:cNvSpPr/>
          <p:nvPr/>
        </p:nvSpPr>
        <p:spPr>
          <a:xfrm>
            <a:off x="496119" y="436513"/>
            <a:ext cx="3686696" cy="368201"/>
          </a:xfrm>
          <a:prstGeom prst="rect">
            <a:avLst/>
          </a:prstGeom>
          <a:noFill/>
          <a:ln/>
        </p:spPr>
        <p:txBody>
          <a:bodyPr wrap="none" lIns="0" tIns="0" rIns="0" bIns="0" rtlCol="0" anchor="t"/>
          <a:lstStyle/>
          <a:p>
            <a:pPr defTabSz="571500">
              <a:lnSpc>
                <a:spcPts val="2875"/>
              </a:lnSpc>
            </a:pPr>
            <a:endParaRPr lang="en-US" sz="2313" dirty="0">
              <a:solidFill>
                <a:prstClr val="black"/>
              </a:solidFill>
              <a:latin typeface="Calibri" panose="020F0502020204030204"/>
            </a:endParaRPr>
          </a:p>
        </p:txBody>
      </p:sp>
      <p:grpSp>
        <p:nvGrpSpPr>
          <p:cNvPr id="21" name="Group 20">
            <a:extLst>
              <a:ext uri="{FF2B5EF4-FFF2-40B4-BE49-F238E27FC236}">
                <a16:creationId xmlns:a16="http://schemas.microsoft.com/office/drawing/2014/main" id="{8DED1B18-DD40-B6DD-E05E-42758CD528A9}"/>
              </a:ext>
            </a:extLst>
          </p:cNvPr>
          <p:cNvGrpSpPr/>
          <p:nvPr/>
        </p:nvGrpSpPr>
        <p:grpSpPr>
          <a:xfrm>
            <a:off x="496119" y="1098500"/>
            <a:ext cx="1552278" cy="217736"/>
            <a:chOff x="496119" y="972592"/>
            <a:chExt cx="1552278" cy="217736"/>
          </a:xfrm>
        </p:grpSpPr>
        <p:sp>
          <p:nvSpPr>
            <p:cNvPr id="4" name="Shape 1"/>
            <p:cNvSpPr/>
            <p:nvPr/>
          </p:nvSpPr>
          <p:spPr>
            <a:xfrm>
              <a:off x="496119" y="972592"/>
              <a:ext cx="1552278" cy="217736"/>
            </a:xfrm>
            <a:prstGeom prst="roundRect">
              <a:avLst>
                <a:gd name="adj" fmla="val 18185"/>
              </a:avLst>
            </a:prstGeom>
            <a:solidFill>
              <a:srgbClr val="CDF1FE"/>
            </a:solidFill>
            <a:ln/>
          </p:spPr>
          <p:txBody>
            <a:bodyPr/>
            <a:lstStyle/>
            <a:p>
              <a:pPr defTabSz="571500"/>
              <a:endParaRPr lang="en-ZA" sz="1125">
                <a:solidFill>
                  <a:schemeClr val="accent6">
                    <a:lumMod val="50000"/>
                  </a:schemeClr>
                </a:solidFill>
                <a:latin typeface="Calibri" panose="020F0502020204030204"/>
              </a:endParaRPr>
            </a:p>
          </p:txBody>
        </p:sp>
        <p:sp>
          <p:nvSpPr>
            <p:cNvPr id="5" name="Text 2"/>
            <p:cNvSpPr/>
            <p:nvPr/>
          </p:nvSpPr>
          <p:spPr>
            <a:xfrm>
              <a:off x="566812" y="1007938"/>
              <a:ext cx="1410891" cy="147043"/>
            </a:xfrm>
            <a:prstGeom prst="rect">
              <a:avLst/>
            </a:prstGeom>
            <a:noFill/>
            <a:ln/>
          </p:spPr>
          <p:txBody>
            <a:bodyPr wrap="none" lIns="0" tIns="0" rIns="0" bIns="0" rtlCol="0" anchor="t"/>
            <a:lstStyle/>
            <a:p>
              <a:pPr defTabSz="571500">
                <a:lnSpc>
                  <a:spcPts val="1156"/>
                </a:lnSpc>
              </a:pPr>
              <a:r>
                <a:rPr lang="en-US" sz="719" dirty="0">
                  <a:solidFill>
                    <a:schemeClr val="accent6">
                      <a:lumMod val="50000"/>
                    </a:schemeClr>
                  </a:solidFill>
                  <a:ea typeface="Nunito Sans" pitchFamily="34" charset="-122"/>
                  <a:cs typeface="Nunito Sans" pitchFamily="34" charset="-120"/>
                </a:rPr>
                <a:t>HDMS SIG MEETING OVERVIEW</a:t>
              </a:r>
              <a:endParaRPr lang="en-US" sz="719" dirty="0">
                <a:solidFill>
                  <a:schemeClr val="accent6">
                    <a:lumMod val="50000"/>
                  </a:schemeClr>
                </a:solidFill>
              </a:endParaRPr>
            </a:p>
          </p:txBody>
        </p:sp>
      </p:grpSp>
      <p:sp>
        <p:nvSpPr>
          <p:cNvPr id="6" name="Text 3"/>
          <p:cNvSpPr/>
          <p:nvPr/>
        </p:nvSpPr>
        <p:spPr>
          <a:xfrm>
            <a:off x="496119" y="1428155"/>
            <a:ext cx="1685628"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latin typeface="Nunito Sans Bold" pitchFamily="34" charset="0"/>
                <a:ea typeface="Nunito Sans Bold" pitchFamily="34" charset="-122"/>
                <a:cs typeface="Nunito Sans Bold" pitchFamily="34" charset="-120"/>
              </a:rPr>
              <a:t>Participating Institutions</a:t>
            </a:r>
            <a:endParaRPr lang="en-US" sz="1156" dirty="0">
              <a:solidFill>
                <a:schemeClr val="accent6">
                  <a:lumMod val="50000"/>
                </a:schemeClr>
              </a:solidFill>
              <a:latin typeface="Calibri" panose="020F0502020204030204"/>
            </a:endParaRPr>
          </a:p>
        </p:txBody>
      </p:sp>
      <p:sp>
        <p:nvSpPr>
          <p:cNvPr id="7" name="Shape 4"/>
          <p:cNvSpPr/>
          <p:nvPr/>
        </p:nvSpPr>
        <p:spPr>
          <a:xfrm>
            <a:off x="496119" y="1738238"/>
            <a:ext cx="2217614" cy="429295"/>
          </a:xfrm>
          <a:prstGeom prst="roundRect">
            <a:avLst>
              <a:gd name="adj" fmla="val 11529"/>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latin typeface="Calibri" panose="020F0502020204030204"/>
            </a:endParaRPr>
          </a:p>
        </p:txBody>
      </p:sp>
      <p:sp>
        <p:nvSpPr>
          <p:cNvPr id="8" name="Text 5"/>
          <p:cNvSpPr/>
          <p:nvPr/>
        </p:nvSpPr>
        <p:spPr>
          <a:xfrm>
            <a:off x="618679" y="1860798"/>
            <a:ext cx="1473026"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SMU</a:t>
            </a:r>
            <a:endParaRPr lang="en-US" sz="1156" dirty="0">
              <a:solidFill>
                <a:schemeClr val="accent6">
                  <a:lumMod val="50000"/>
                </a:schemeClr>
              </a:solidFill>
            </a:endParaRPr>
          </a:p>
        </p:txBody>
      </p:sp>
      <p:sp>
        <p:nvSpPr>
          <p:cNvPr id="9" name="Shape 6"/>
          <p:cNvSpPr/>
          <p:nvPr/>
        </p:nvSpPr>
        <p:spPr>
          <a:xfrm>
            <a:off x="496119" y="2279452"/>
            <a:ext cx="2217614" cy="429295"/>
          </a:xfrm>
          <a:prstGeom prst="roundRect">
            <a:avLst>
              <a:gd name="adj" fmla="val 11529"/>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latin typeface="Calibri" panose="020F0502020204030204"/>
            </a:endParaRPr>
          </a:p>
        </p:txBody>
      </p:sp>
      <p:sp>
        <p:nvSpPr>
          <p:cNvPr id="10" name="Text 7"/>
          <p:cNvSpPr/>
          <p:nvPr/>
        </p:nvSpPr>
        <p:spPr>
          <a:xfrm>
            <a:off x="618679" y="2402011"/>
            <a:ext cx="1473026"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VUT</a:t>
            </a:r>
            <a:endParaRPr lang="en-US" sz="1156" dirty="0">
              <a:solidFill>
                <a:schemeClr val="accent6">
                  <a:lumMod val="50000"/>
                </a:schemeClr>
              </a:solidFill>
            </a:endParaRPr>
          </a:p>
        </p:txBody>
      </p:sp>
      <p:sp>
        <p:nvSpPr>
          <p:cNvPr id="11" name="Shape 8"/>
          <p:cNvSpPr/>
          <p:nvPr/>
        </p:nvSpPr>
        <p:spPr>
          <a:xfrm>
            <a:off x="496119" y="2820665"/>
            <a:ext cx="2217614" cy="429295"/>
          </a:xfrm>
          <a:prstGeom prst="roundRect">
            <a:avLst>
              <a:gd name="adj" fmla="val 11529"/>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latin typeface="Calibri" panose="020F0502020204030204"/>
            </a:endParaRPr>
          </a:p>
        </p:txBody>
      </p:sp>
      <p:sp>
        <p:nvSpPr>
          <p:cNvPr id="12" name="Text 9"/>
          <p:cNvSpPr/>
          <p:nvPr/>
        </p:nvSpPr>
        <p:spPr>
          <a:xfrm>
            <a:off x="618679" y="2943225"/>
            <a:ext cx="1473026"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UNISWATINI</a:t>
            </a:r>
            <a:endParaRPr lang="en-US" sz="1156" dirty="0">
              <a:solidFill>
                <a:schemeClr val="accent6">
                  <a:lumMod val="50000"/>
                </a:schemeClr>
              </a:solidFill>
            </a:endParaRPr>
          </a:p>
        </p:txBody>
      </p:sp>
      <p:sp>
        <p:nvSpPr>
          <p:cNvPr id="13" name="Shape 10"/>
          <p:cNvSpPr/>
          <p:nvPr/>
        </p:nvSpPr>
        <p:spPr>
          <a:xfrm>
            <a:off x="496119" y="3361879"/>
            <a:ext cx="2217614" cy="429295"/>
          </a:xfrm>
          <a:prstGeom prst="roundRect">
            <a:avLst>
              <a:gd name="adj" fmla="val 11529"/>
            </a:avLst>
          </a:prstGeom>
          <a:solidFill>
            <a:srgbClr val="CDF1FE"/>
          </a:solidFill>
          <a:ln w="7620">
            <a:solidFill>
              <a:srgbClr val="B3D7E4"/>
            </a:solidFill>
            <a:prstDash val="solid"/>
          </a:ln>
        </p:spPr>
        <p:txBody>
          <a:bodyPr/>
          <a:lstStyle/>
          <a:p>
            <a:pPr defTabSz="571500"/>
            <a:endParaRPr lang="en-ZA" sz="1125">
              <a:solidFill>
                <a:schemeClr val="accent6">
                  <a:lumMod val="50000"/>
                </a:schemeClr>
              </a:solidFill>
              <a:latin typeface="Calibri" panose="020F0502020204030204"/>
            </a:endParaRPr>
          </a:p>
        </p:txBody>
      </p:sp>
      <p:sp>
        <p:nvSpPr>
          <p:cNvPr id="14" name="Text 11"/>
          <p:cNvSpPr/>
          <p:nvPr/>
        </p:nvSpPr>
        <p:spPr>
          <a:xfrm>
            <a:off x="618679" y="3484439"/>
            <a:ext cx="1473026"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CUT</a:t>
            </a:r>
            <a:endParaRPr lang="en-US" sz="1156" dirty="0">
              <a:solidFill>
                <a:schemeClr val="accent6">
                  <a:lumMod val="50000"/>
                </a:schemeClr>
              </a:solidFill>
            </a:endParaRPr>
          </a:p>
        </p:txBody>
      </p:sp>
      <p:sp>
        <p:nvSpPr>
          <p:cNvPr id="15" name="Text 12"/>
          <p:cNvSpPr/>
          <p:nvPr/>
        </p:nvSpPr>
        <p:spPr>
          <a:xfrm>
            <a:off x="3006031" y="1428155"/>
            <a:ext cx="1473026"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Key Discussion Areas</a:t>
            </a:r>
            <a:endParaRPr lang="en-US" sz="1156" dirty="0">
              <a:solidFill>
                <a:schemeClr val="accent6">
                  <a:lumMod val="50000"/>
                </a:schemeClr>
              </a:solidFill>
            </a:endParaRPr>
          </a:p>
        </p:txBody>
      </p:sp>
      <p:sp>
        <p:nvSpPr>
          <p:cNvPr id="16" name="Text 13"/>
          <p:cNvSpPr/>
          <p:nvPr/>
        </p:nvSpPr>
        <p:spPr>
          <a:xfrm>
            <a:off x="3006031" y="1724248"/>
            <a:ext cx="2217614" cy="1259830"/>
          </a:xfrm>
          <a:prstGeom prst="rect">
            <a:avLst/>
          </a:prstGeom>
          <a:noFill/>
          <a:ln/>
        </p:spPr>
        <p:txBody>
          <a:bodyPr wrap="square" lIns="0" tIns="0" rIns="0" bIns="0" rtlCol="0" anchor="t"/>
          <a:lstStyle/>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HDMS workflows and approvals</a:t>
            </a:r>
            <a:endParaRPr lang="en-US" sz="906" dirty="0">
              <a:solidFill>
                <a:schemeClr val="accent6">
                  <a:lumMod val="50000"/>
                </a:schemeClr>
              </a:solidFill>
            </a:endParaRPr>
          </a:p>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Supervisor vs. administrator responsibilities</a:t>
            </a:r>
            <a:endParaRPr lang="en-US" sz="906" dirty="0">
              <a:solidFill>
                <a:schemeClr val="accent6">
                  <a:lumMod val="50000"/>
                </a:schemeClr>
              </a:solidFill>
            </a:endParaRPr>
          </a:p>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Document handling processes</a:t>
            </a:r>
            <a:endParaRPr lang="en-US" sz="906" dirty="0">
              <a:solidFill>
                <a:schemeClr val="accent6">
                  <a:lumMod val="50000"/>
                </a:schemeClr>
              </a:solidFill>
            </a:endParaRPr>
          </a:p>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Reporting and visibility</a:t>
            </a:r>
            <a:endParaRPr lang="en-US" sz="906" dirty="0">
              <a:solidFill>
                <a:schemeClr val="accent6">
                  <a:lumMod val="50000"/>
                </a:schemeClr>
              </a:solidFill>
            </a:endParaRPr>
          </a:p>
          <a:p>
            <a:pPr marL="214313" indent="-214313" defTabSz="571500">
              <a:lnSpc>
                <a:spcPts val="1438"/>
              </a:lnSpc>
              <a:buSzPct val="100000"/>
              <a:buFontTx/>
              <a:buChar char="•"/>
            </a:pPr>
            <a:r>
              <a:rPr lang="en-US" sz="906" dirty="0">
                <a:solidFill>
                  <a:schemeClr val="accent6">
                    <a:lumMod val="50000"/>
                  </a:schemeClr>
                </a:solidFill>
                <a:ea typeface="Nunito Sans" pitchFamily="34" charset="-122"/>
                <a:cs typeface="Nunito Sans" pitchFamily="34" charset="-120"/>
              </a:rPr>
              <a:t>Institutional workflow differences</a:t>
            </a:r>
            <a:endParaRPr lang="en-US" sz="906" dirty="0">
              <a:solidFill>
                <a:schemeClr val="accent6">
                  <a:lumMod val="50000"/>
                </a:schemeClr>
              </a:solidFill>
            </a:endParaRPr>
          </a:p>
        </p:txBody>
      </p:sp>
      <p:sp>
        <p:nvSpPr>
          <p:cNvPr id="17" name="Shape 14"/>
          <p:cNvSpPr/>
          <p:nvPr/>
        </p:nvSpPr>
        <p:spPr>
          <a:xfrm>
            <a:off x="496119" y="4042990"/>
            <a:ext cx="4722763" cy="668685"/>
          </a:xfrm>
          <a:prstGeom prst="roundRect">
            <a:avLst>
              <a:gd name="adj" fmla="val 7402"/>
            </a:avLst>
          </a:prstGeom>
          <a:solidFill>
            <a:srgbClr val="B3EAFE"/>
          </a:solidFill>
          <a:ln/>
        </p:spPr>
        <p:txBody>
          <a:bodyPr/>
          <a:lstStyle/>
          <a:p>
            <a:pPr defTabSz="571500"/>
            <a:endParaRPr lang="en-ZA" sz="1125">
              <a:solidFill>
                <a:schemeClr val="accent6">
                  <a:lumMod val="50000"/>
                </a:schemeClr>
              </a:solidFill>
              <a:latin typeface="Calibri" panose="020F0502020204030204"/>
            </a:endParaRPr>
          </a:p>
        </p:txBody>
      </p:sp>
      <p:pic>
        <p:nvPicPr>
          <p:cNvPr id="18" name="Image 1" descr="preencoded.png"/>
          <p:cNvPicPr>
            <a:picLocks noChangeAspect="1"/>
          </p:cNvPicPr>
          <p:nvPr/>
        </p:nvPicPr>
        <p:blipFill>
          <a:blip r:embed="rId4"/>
          <a:stretch>
            <a:fillRect/>
          </a:stretch>
        </p:blipFill>
        <p:spPr>
          <a:xfrm>
            <a:off x="613916" y="4215631"/>
            <a:ext cx="147266" cy="117798"/>
          </a:xfrm>
          <a:prstGeom prst="rect">
            <a:avLst/>
          </a:prstGeom>
        </p:spPr>
      </p:pic>
      <p:sp>
        <p:nvSpPr>
          <p:cNvPr id="19" name="Text 15"/>
          <p:cNvSpPr/>
          <p:nvPr/>
        </p:nvSpPr>
        <p:spPr>
          <a:xfrm>
            <a:off x="878979" y="4184303"/>
            <a:ext cx="4222105" cy="367754"/>
          </a:xfrm>
          <a:prstGeom prst="rect">
            <a:avLst/>
          </a:prstGeom>
          <a:noFill/>
          <a:ln/>
        </p:spPr>
        <p:txBody>
          <a:bodyPr wrap="square" lIns="0" tIns="0" rIns="0" bIns="0" rtlCol="0" anchor="t"/>
          <a:lstStyle/>
          <a:p>
            <a:pPr defTabSz="571500">
              <a:lnSpc>
                <a:spcPts val="1438"/>
              </a:lnSpc>
            </a:pPr>
            <a:r>
              <a:rPr lang="en-US" sz="906" b="1" dirty="0">
                <a:solidFill>
                  <a:schemeClr val="accent6">
                    <a:lumMod val="50000"/>
                  </a:schemeClr>
                </a:solidFill>
                <a:ea typeface="Nunito Sans" pitchFamily="34" charset="-122"/>
                <a:cs typeface="Nunito Sans" pitchFamily="34" charset="-120"/>
              </a:rPr>
              <a:t>Outcome:</a:t>
            </a:r>
            <a:r>
              <a:rPr lang="en-US" sz="906" dirty="0">
                <a:solidFill>
                  <a:schemeClr val="accent6">
                    <a:lumMod val="50000"/>
                  </a:schemeClr>
                </a:solidFill>
                <a:ea typeface="Nunito Sans" pitchFamily="34" charset="-122"/>
                <a:cs typeface="Nunito Sans" pitchFamily="34" charset="-120"/>
              </a:rPr>
              <a:t> Institutions confirmed the need for a </a:t>
            </a:r>
            <a:r>
              <a:rPr lang="en-US" sz="906" b="1" dirty="0">
                <a:solidFill>
                  <a:schemeClr val="accent6">
                    <a:lumMod val="50000"/>
                  </a:schemeClr>
                </a:solidFill>
                <a:ea typeface="Nunito Sans" pitchFamily="34" charset="-122"/>
                <a:cs typeface="Nunito Sans" pitchFamily="34" charset="-120"/>
              </a:rPr>
              <a:t>more flexible and transparent workflow model</a:t>
            </a:r>
            <a:r>
              <a:rPr lang="en-US" sz="906" dirty="0">
                <a:solidFill>
                  <a:schemeClr val="accent6">
                    <a:lumMod val="50000"/>
                  </a:schemeClr>
                </a:solidFill>
                <a:ea typeface="Nunito Sans" pitchFamily="34" charset="-122"/>
                <a:cs typeface="Nunito Sans" pitchFamily="34" charset="-120"/>
              </a:rPr>
              <a:t> for postgraduate processes.</a:t>
            </a:r>
            <a:endParaRPr lang="en-US" sz="906" dirty="0">
              <a:solidFill>
                <a:schemeClr val="accent6">
                  <a:lumMod val="50000"/>
                </a:schemeClr>
              </a:solidFill>
            </a:endParaRPr>
          </a:p>
        </p:txBody>
      </p:sp>
      <p:sp>
        <p:nvSpPr>
          <p:cNvPr id="20" name="Title 19">
            <a:extLst>
              <a:ext uri="{FF2B5EF4-FFF2-40B4-BE49-F238E27FC236}">
                <a16:creationId xmlns:a16="http://schemas.microsoft.com/office/drawing/2014/main" id="{6C0EAB4C-36F5-2AFA-63B3-800C7F0E31EB}"/>
              </a:ext>
            </a:extLst>
          </p:cNvPr>
          <p:cNvSpPr>
            <a:spLocks noGrp="1"/>
          </p:cNvSpPr>
          <p:nvPr>
            <p:ph type="title"/>
          </p:nvPr>
        </p:nvSpPr>
        <p:spPr>
          <a:xfrm>
            <a:off x="369990" y="787337"/>
            <a:ext cx="8532812" cy="481013"/>
          </a:xfrm>
        </p:spPr>
        <p:txBody>
          <a:bodyPr/>
          <a:lstStyle/>
          <a:p>
            <a:r>
              <a:rPr lang="en-ZA" dirty="0"/>
              <a:t>SIG Engagement Summary</a:t>
            </a:r>
            <a:br>
              <a:rPr lang="en-ZA" dirty="0"/>
            </a:br>
            <a:endParaRPr lang="en-ZA"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587498"/>
            <a:ext cx="3101132" cy="387549"/>
          </a:xfrm>
          <a:prstGeom prst="rect">
            <a:avLst/>
          </a:prstGeom>
          <a:noFill/>
          <a:ln/>
        </p:spPr>
        <p:txBody>
          <a:bodyPr wrap="none" lIns="0" tIns="0" rIns="0" bIns="0" rtlCol="0" anchor="t"/>
          <a:lstStyle/>
          <a:p>
            <a:pPr defTabSz="571500">
              <a:lnSpc>
                <a:spcPts val="3031"/>
              </a:lnSpc>
            </a:pPr>
            <a:endParaRPr lang="en-US" sz="2438" dirty="0">
              <a:solidFill>
                <a:prstClr val="black"/>
              </a:solidFill>
              <a:latin typeface="Calibri" panose="020F0502020204030204"/>
            </a:endParaRPr>
          </a:p>
        </p:txBody>
      </p:sp>
      <p:sp>
        <p:nvSpPr>
          <p:cNvPr id="3" name="Text 1"/>
          <p:cNvSpPr/>
          <p:nvPr/>
        </p:nvSpPr>
        <p:spPr>
          <a:xfrm>
            <a:off x="496119" y="1223070"/>
            <a:ext cx="8151763" cy="396924"/>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Institutions highlighted several consistent challenges with the current HDMS implementation — challenges that span workflow rigidity, role clarity, and process visibility.</a:t>
            </a:r>
            <a:endParaRPr lang="en-US" sz="969" dirty="0">
              <a:solidFill>
                <a:schemeClr val="accent6">
                  <a:lumMod val="50000"/>
                </a:schemeClr>
              </a:solidFill>
            </a:endParaRPr>
          </a:p>
        </p:txBody>
      </p:sp>
      <p:sp>
        <p:nvSpPr>
          <p:cNvPr id="4" name="Shape 2"/>
          <p:cNvSpPr/>
          <p:nvPr/>
        </p:nvSpPr>
        <p:spPr>
          <a:xfrm>
            <a:off x="496119" y="1759521"/>
            <a:ext cx="2634556" cy="1338634"/>
          </a:xfrm>
          <a:prstGeom prst="roundRect">
            <a:avLst>
              <a:gd name="adj" fmla="val 5123"/>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5" name="Shape 3"/>
          <p:cNvSpPr/>
          <p:nvPr/>
        </p:nvSpPr>
        <p:spPr>
          <a:xfrm>
            <a:off x="481831" y="1759521"/>
            <a:ext cx="57150" cy="1338634"/>
          </a:xfrm>
          <a:prstGeom prst="roundRect">
            <a:avLst>
              <a:gd name="adj" fmla="val 91163"/>
            </a:avLst>
          </a:prstGeom>
          <a:solidFill>
            <a:srgbClr val="03AEEF"/>
          </a:solidFill>
          <a:ln/>
        </p:spPr>
        <p:txBody>
          <a:bodyPr/>
          <a:lstStyle/>
          <a:p>
            <a:pPr defTabSz="571500"/>
            <a:endParaRPr lang="en-ZA" sz="1125">
              <a:solidFill>
                <a:schemeClr val="accent6">
                  <a:lumMod val="50000"/>
                </a:schemeClr>
              </a:solidFill>
            </a:endParaRPr>
          </a:p>
        </p:txBody>
      </p:sp>
      <p:sp>
        <p:nvSpPr>
          <p:cNvPr id="6" name="Text 4"/>
          <p:cNvSpPr/>
          <p:nvPr/>
        </p:nvSpPr>
        <p:spPr>
          <a:xfrm>
            <a:off x="677243" y="1897782"/>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Rigid Processes</a:t>
            </a:r>
            <a:endParaRPr lang="en-US" sz="1219" dirty="0">
              <a:solidFill>
                <a:schemeClr val="accent6">
                  <a:lumMod val="50000"/>
                </a:schemeClr>
              </a:solidFill>
            </a:endParaRPr>
          </a:p>
        </p:txBody>
      </p:sp>
      <p:sp>
        <p:nvSpPr>
          <p:cNvPr id="7" name="Text 5"/>
          <p:cNvSpPr/>
          <p:nvPr/>
        </p:nvSpPr>
        <p:spPr>
          <a:xfrm>
            <a:off x="677243" y="2166044"/>
            <a:ext cx="2315171" cy="595387"/>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A single fixed workflow route is applied to all institutions, leaving no room for institutional customization or exceptions.</a:t>
            </a:r>
            <a:endParaRPr lang="en-US" sz="969" dirty="0">
              <a:solidFill>
                <a:schemeClr val="accent6">
                  <a:lumMod val="50000"/>
                </a:schemeClr>
              </a:solidFill>
            </a:endParaRPr>
          </a:p>
        </p:txBody>
      </p:sp>
      <p:sp>
        <p:nvSpPr>
          <p:cNvPr id="8" name="Shape 6"/>
          <p:cNvSpPr/>
          <p:nvPr/>
        </p:nvSpPr>
        <p:spPr>
          <a:xfrm>
            <a:off x="3254648" y="1759521"/>
            <a:ext cx="2634630" cy="1338634"/>
          </a:xfrm>
          <a:prstGeom prst="roundRect">
            <a:avLst>
              <a:gd name="adj" fmla="val 5123"/>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9" name="Shape 7"/>
          <p:cNvSpPr/>
          <p:nvPr/>
        </p:nvSpPr>
        <p:spPr>
          <a:xfrm>
            <a:off x="3240361" y="1759521"/>
            <a:ext cx="57150" cy="1338634"/>
          </a:xfrm>
          <a:prstGeom prst="roundRect">
            <a:avLst>
              <a:gd name="adj" fmla="val 91163"/>
            </a:avLst>
          </a:prstGeom>
          <a:solidFill>
            <a:srgbClr val="03AEEF"/>
          </a:solidFill>
          <a:ln/>
        </p:spPr>
        <p:txBody>
          <a:bodyPr/>
          <a:lstStyle/>
          <a:p>
            <a:pPr defTabSz="571500"/>
            <a:endParaRPr lang="en-ZA" sz="1125">
              <a:solidFill>
                <a:schemeClr val="accent6">
                  <a:lumMod val="50000"/>
                </a:schemeClr>
              </a:solidFill>
            </a:endParaRPr>
          </a:p>
        </p:txBody>
      </p:sp>
      <p:sp>
        <p:nvSpPr>
          <p:cNvPr id="10" name="Text 8"/>
          <p:cNvSpPr/>
          <p:nvPr/>
        </p:nvSpPr>
        <p:spPr>
          <a:xfrm>
            <a:off x="3435772" y="1897782"/>
            <a:ext cx="1552724"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Approval Bottlenecks</a:t>
            </a:r>
            <a:endParaRPr lang="en-US" sz="1219" dirty="0">
              <a:solidFill>
                <a:schemeClr val="accent6">
                  <a:lumMod val="50000"/>
                </a:schemeClr>
              </a:solidFill>
            </a:endParaRPr>
          </a:p>
        </p:txBody>
      </p:sp>
      <p:sp>
        <p:nvSpPr>
          <p:cNvPr id="11" name="Text 9"/>
          <p:cNvSpPr/>
          <p:nvPr/>
        </p:nvSpPr>
        <p:spPr>
          <a:xfrm>
            <a:off x="3435772" y="2166045"/>
            <a:ext cx="2315245" cy="793849"/>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Processes stall when a single role-holder is unavailable, causing delays that cascade through the entire postgraduate pipeline.</a:t>
            </a:r>
            <a:endParaRPr lang="en-US" sz="969" dirty="0">
              <a:solidFill>
                <a:schemeClr val="accent6">
                  <a:lumMod val="50000"/>
                </a:schemeClr>
              </a:solidFill>
            </a:endParaRPr>
          </a:p>
        </p:txBody>
      </p:sp>
      <p:sp>
        <p:nvSpPr>
          <p:cNvPr id="12" name="Shape 10"/>
          <p:cNvSpPr/>
          <p:nvPr/>
        </p:nvSpPr>
        <p:spPr>
          <a:xfrm>
            <a:off x="6013252" y="1759521"/>
            <a:ext cx="2634556" cy="1338634"/>
          </a:xfrm>
          <a:prstGeom prst="roundRect">
            <a:avLst>
              <a:gd name="adj" fmla="val 5123"/>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13" name="Shape 11"/>
          <p:cNvSpPr/>
          <p:nvPr/>
        </p:nvSpPr>
        <p:spPr>
          <a:xfrm>
            <a:off x="5998964" y="1759521"/>
            <a:ext cx="57150" cy="1338634"/>
          </a:xfrm>
          <a:prstGeom prst="roundRect">
            <a:avLst>
              <a:gd name="adj" fmla="val 91163"/>
            </a:avLst>
          </a:prstGeom>
          <a:solidFill>
            <a:srgbClr val="03AEEF"/>
          </a:solidFill>
          <a:ln/>
        </p:spPr>
        <p:txBody>
          <a:bodyPr/>
          <a:lstStyle/>
          <a:p>
            <a:pPr defTabSz="571500"/>
            <a:endParaRPr lang="en-ZA" sz="1125">
              <a:solidFill>
                <a:schemeClr val="accent6">
                  <a:lumMod val="50000"/>
                </a:schemeClr>
              </a:solidFill>
            </a:endParaRPr>
          </a:p>
        </p:txBody>
      </p:sp>
      <p:sp>
        <p:nvSpPr>
          <p:cNvPr id="14" name="Text 12"/>
          <p:cNvSpPr/>
          <p:nvPr/>
        </p:nvSpPr>
        <p:spPr>
          <a:xfrm>
            <a:off x="6194376" y="1897782"/>
            <a:ext cx="1726927"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Institutional Differences</a:t>
            </a:r>
            <a:endParaRPr lang="en-US" sz="1219" dirty="0">
              <a:solidFill>
                <a:schemeClr val="accent6">
                  <a:lumMod val="50000"/>
                </a:schemeClr>
              </a:solidFill>
            </a:endParaRPr>
          </a:p>
        </p:txBody>
      </p:sp>
      <p:sp>
        <p:nvSpPr>
          <p:cNvPr id="15" name="Text 13"/>
          <p:cNvSpPr/>
          <p:nvPr/>
        </p:nvSpPr>
        <p:spPr>
          <a:xfrm>
            <a:off x="6194376" y="2166044"/>
            <a:ext cx="2315171" cy="595387"/>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Each university follows slightly different postgraduate processes, yet the system forces them into one standardized path.</a:t>
            </a:r>
            <a:endParaRPr lang="en-US" sz="969" dirty="0">
              <a:solidFill>
                <a:schemeClr val="accent6">
                  <a:lumMod val="50000"/>
                </a:schemeClr>
              </a:solidFill>
            </a:endParaRPr>
          </a:p>
        </p:txBody>
      </p:sp>
      <p:sp>
        <p:nvSpPr>
          <p:cNvPr id="16" name="Shape 14"/>
          <p:cNvSpPr/>
          <p:nvPr/>
        </p:nvSpPr>
        <p:spPr>
          <a:xfrm>
            <a:off x="496119" y="3222129"/>
            <a:ext cx="2634556" cy="1338634"/>
          </a:xfrm>
          <a:prstGeom prst="roundRect">
            <a:avLst>
              <a:gd name="adj" fmla="val 5123"/>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17" name="Shape 15"/>
          <p:cNvSpPr/>
          <p:nvPr/>
        </p:nvSpPr>
        <p:spPr>
          <a:xfrm>
            <a:off x="481831" y="3222129"/>
            <a:ext cx="57150" cy="1338634"/>
          </a:xfrm>
          <a:prstGeom prst="roundRect">
            <a:avLst>
              <a:gd name="adj" fmla="val 91163"/>
            </a:avLst>
          </a:prstGeom>
          <a:solidFill>
            <a:srgbClr val="03AEEF"/>
          </a:solidFill>
          <a:ln/>
        </p:spPr>
        <p:txBody>
          <a:bodyPr/>
          <a:lstStyle/>
          <a:p>
            <a:pPr defTabSz="571500"/>
            <a:endParaRPr lang="en-ZA" sz="1125">
              <a:solidFill>
                <a:schemeClr val="accent6">
                  <a:lumMod val="50000"/>
                </a:schemeClr>
              </a:solidFill>
            </a:endParaRPr>
          </a:p>
        </p:txBody>
      </p:sp>
      <p:sp>
        <p:nvSpPr>
          <p:cNvPr id="18" name="Text 16"/>
          <p:cNvSpPr/>
          <p:nvPr/>
        </p:nvSpPr>
        <p:spPr>
          <a:xfrm>
            <a:off x="677243" y="3360390"/>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Supervisor Workload</a:t>
            </a:r>
            <a:endParaRPr lang="en-US" sz="1219" dirty="0">
              <a:solidFill>
                <a:schemeClr val="accent6">
                  <a:lumMod val="50000"/>
                </a:schemeClr>
              </a:solidFill>
            </a:endParaRPr>
          </a:p>
        </p:txBody>
      </p:sp>
      <p:sp>
        <p:nvSpPr>
          <p:cNvPr id="19" name="Text 17"/>
          <p:cNvSpPr/>
          <p:nvPr/>
        </p:nvSpPr>
        <p:spPr>
          <a:xfrm>
            <a:off x="677243" y="3628653"/>
            <a:ext cx="2315171" cy="793849"/>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Supervisors are frequently required to perform administrative actions that should be handled by dedicated admin roles.</a:t>
            </a:r>
            <a:endParaRPr lang="en-US" sz="969" dirty="0">
              <a:solidFill>
                <a:schemeClr val="accent6">
                  <a:lumMod val="50000"/>
                </a:schemeClr>
              </a:solidFill>
            </a:endParaRPr>
          </a:p>
        </p:txBody>
      </p:sp>
      <p:sp>
        <p:nvSpPr>
          <p:cNvPr id="20" name="Shape 18"/>
          <p:cNvSpPr/>
          <p:nvPr/>
        </p:nvSpPr>
        <p:spPr>
          <a:xfrm>
            <a:off x="3254648" y="3222129"/>
            <a:ext cx="2634630" cy="1338634"/>
          </a:xfrm>
          <a:prstGeom prst="roundRect">
            <a:avLst>
              <a:gd name="adj" fmla="val 5123"/>
            </a:avLst>
          </a:prstGeom>
          <a:solidFill>
            <a:srgbClr val="F2F2F2"/>
          </a:solidFill>
          <a:ln w="22860">
            <a:solidFill>
              <a:srgbClr val="B3D7E4"/>
            </a:solidFill>
            <a:prstDash val="solid"/>
          </a:ln>
        </p:spPr>
        <p:txBody>
          <a:bodyPr/>
          <a:lstStyle/>
          <a:p>
            <a:pPr defTabSz="571500"/>
            <a:endParaRPr lang="en-ZA" sz="1125">
              <a:solidFill>
                <a:schemeClr val="accent6">
                  <a:lumMod val="50000"/>
                </a:schemeClr>
              </a:solidFill>
            </a:endParaRPr>
          </a:p>
        </p:txBody>
      </p:sp>
      <p:sp>
        <p:nvSpPr>
          <p:cNvPr id="21" name="Shape 19"/>
          <p:cNvSpPr/>
          <p:nvPr/>
        </p:nvSpPr>
        <p:spPr>
          <a:xfrm>
            <a:off x="3240361" y="3222129"/>
            <a:ext cx="57150" cy="1338634"/>
          </a:xfrm>
          <a:prstGeom prst="roundRect">
            <a:avLst>
              <a:gd name="adj" fmla="val 91163"/>
            </a:avLst>
          </a:prstGeom>
          <a:solidFill>
            <a:srgbClr val="03AEEF"/>
          </a:solidFill>
          <a:ln/>
        </p:spPr>
        <p:txBody>
          <a:bodyPr/>
          <a:lstStyle/>
          <a:p>
            <a:pPr defTabSz="571500"/>
            <a:endParaRPr lang="en-ZA" sz="1125">
              <a:solidFill>
                <a:schemeClr val="accent6">
                  <a:lumMod val="50000"/>
                </a:schemeClr>
              </a:solidFill>
            </a:endParaRPr>
          </a:p>
        </p:txBody>
      </p:sp>
      <p:sp>
        <p:nvSpPr>
          <p:cNvPr id="22" name="Text 20"/>
          <p:cNvSpPr/>
          <p:nvPr/>
        </p:nvSpPr>
        <p:spPr>
          <a:xfrm>
            <a:off x="3435772" y="3360390"/>
            <a:ext cx="1550566" cy="193849"/>
          </a:xfrm>
          <a:prstGeom prst="rect">
            <a:avLst/>
          </a:prstGeom>
          <a:noFill/>
          <a:ln/>
        </p:spPr>
        <p:txBody>
          <a:bodyPr wrap="none" lIns="0" tIns="0" rIns="0" bIns="0" rtlCol="0" anchor="t"/>
          <a:lstStyle/>
          <a:p>
            <a:pPr defTabSz="571500">
              <a:lnSpc>
                <a:spcPts val="1500"/>
              </a:lnSpc>
            </a:pPr>
            <a:r>
              <a:rPr lang="en-US" sz="1219" b="1" dirty="0">
                <a:solidFill>
                  <a:schemeClr val="accent6">
                    <a:lumMod val="50000"/>
                  </a:schemeClr>
                </a:solidFill>
                <a:ea typeface="Nunito Sans Bold" pitchFamily="34" charset="-122"/>
                <a:cs typeface="Nunito Sans Bold" pitchFamily="34" charset="-120"/>
              </a:rPr>
              <a:t>Limited Visibility</a:t>
            </a:r>
            <a:endParaRPr lang="en-US" sz="1219" dirty="0">
              <a:solidFill>
                <a:schemeClr val="accent6">
                  <a:lumMod val="50000"/>
                </a:schemeClr>
              </a:solidFill>
            </a:endParaRPr>
          </a:p>
        </p:txBody>
      </p:sp>
      <p:sp>
        <p:nvSpPr>
          <p:cNvPr id="23" name="Text 21"/>
          <p:cNvSpPr/>
          <p:nvPr/>
        </p:nvSpPr>
        <p:spPr>
          <a:xfrm>
            <a:off x="3435772" y="3628653"/>
            <a:ext cx="2315245" cy="595387"/>
          </a:xfrm>
          <a:prstGeom prst="rect">
            <a:avLst/>
          </a:prstGeom>
          <a:noFill/>
          <a:ln/>
        </p:spPr>
        <p:txBody>
          <a:bodyPr wrap="squar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It is difficult to track where a request sits in the process at any given time, frustrating both staff and students.</a:t>
            </a:r>
            <a:endParaRPr lang="en-US" sz="969" dirty="0">
              <a:solidFill>
                <a:schemeClr val="accent6">
                  <a:lumMod val="50000"/>
                </a:schemeClr>
              </a:solidFill>
            </a:endParaRPr>
          </a:p>
        </p:txBody>
      </p:sp>
      <p:sp>
        <p:nvSpPr>
          <p:cNvPr id="24" name="Title 23">
            <a:extLst>
              <a:ext uri="{FF2B5EF4-FFF2-40B4-BE49-F238E27FC236}">
                <a16:creationId xmlns:a16="http://schemas.microsoft.com/office/drawing/2014/main" id="{953252C9-D673-FAD3-402E-16F5D1D39DEE}"/>
              </a:ext>
            </a:extLst>
          </p:cNvPr>
          <p:cNvSpPr>
            <a:spLocks noGrp="1"/>
          </p:cNvSpPr>
          <p:nvPr>
            <p:ph type="title"/>
          </p:nvPr>
        </p:nvSpPr>
        <p:spPr/>
        <p:txBody>
          <a:bodyPr/>
          <a:lstStyle/>
          <a:p>
            <a:r>
              <a:rPr lang="en-ZA" dirty="0"/>
              <a:t>Key Client Feedback</a:t>
            </a:r>
            <a:br>
              <a:rPr lang="en-ZA" dirty="0"/>
            </a:br>
            <a:endParaRPr lang="en-ZA"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393278"/>
            <a:ext cx="4134073" cy="387549"/>
          </a:xfrm>
          <a:prstGeom prst="rect">
            <a:avLst/>
          </a:prstGeom>
          <a:noFill/>
          <a:ln/>
        </p:spPr>
        <p:txBody>
          <a:bodyPr wrap="none" lIns="0" tIns="0" rIns="0" bIns="0" rtlCol="0" anchor="t"/>
          <a:lstStyle/>
          <a:p>
            <a:pPr defTabSz="571500">
              <a:lnSpc>
                <a:spcPts val="3031"/>
              </a:lnSpc>
            </a:pPr>
            <a:endParaRPr lang="en-US" sz="2438" dirty="0">
              <a:solidFill>
                <a:prstClr val="black"/>
              </a:solidFill>
              <a:latin typeface="Calibri" panose="020F0502020204030204"/>
            </a:endParaRPr>
          </a:p>
        </p:txBody>
      </p:sp>
      <p:sp>
        <p:nvSpPr>
          <p:cNvPr id="3" name="Shape 1"/>
          <p:cNvSpPr/>
          <p:nvPr/>
        </p:nvSpPr>
        <p:spPr>
          <a:xfrm>
            <a:off x="496119" y="1028848"/>
            <a:ext cx="1652439" cy="233214"/>
          </a:xfrm>
          <a:prstGeom prst="roundRect">
            <a:avLst>
              <a:gd name="adj" fmla="val 17872"/>
            </a:avLst>
          </a:prstGeom>
          <a:solidFill>
            <a:srgbClr val="CDF1FE"/>
          </a:solidFill>
          <a:ln/>
        </p:spPr>
        <p:txBody>
          <a:bodyPr/>
          <a:lstStyle/>
          <a:p>
            <a:pPr defTabSz="571500"/>
            <a:endParaRPr lang="en-ZA" sz="1125">
              <a:solidFill>
                <a:prstClr val="black"/>
              </a:solidFill>
              <a:latin typeface="Calibri" panose="020F0502020204030204"/>
            </a:endParaRPr>
          </a:p>
        </p:txBody>
      </p:sp>
      <p:sp>
        <p:nvSpPr>
          <p:cNvPr id="4" name="Text 2"/>
          <p:cNvSpPr/>
          <p:nvPr/>
        </p:nvSpPr>
        <p:spPr>
          <a:xfrm>
            <a:off x="570533" y="1066056"/>
            <a:ext cx="1503611" cy="158799"/>
          </a:xfrm>
          <a:prstGeom prst="rect">
            <a:avLst/>
          </a:prstGeom>
          <a:noFill/>
          <a:ln/>
        </p:spPr>
        <p:txBody>
          <a:bodyPr wrap="none" lIns="0" tIns="0" rIns="0" bIns="0" rtlCol="0" anchor="t"/>
          <a:lstStyle/>
          <a:p>
            <a:pPr defTabSz="571500">
              <a:lnSpc>
                <a:spcPts val="1250"/>
              </a:lnSpc>
            </a:pPr>
            <a:r>
              <a:rPr lang="en-US" sz="781" dirty="0">
                <a:solidFill>
                  <a:schemeClr val="accent6">
                    <a:lumMod val="50000"/>
                  </a:schemeClr>
                </a:solidFill>
                <a:ea typeface="Nunito Sans" pitchFamily="34" charset="-122"/>
                <a:cs typeface="Nunito Sans" pitchFamily="34" charset="-120"/>
              </a:rPr>
              <a:t>HDMS REDESIGN COMMITMENT</a:t>
            </a:r>
            <a:endParaRPr lang="en-US" sz="781" dirty="0">
              <a:solidFill>
                <a:schemeClr val="accent6">
                  <a:lumMod val="50000"/>
                </a:schemeClr>
              </a:solidFill>
            </a:endParaRPr>
          </a:p>
        </p:txBody>
      </p:sp>
      <p:sp>
        <p:nvSpPr>
          <p:cNvPr id="5" name="Text 3"/>
          <p:cNvSpPr/>
          <p:nvPr/>
        </p:nvSpPr>
        <p:spPr>
          <a:xfrm>
            <a:off x="496119" y="1401588"/>
            <a:ext cx="8151763"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Following the SIG engagement, Adapt IT committed to redesigning HDMS with clear objectives tied to each institutional concern raised.</a:t>
            </a:r>
            <a:endParaRPr lang="en-US" sz="969" dirty="0">
              <a:solidFill>
                <a:schemeClr val="accent6">
                  <a:lumMod val="50000"/>
                </a:schemeClr>
              </a:solidFill>
            </a:endParaRPr>
          </a:p>
        </p:txBody>
      </p:sp>
      <p:sp>
        <p:nvSpPr>
          <p:cNvPr id="6" name="Shape 4"/>
          <p:cNvSpPr/>
          <p:nvPr/>
        </p:nvSpPr>
        <p:spPr>
          <a:xfrm>
            <a:off x="496119" y="1739577"/>
            <a:ext cx="8151763" cy="2150418"/>
          </a:xfrm>
          <a:prstGeom prst="roundRect">
            <a:avLst>
              <a:gd name="adj" fmla="val 2423"/>
            </a:avLst>
          </a:prstGeom>
          <a:noFill/>
          <a:ln w="7620">
            <a:solidFill>
              <a:srgbClr val="000000">
                <a:alpha val="8000"/>
              </a:srgbClr>
            </a:solidFill>
            <a:prstDash val="solid"/>
          </a:ln>
        </p:spPr>
        <p:txBody>
          <a:bodyPr/>
          <a:lstStyle/>
          <a:p>
            <a:pPr defTabSz="571500"/>
            <a:endParaRPr lang="en-ZA" sz="1125">
              <a:solidFill>
                <a:prstClr val="black"/>
              </a:solidFill>
              <a:latin typeface="Calibri" panose="020F0502020204030204"/>
            </a:endParaRPr>
          </a:p>
        </p:txBody>
      </p:sp>
      <p:sp>
        <p:nvSpPr>
          <p:cNvPr id="7" name="Shape 5"/>
          <p:cNvSpPr/>
          <p:nvPr/>
        </p:nvSpPr>
        <p:spPr>
          <a:xfrm>
            <a:off x="500882" y="1744340"/>
            <a:ext cx="8142238" cy="356816"/>
          </a:xfrm>
          <a:prstGeom prst="rect">
            <a:avLst/>
          </a:prstGeom>
          <a:solidFill>
            <a:srgbClr val="FFFFFF">
              <a:alpha val="4000"/>
            </a:srgbClr>
          </a:solidFill>
          <a:ln/>
        </p:spPr>
        <p:txBody>
          <a:bodyPr/>
          <a:lstStyle/>
          <a:p>
            <a:pPr defTabSz="571500"/>
            <a:endParaRPr lang="en-ZA" sz="1125">
              <a:solidFill>
                <a:prstClr val="black"/>
              </a:solidFill>
              <a:latin typeface="Calibri" panose="020F0502020204030204"/>
            </a:endParaRPr>
          </a:p>
        </p:txBody>
      </p:sp>
      <p:sp>
        <p:nvSpPr>
          <p:cNvPr id="8" name="Text 6"/>
          <p:cNvSpPr/>
          <p:nvPr/>
        </p:nvSpPr>
        <p:spPr>
          <a:xfrm>
            <a:off x="624930" y="1823516"/>
            <a:ext cx="3006551" cy="198463"/>
          </a:xfrm>
          <a:prstGeom prst="rect">
            <a:avLst/>
          </a:prstGeom>
          <a:noFill/>
          <a:ln/>
        </p:spPr>
        <p:txBody>
          <a:bodyPr wrap="none" lIns="0" tIns="0" rIns="0" bIns="0" rtlCol="0" anchor="t"/>
          <a:lstStyle/>
          <a:p>
            <a:pPr defTabSz="571500">
              <a:lnSpc>
                <a:spcPts val="1563"/>
              </a:lnSpc>
            </a:pPr>
            <a:r>
              <a:rPr lang="en-US" sz="969" b="1" dirty="0">
                <a:solidFill>
                  <a:schemeClr val="accent6">
                    <a:lumMod val="50000"/>
                  </a:schemeClr>
                </a:solidFill>
                <a:ea typeface="Nunito Sans" pitchFamily="34" charset="-122"/>
                <a:cs typeface="Nunito Sans" pitchFamily="34" charset="-120"/>
              </a:rPr>
              <a:t>Commitment</a:t>
            </a:r>
            <a:endParaRPr lang="en-US" sz="969" dirty="0">
              <a:solidFill>
                <a:schemeClr val="accent6">
                  <a:lumMod val="50000"/>
                </a:schemeClr>
              </a:solidFill>
            </a:endParaRPr>
          </a:p>
        </p:txBody>
      </p:sp>
      <p:sp>
        <p:nvSpPr>
          <p:cNvPr id="9" name="Text 7"/>
          <p:cNvSpPr/>
          <p:nvPr/>
        </p:nvSpPr>
        <p:spPr>
          <a:xfrm>
            <a:off x="3884191" y="1823516"/>
            <a:ext cx="4634954" cy="198463"/>
          </a:xfrm>
          <a:prstGeom prst="rect">
            <a:avLst/>
          </a:prstGeom>
          <a:noFill/>
          <a:ln/>
        </p:spPr>
        <p:txBody>
          <a:bodyPr wrap="none" lIns="0" tIns="0" rIns="0" bIns="0" rtlCol="0" anchor="t"/>
          <a:lstStyle/>
          <a:p>
            <a:pPr defTabSz="571500">
              <a:lnSpc>
                <a:spcPts val="1563"/>
              </a:lnSpc>
            </a:pPr>
            <a:r>
              <a:rPr lang="en-US" sz="969" b="1" dirty="0">
                <a:solidFill>
                  <a:schemeClr val="accent6">
                    <a:lumMod val="50000"/>
                  </a:schemeClr>
                </a:solidFill>
                <a:ea typeface="Nunito Sans" pitchFamily="34" charset="-122"/>
                <a:cs typeface="Nunito Sans" pitchFamily="34" charset="-120"/>
              </a:rPr>
              <a:t>Outcome</a:t>
            </a:r>
            <a:endParaRPr lang="en-US" sz="969" dirty="0">
              <a:solidFill>
                <a:schemeClr val="accent6">
                  <a:lumMod val="50000"/>
                </a:schemeClr>
              </a:solidFill>
            </a:endParaRPr>
          </a:p>
        </p:txBody>
      </p:sp>
      <p:sp>
        <p:nvSpPr>
          <p:cNvPr id="10" name="Shape 8"/>
          <p:cNvSpPr/>
          <p:nvPr/>
        </p:nvSpPr>
        <p:spPr>
          <a:xfrm>
            <a:off x="500882" y="2101156"/>
            <a:ext cx="8142238" cy="356816"/>
          </a:xfrm>
          <a:prstGeom prst="rect">
            <a:avLst/>
          </a:prstGeom>
          <a:solidFill>
            <a:srgbClr val="000000">
              <a:alpha val="4000"/>
            </a:srgbClr>
          </a:solidFill>
          <a:ln/>
        </p:spPr>
        <p:txBody>
          <a:bodyPr/>
          <a:lstStyle/>
          <a:p>
            <a:pPr defTabSz="571500"/>
            <a:endParaRPr lang="en-ZA" sz="1125">
              <a:solidFill>
                <a:prstClr val="black"/>
              </a:solidFill>
              <a:latin typeface="Calibri" panose="020F0502020204030204"/>
            </a:endParaRPr>
          </a:p>
        </p:txBody>
      </p:sp>
      <p:sp>
        <p:nvSpPr>
          <p:cNvPr id="11" name="Text 9"/>
          <p:cNvSpPr/>
          <p:nvPr/>
        </p:nvSpPr>
        <p:spPr>
          <a:xfrm>
            <a:off x="624930" y="2180331"/>
            <a:ext cx="300655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Flexible workflow model</a:t>
            </a:r>
            <a:endParaRPr lang="en-US" sz="969" dirty="0">
              <a:solidFill>
                <a:schemeClr val="accent6">
                  <a:lumMod val="50000"/>
                </a:schemeClr>
              </a:solidFill>
            </a:endParaRPr>
          </a:p>
        </p:txBody>
      </p:sp>
      <p:sp>
        <p:nvSpPr>
          <p:cNvPr id="12" name="Text 10"/>
          <p:cNvSpPr/>
          <p:nvPr/>
        </p:nvSpPr>
        <p:spPr>
          <a:xfrm>
            <a:off x="3884191" y="2180331"/>
            <a:ext cx="4634954"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Institutions can configure their own process routes</a:t>
            </a:r>
            <a:endParaRPr lang="en-US" sz="969" dirty="0">
              <a:solidFill>
                <a:schemeClr val="accent6">
                  <a:lumMod val="50000"/>
                </a:schemeClr>
              </a:solidFill>
            </a:endParaRPr>
          </a:p>
        </p:txBody>
      </p:sp>
      <p:sp>
        <p:nvSpPr>
          <p:cNvPr id="13" name="Shape 11"/>
          <p:cNvSpPr/>
          <p:nvPr/>
        </p:nvSpPr>
        <p:spPr>
          <a:xfrm>
            <a:off x="500882" y="2457971"/>
            <a:ext cx="8142238" cy="356816"/>
          </a:xfrm>
          <a:prstGeom prst="rect">
            <a:avLst/>
          </a:prstGeom>
          <a:solidFill>
            <a:srgbClr val="FFFFFF">
              <a:alpha val="4000"/>
            </a:srgbClr>
          </a:solidFill>
          <a:ln/>
        </p:spPr>
        <p:txBody>
          <a:bodyPr/>
          <a:lstStyle/>
          <a:p>
            <a:pPr defTabSz="571500"/>
            <a:endParaRPr lang="en-ZA" sz="1125">
              <a:solidFill>
                <a:prstClr val="black"/>
              </a:solidFill>
              <a:latin typeface="Calibri" panose="020F0502020204030204"/>
            </a:endParaRPr>
          </a:p>
        </p:txBody>
      </p:sp>
      <p:sp>
        <p:nvSpPr>
          <p:cNvPr id="14" name="Text 12"/>
          <p:cNvSpPr/>
          <p:nvPr/>
        </p:nvSpPr>
        <p:spPr>
          <a:xfrm>
            <a:off x="624930" y="2537147"/>
            <a:ext cx="300655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Reduced supervisor burden</a:t>
            </a:r>
            <a:endParaRPr lang="en-US" sz="969" dirty="0">
              <a:solidFill>
                <a:schemeClr val="accent6">
                  <a:lumMod val="50000"/>
                </a:schemeClr>
              </a:solidFill>
            </a:endParaRPr>
          </a:p>
        </p:txBody>
      </p:sp>
      <p:sp>
        <p:nvSpPr>
          <p:cNvPr id="15" name="Text 13"/>
          <p:cNvSpPr/>
          <p:nvPr/>
        </p:nvSpPr>
        <p:spPr>
          <a:xfrm>
            <a:off x="3884191" y="2537147"/>
            <a:ext cx="4634954"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Automation and role-based routing</a:t>
            </a:r>
            <a:endParaRPr lang="en-US" sz="969" dirty="0">
              <a:solidFill>
                <a:schemeClr val="accent6">
                  <a:lumMod val="50000"/>
                </a:schemeClr>
              </a:solidFill>
            </a:endParaRPr>
          </a:p>
        </p:txBody>
      </p:sp>
      <p:sp>
        <p:nvSpPr>
          <p:cNvPr id="16" name="Shape 14"/>
          <p:cNvSpPr/>
          <p:nvPr/>
        </p:nvSpPr>
        <p:spPr>
          <a:xfrm>
            <a:off x="500882" y="2814786"/>
            <a:ext cx="8142238" cy="356816"/>
          </a:xfrm>
          <a:prstGeom prst="rect">
            <a:avLst/>
          </a:prstGeom>
          <a:solidFill>
            <a:srgbClr val="000000">
              <a:alpha val="4000"/>
            </a:srgbClr>
          </a:solidFill>
          <a:ln/>
        </p:spPr>
        <p:txBody>
          <a:bodyPr/>
          <a:lstStyle/>
          <a:p>
            <a:pPr defTabSz="571500"/>
            <a:endParaRPr lang="en-ZA" sz="1125">
              <a:solidFill>
                <a:prstClr val="black"/>
              </a:solidFill>
              <a:latin typeface="Calibri" panose="020F0502020204030204"/>
            </a:endParaRPr>
          </a:p>
        </p:txBody>
      </p:sp>
      <p:sp>
        <p:nvSpPr>
          <p:cNvPr id="17" name="Text 15"/>
          <p:cNvSpPr/>
          <p:nvPr/>
        </p:nvSpPr>
        <p:spPr>
          <a:xfrm>
            <a:off x="624930" y="2893963"/>
            <a:ext cx="300655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Improved transparency</a:t>
            </a:r>
            <a:endParaRPr lang="en-US" sz="969" dirty="0">
              <a:solidFill>
                <a:schemeClr val="accent6">
                  <a:lumMod val="50000"/>
                </a:schemeClr>
              </a:solidFill>
            </a:endParaRPr>
          </a:p>
        </p:txBody>
      </p:sp>
      <p:sp>
        <p:nvSpPr>
          <p:cNvPr id="18" name="Text 16"/>
          <p:cNvSpPr/>
          <p:nvPr/>
        </p:nvSpPr>
        <p:spPr>
          <a:xfrm>
            <a:off x="3884191" y="2893963"/>
            <a:ext cx="4634954"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Real-time tracking of all processes</a:t>
            </a:r>
            <a:endParaRPr lang="en-US" sz="969" dirty="0">
              <a:solidFill>
                <a:schemeClr val="accent6">
                  <a:lumMod val="50000"/>
                </a:schemeClr>
              </a:solidFill>
            </a:endParaRPr>
          </a:p>
        </p:txBody>
      </p:sp>
      <p:sp>
        <p:nvSpPr>
          <p:cNvPr id="19" name="Shape 17"/>
          <p:cNvSpPr/>
          <p:nvPr/>
        </p:nvSpPr>
        <p:spPr>
          <a:xfrm>
            <a:off x="500882" y="3171602"/>
            <a:ext cx="8142238" cy="356816"/>
          </a:xfrm>
          <a:prstGeom prst="rect">
            <a:avLst/>
          </a:prstGeom>
          <a:solidFill>
            <a:srgbClr val="FFFFFF">
              <a:alpha val="4000"/>
            </a:srgbClr>
          </a:solidFill>
          <a:ln/>
        </p:spPr>
        <p:txBody>
          <a:bodyPr/>
          <a:lstStyle/>
          <a:p>
            <a:pPr defTabSz="571500"/>
            <a:endParaRPr lang="en-ZA" sz="1125">
              <a:solidFill>
                <a:prstClr val="black"/>
              </a:solidFill>
              <a:latin typeface="Calibri" panose="020F0502020204030204"/>
            </a:endParaRPr>
          </a:p>
        </p:txBody>
      </p:sp>
      <p:sp>
        <p:nvSpPr>
          <p:cNvPr id="20" name="Text 18"/>
          <p:cNvSpPr/>
          <p:nvPr/>
        </p:nvSpPr>
        <p:spPr>
          <a:xfrm>
            <a:off x="624930" y="3250778"/>
            <a:ext cx="300655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Modern user experience</a:t>
            </a:r>
            <a:endParaRPr lang="en-US" sz="969" dirty="0">
              <a:solidFill>
                <a:schemeClr val="accent6">
                  <a:lumMod val="50000"/>
                </a:schemeClr>
              </a:solidFill>
            </a:endParaRPr>
          </a:p>
        </p:txBody>
      </p:sp>
      <p:sp>
        <p:nvSpPr>
          <p:cNvPr id="21" name="Text 19"/>
          <p:cNvSpPr/>
          <p:nvPr/>
        </p:nvSpPr>
        <p:spPr>
          <a:xfrm>
            <a:off x="3884191" y="3250778"/>
            <a:ext cx="4634954"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Simplified Angular interface</a:t>
            </a:r>
            <a:endParaRPr lang="en-US" sz="969" dirty="0">
              <a:solidFill>
                <a:schemeClr val="accent6">
                  <a:lumMod val="50000"/>
                </a:schemeClr>
              </a:solidFill>
            </a:endParaRPr>
          </a:p>
        </p:txBody>
      </p:sp>
      <p:sp>
        <p:nvSpPr>
          <p:cNvPr id="22" name="Shape 20"/>
          <p:cNvSpPr/>
          <p:nvPr/>
        </p:nvSpPr>
        <p:spPr>
          <a:xfrm>
            <a:off x="500882" y="3528417"/>
            <a:ext cx="8142238" cy="356816"/>
          </a:xfrm>
          <a:prstGeom prst="rect">
            <a:avLst/>
          </a:prstGeom>
          <a:solidFill>
            <a:srgbClr val="000000">
              <a:alpha val="4000"/>
            </a:srgbClr>
          </a:solidFill>
          <a:ln/>
        </p:spPr>
        <p:txBody>
          <a:bodyPr/>
          <a:lstStyle/>
          <a:p>
            <a:pPr defTabSz="571500"/>
            <a:endParaRPr lang="en-ZA" sz="1125">
              <a:solidFill>
                <a:prstClr val="black"/>
              </a:solidFill>
              <a:latin typeface="Calibri" panose="020F0502020204030204"/>
            </a:endParaRPr>
          </a:p>
        </p:txBody>
      </p:sp>
      <p:sp>
        <p:nvSpPr>
          <p:cNvPr id="23" name="Text 21"/>
          <p:cNvSpPr/>
          <p:nvPr/>
        </p:nvSpPr>
        <p:spPr>
          <a:xfrm>
            <a:off x="624930" y="3607593"/>
            <a:ext cx="3006551"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Future-ready architecture</a:t>
            </a:r>
            <a:endParaRPr lang="en-US" sz="969" dirty="0">
              <a:solidFill>
                <a:schemeClr val="accent6">
                  <a:lumMod val="50000"/>
                </a:schemeClr>
              </a:solidFill>
            </a:endParaRPr>
          </a:p>
        </p:txBody>
      </p:sp>
      <p:sp>
        <p:nvSpPr>
          <p:cNvPr id="24" name="Text 22"/>
          <p:cNvSpPr/>
          <p:nvPr/>
        </p:nvSpPr>
        <p:spPr>
          <a:xfrm>
            <a:off x="3884191" y="3607593"/>
            <a:ext cx="4634954" cy="198463"/>
          </a:xfrm>
          <a:prstGeom prst="rect">
            <a:avLst/>
          </a:prstGeom>
          <a:noFill/>
          <a:ln/>
        </p:spPr>
        <p:txBody>
          <a:bodyPr wrap="none" lIns="0" tIns="0" rIns="0" bIns="0" rtlCol="0" anchor="t"/>
          <a:lstStyle/>
          <a:p>
            <a:pPr defTabSz="571500">
              <a:lnSpc>
                <a:spcPts val="1563"/>
              </a:lnSpc>
            </a:pPr>
            <a:r>
              <a:rPr lang="en-US" sz="969" dirty="0">
                <a:solidFill>
                  <a:schemeClr val="accent6">
                    <a:lumMod val="50000"/>
                  </a:schemeClr>
                </a:solidFill>
                <a:ea typeface="Nunito Sans" pitchFamily="34" charset="-122"/>
                <a:cs typeface="Nunito Sans" pitchFamily="34" charset="-120"/>
              </a:rPr>
              <a:t>API-driven service model</a:t>
            </a:r>
            <a:endParaRPr lang="en-US" sz="969" dirty="0">
              <a:solidFill>
                <a:schemeClr val="accent6">
                  <a:lumMod val="50000"/>
                </a:schemeClr>
              </a:solidFill>
            </a:endParaRPr>
          </a:p>
        </p:txBody>
      </p:sp>
      <p:sp>
        <p:nvSpPr>
          <p:cNvPr id="25" name="Shape 23"/>
          <p:cNvSpPr/>
          <p:nvPr/>
        </p:nvSpPr>
        <p:spPr>
          <a:xfrm>
            <a:off x="496119" y="4029521"/>
            <a:ext cx="8151763" cy="725463"/>
          </a:xfrm>
          <a:prstGeom prst="roundRect">
            <a:avLst>
              <a:gd name="adj" fmla="val 7182"/>
            </a:avLst>
          </a:prstGeom>
          <a:solidFill>
            <a:srgbClr val="B3EAFE"/>
          </a:solidFill>
          <a:ln/>
        </p:spPr>
        <p:txBody>
          <a:bodyPr/>
          <a:lstStyle/>
          <a:p>
            <a:pPr defTabSz="571500"/>
            <a:endParaRPr lang="en-ZA" sz="1125">
              <a:solidFill>
                <a:prstClr val="black"/>
              </a:solidFill>
              <a:latin typeface="Calibri" panose="020F0502020204030204"/>
            </a:endParaRPr>
          </a:p>
        </p:txBody>
      </p:sp>
      <p:pic>
        <p:nvPicPr>
          <p:cNvPr id="26" name="Image 0" descr="preencoded.png"/>
          <p:cNvPicPr>
            <a:picLocks noChangeAspect="1"/>
          </p:cNvPicPr>
          <p:nvPr/>
        </p:nvPicPr>
        <p:blipFill>
          <a:blip r:embed="rId3"/>
          <a:stretch>
            <a:fillRect/>
          </a:stretch>
        </p:blipFill>
        <p:spPr>
          <a:xfrm>
            <a:off x="620093" y="4214068"/>
            <a:ext cx="155004" cy="123974"/>
          </a:xfrm>
          <a:prstGeom prst="rect">
            <a:avLst/>
          </a:prstGeom>
        </p:spPr>
      </p:pic>
      <p:sp>
        <p:nvSpPr>
          <p:cNvPr id="27" name="Text 24"/>
          <p:cNvSpPr/>
          <p:nvPr/>
        </p:nvSpPr>
        <p:spPr>
          <a:xfrm>
            <a:off x="899071" y="4184452"/>
            <a:ext cx="7624837" cy="396924"/>
          </a:xfrm>
          <a:prstGeom prst="rect">
            <a:avLst/>
          </a:prstGeom>
          <a:noFill/>
          <a:ln/>
        </p:spPr>
        <p:txBody>
          <a:bodyPr wrap="square" lIns="0" tIns="0" rIns="0" bIns="0" rtlCol="0" anchor="t"/>
          <a:lstStyle/>
          <a:p>
            <a:pPr defTabSz="571500">
              <a:lnSpc>
                <a:spcPts val="1563"/>
              </a:lnSpc>
            </a:pPr>
            <a:r>
              <a:rPr lang="en-US" sz="969" b="1" dirty="0">
                <a:solidFill>
                  <a:schemeClr val="accent6">
                    <a:lumMod val="50000"/>
                  </a:schemeClr>
                </a:solidFill>
                <a:ea typeface="Nunito Sans" pitchFamily="34" charset="-122"/>
                <a:cs typeface="Nunito Sans" pitchFamily="34" charset="-120"/>
              </a:rPr>
              <a:t>Delivery Commitment:</a:t>
            </a:r>
            <a:r>
              <a:rPr lang="en-US" sz="969" dirty="0">
                <a:solidFill>
                  <a:schemeClr val="accent6">
                    <a:lumMod val="50000"/>
                  </a:schemeClr>
                </a:solidFill>
                <a:ea typeface="Nunito Sans" pitchFamily="34" charset="-122"/>
                <a:cs typeface="Nunito Sans" pitchFamily="34" charset="-120"/>
              </a:rPr>
              <a:t> First working </a:t>
            </a:r>
            <a:r>
              <a:rPr lang="en-US" sz="969" b="1" dirty="0">
                <a:solidFill>
                  <a:schemeClr val="accent6">
                    <a:lumMod val="50000"/>
                  </a:schemeClr>
                </a:solidFill>
                <a:ea typeface="Nunito Sans" pitchFamily="34" charset="-122"/>
                <a:cs typeface="Nunito Sans" pitchFamily="34" charset="-120"/>
              </a:rPr>
              <a:t>HDMS Process Engine by the end of Q1</a:t>
            </a:r>
            <a:r>
              <a:rPr lang="en-US" sz="969" dirty="0">
                <a:solidFill>
                  <a:schemeClr val="accent6">
                    <a:lumMod val="50000"/>
                  </a:schemeClr>
                </a:solidFill>
                <a:ea typeface="Nunito Sans" pitchFamily="34" charset="-122"/>
                <a:cs typeface="Nunito Sans" pitchFamily="34" charset="-120"/>
              </a:rPr>
              <a:t> — a tangible milestone to demonstrate progress to participating institutions.</a:t>
            </a:r>
            <a:endParaRPr lang="en-US" sz="969" dirty="0">
              <a:solidFill>
                <a:schemeClr val="accent6">
                  <a:lumMod val="50000"/>
                </a:schemeClr>
              </a:solidFill>
            </a:endParaRPr>
          </a:p>
        </p:txBody>
      </p:sp>
      <p:sp>
        <p:nvSpPr>
          <p:cNvPr id="28" name="Title 27">
            <a:extLst>
              <a:ext uri="{FF2B5EF4-FFF2-40B4-BE49-F238E27FC236}">
                <a16:creationId xmlns:a16="http://schemas.microsoft.com/office/drawing/2014/main" id="{B64731A3-BC42-3EF9-C22F-0B7F2192834E}"/>
              </a:ext>
            </a:extLst>
          </p:cNvPr>
          <p:cNvSpPr>
            <a:spLocks noGrp="1"/>
          </p:cNvSpPr>
          <p:nvPr>
            <p:ph type="title"/>
          </p:nvPr>
        </p:nvSpPr>
        <p:spPr/>
        <p:txBody>
          <a:bodyPr/>
          <a:lstStyle/>
          <a:p>
            <a:r>
              <a:rPr lang="en-US" dirty="0"/>
              <a:t>Action Plan Agreed with SIG</a:t>
            </a:r>
            <a:br>
              <a:rPr lang="en-US" dirty="0"/>
            </a:br>
            <a:endParaRPr lang="en-ZA"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96119" y="425351"/>
            <a:ext cx="3108722" cy="368201"/>
          </a:xfrm>
          <a:prstGeom prst="rect">
            <a:avLst/>
          </a:prstGeom>
          <a:noFill/>
          <a:ln/>
        </p:spPr>
        <p:txBody>
          <a:bodyPr wrap="none" lIns="0" tIns="0" rIns="0" bIns="0" rtlCol="0" anchor="t"/>
          <a:lstStyle/>
          <a:p>
            <a:pPr defTabSz="571500">
              <a:lnSpc>
                <a:spcPts val="2875"/>
              </a:lnSpc>
            </a:pPr>
            <a:endParaRPr lang="en-US" sz="2313" dirty="0">
              <a:solidFill>
                <a:schemeClr val="accent6">
                  <a:lumMod val="50000"/>
                </a:schemeClr>
              </a:solidFill>
            </a:endParaRPr>
          </a:p>
        </p:txBody>
      </p:sp>
      <p:sp>
        <p:nvSpPr>
          <p:cNvPr id="3" name="Shape 1"/>
          <p:cNvSpPr/>
          <p:nvPr/>
        </p:nvSpPr>
        <p:spPr>
          <a:xfrm>
            <a:off x="496119" y="1017389"/>
            <a:ext cx="1346894" cy="217736"/>
          </a:xfrm>
          <a:prstGeom prst="roundRect">
            <a:avLst>
              <a:gd name="adj" fmla="val 18185"/>
            </a:avLst>
          </a:prstGeom>
          <a:solidFill>
            <a:srgbClr val="CDF1FE"/>
          </a:solidFill>
          <a:ln/>
        </p:spPr>
        <p:txBody>
          <a:bodyPr/>
          <a:lstStyle/>
          <a:p>
            <a:pPr defTabSz="571500"/>
            <a:endParaRPr lang="en-ZA" sz="1125">
              <a:solidFill>
                <a:schemeClr val="accent6">
                  <a:lumMod val="50000"/>
                </a:schemeClr>
              </a:solidFill>
            </a:endParaRPr>
          </a:p>
        </p:txBody>
      </p:sp>
      <p:sp>
        <p:nvSpPr>
          <p:cNvPr id="4" name="Text 2"/>
          <p:cNvSpPr/>
          <p:nvPr/>
        </p:nvSpPr>
        <p:spPr>
          <a:xfrm>
            <a:off x="566812" y="1052735"/>
            <a:ext cx="1205508" cy="147043"/>
          </a:xfrm>
          <a:prstGeom prst="rect">
            <a:avLst/>
          </a:prstGeom>
          <a:noFill/>
          <a:ln/>
        </p:spPr>
        <p:txBody>
          <a:bodyPr wrap="none" lIns="0" tIns="0" rIns="0" bIns="0" rtlCol="0" anchor="t"/>
          <a:lstStyle/>
          <a:p>
            <a:pPr defTabSz="571500">
              <a:lnSpc>
                <a:spcPts val="1156"/>
              </a:lnSpc>
            </a:pPr>
            <a:r>
              <a:rPr lang="en-US" sz="719" dirty="0">
                <a:solidFill>
                  <a:schemeClr val="accent6">
                    <a:lumMod val="50000"/>
                  </a:schemeClr>
                </a:solidFill>
                <a:ea typeface="Nunito Sans" pitchFamily="34" charset="-122"/>
                <a:cs typeface="Nunito Sans" pitchFamily="34" charset="-120"/>
              </a:rPr>
              <a:t>DEVELOPMENT PROGRESS</a:t>
            </a:r>
            <a:endParaRPr lang="en-US" sz="719" dirty="0">
              <a:solidFill>
                <a:schemeClr val="accent6">
                  <a:lumMod val="50000"/>
                </a:schemeClr>
              </a:solidFill>
            </a:endParaRPr>
          </a:p>
        </p:txBody>
      </p:sp>
      <p:sp>
        <p:nvSpPr>
          <p:cNvPr id="5" name="Text 3"/>
          <p:cNvSpPr/>
          <p:nvPr/>
        </p:nvSpPr>
        <p:spPr>
          <a:xfrm>
            <a:off x="496119" y="1361033"/>
            <a:ext cx="8151763" cy="367754"/>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Since the SIG engagement, the team has moved swiftly from feedback to action. Significant groundwork has been completed across architecture, design, and strategic alignment.</a:t>
            </a:r>
            <a:endParaRPr lang="en-US" sz="906" dirty="0">
              <a:solidFill>
                <a:schemeClr val="accent6">
                  <a:lumMod val="50000"/>
                </a:schemeClr>
              </a:solidFill>
            </a:endParaRPr>
          </a:p>
        </p:txBody>
      </p:sp>
      <p:sp>
        <p:nvSpPr>
          <p:cNvPr id="6" name="Text 4"/>
          <p:cNvSpPr/>
          <p:nvPr/>
        </p:nvSpPr>
        <p:spPr>
          <a:xfrm>
            <a:off x="496119" y="1854696"/>
            <a:ext cx="117798" cy="147266"/>
          </a:xfrm>
          <a:prstGeom prst="rect">
            <a:avLst/>
          </a:prstGeom>
          <a:noFill/>
          <a:ln/>
        </p:spPr>
        <p:txBody>
          <a:bodyPr wrap="none" lIns="0" tIns="0" rIns="0" bIns="0" rtlCol="0" anchor="t"/>
          <a:lstStyle/>
          <a:p>
            <a:pPr defTabSz="571500">
              <a:lnSpc>
                <a:spcPts val="1438"/>
              </a:lnSpc>
            </a:pPr>
            <a:r>
              <a:rPr lang="en-US" sz="906" dirty="0">
                <a:solidFill>
                  <a:schemeClr val="accent6">
                    <a:lumMod val="50000"/>
                  </a:schemeClr>
                </a:solidFill>
                <a:ea typeface="Nunito Sans Light" pitchFamily="34" charset="-122"/>
                <a:cs typeface="Nunito Sans Light" pitchFamily="34" charset="-120"/>
              </a:rPr>
              <a:t>01</a:t>
            </a:r>
            <a:endParaRPr lang="en-US" sz="906" dirty="0">
              <a:solidFill>
                <a:schemeClr val="accent6">
                  <a:lumMod val="50000"/>
                </a:schemeClr>
              </a:solidFill>
            </a:endParaRPr>
          </a:p>
        </p:txBody>
      </p:sp>
      <p:sp>
        <p:nvSpPr>
          <p:cNvPr id="7" name="Shape 5"/>
          <p:cNvSpPr/>
          <p:nvPr/>
        </p:nvSpPr>
        <p:spPr>
          <a:xfrm>
            <a:off x="496119" y="2040582"/>
            <a:ext cx="2642593" cy="14288"/>
          </a:xfrm>
          <a:prstGeom prst="rect">
            <a:avLst/>
          </a:prstGeom>
          <a:solidFill>
            <a:srgbClr val="03AEEF"/>
          </a:solidFill>
          <a:ln/>
        </p:spPr>
        <p:txBody>
          <a:bodyPr/>
          <a:lstStyle/>
          <a:p>
            <a:pPr defTabSz="571500"/>
            <a:endParaRPr lang="en-ZA" sz="1125">
              <a:solidFill>
                <a:schemeClr val="accent6">
                  <a:lumMod val="50000"/>
                </a:schemeClr>
              </a:solidFill>
            </a:endParaRPr>
          </a:p>
        </p:txBody>
      </p:sp>
      <p:sp>
        <p:nvSpPr>
          <p:cNvPr id="8" name="Text 6"/>
          <p:cNvSpPr/>
          <p:nvPr/>
        </p:nvSpPr>
        <p:spPr>
          <a:xfrm>
            <a:off x="496119" y="2128019"/>
            <a:ext cx="2000920"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HDMS Architecture Redesign</a:t>
            </a:r>
            <a:endParaRPr lang="en-US" sz="1156" dirty="0">
              <a:solidFill>
                <a:schemeClr val="accent6">
                  <a:lumMod val="50000"/>
                </a:schemeClr>
              </a:solidFill>
            </a:endParaRPr>
          </a:p>
        </p:txBody>
      </p:sp>
      <p:sp>
        <p:nvSpPr>
          <p:cNvPr id="9" name="Text 7"/>
          <p:cNvSpPr/>
          <p:nvPr/>
        </p:nvSpPr>
        <p:spPr>
          <a:xfrm>
            <a:off x="496119" y="2379315"/>
            <a:ext cx="2642593" cy="367754"/>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Core system architecture has been rethought to support flexible, API-driven workflows.</a:t>
            </a:r>
            <a:endParaRPr lang="en-US" sz="906" dirty="0">
              <a:solidFill>
                <a:schemeClr val="accent6">
                  <a:lumMod val="50000"/>
                </a:schemeClr>
              </a:solidFill>
            </a:endParaRPr>
          </a:p>
        </p:txBody>
      </p:sp>
      <p:sp>
        <p:nvSpPr>
          <p:cNvPr id="10" name="Text 8"/>
          <p:cNvSpPr/>
          <p:nvPr/>
        </p:nvSpPr>
        <p:spPr>
          <a:xfrm>
            <a:off x="3250629" y="1854696"/>
            <a:ext cx="117798" cy="147266"/>
          </a:xfrm>
          <a:prstGeom prst="rect">
            <a:avLst/>
          </a:prstGeom>
          <a:noFill/>
          <a:ln/>
        </p:spPr>
        <p:txBody>
          <a:bodyPr wrap="none" lIns="0" tIns="0" rIns="0" bIns="0" rtlCol="0" anchor="t"/>
          <a:lstStyle/>
          <a:p>
            <a:pPr defTabSz="571500">
              <a:lnSpc>
                <a:spcPts val="1438"/>
              </a:lnSpc>
            </a:pPr>
            <a:r>
              <a:rPr lang="en-US" sz="906" dirty="0">
                <a:solidFill>
                  <a:schemeClr val="accent6">
                    <a:lumMod val="50000"/>
                  </a:schemeClr>
                </a:solidFill>
                <a:ea typeface="Nunito Sans Light" pitchFamily="34" charset="-122"/>
                <a:cs typeface="Nunito Sans Light" pitchFamily="34" charset="-120"/>
              </a:rPr>
              <a:t>02</a:t>
            </a:r>
            <a:endParaRPr lang="en-US" sz="906" dirty="0">
              <a:solidFill>
                <a:schemeClr val="accent6">
                  <a:lumMod val="50000"/>
                </a:schemeClr>
              </a:solidFill>
            </a:endParaRPr>
          </a:p>
        </p:txBody>
      </p:sp>
      <p:sp>
        <p:nvSpPr>
          <p:cNvPr id="11" name="Shape 9"/>
          <p:cNvSpPr/>
          <p:nvPr/>
        </p:nvSpPr>
        <p:spPr>
          <a:xfrm>
            <a:off x="3250630" y="2040582"/>
            <a:ext cx="2642667" cy="14288"/>
          </a:xfrm>
          <a:prstGeom prst="rect">
            <a:avLst/>
          </a:prstGeom>
          <a:solidFill>
            <a:srgbClr val="03AEEF"/>
          </a:solidFill>
          <a:ln/>
        </p:spPr>
        <p:txBody>
          <a:bodyPr/>
          <a:lstStyle/>
          <a:p>
            <a:pPr defTabSz="571500"/>
            <a:endParaRPr lang="en-ZA" sz="1125">
              <a:solidFill>
                <a:schemeClr val="accent6">
                  <a:lumMod val="50000"/>
                </a:schemeClr>
              </a:solidFill>
            </a:endParaRPr>
          </a:p>
        </p:txBody>
      </p:sp>
      <p:sp>
        <p:nvSpPr>
          <p:cNvPr id="12" name="Text 10"/>
          <p:cNvSpPr/>
          <p:nvPr/>
        </p:nvSpPr>
        <p:spPr>
          <a:xfrm>
            <a:off x="3250630" y="2128019"/>
            <a:ext cx="2642667" cy="368349"/>
          </a:xfrm>
          <a:prstGeom prst="rect">
            <a:avLst/>
          </a:prstGeom>
          <a:noFill/>
          <a:ln/>
        </p:spPr>
        <p:txBody>
          <a:bodyPr wrap="squar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Service Request Workflow Model Defined</a:t>
            </a:r>
            <a:endParaRPr lang="en-US" sz="1156" dirty="0">
              <a:solidFill>
                <a:schemeClr val="accent6">
                  <a:lumMod val="50000"/>
                </a:schemeClr>
              </a:solidFill>
            </a:endParaRPr>
          </a:p>
        </p:txBody>
      </p:sp>
      <p:sp>
        <p:nvSpPr>
          <p:cNvPr id="13" name="Text 11"/>
          <p:cNvSpPr/>
          <p:nvPr/>
        </p:nvSpPr>
        <p:spPr>
          <a:xfrm>
            <a:off x="3250630" y="2563490"/>
            <a:ext cx="2642667" cy="367754"/>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Every postgraduate action will be captured as a structured service request with full traceability.</a:t>
            </a:r>
            <a:endParaRPr lang="en-US" sz="906" dirty="0">
              <a:solidFill>
                <a:schemeClr val="accent6">
                  <a:lumMod val="50000"/>
                </a:schemeClr>
              </a:solidFill>
            </a:endParaRPr>
          </a:p>
        </p:txBody>
      </p:sp>
      <p:sp>
        <p:nvSpPr>
          <p:cNvPr id="14" name="Text 12"/>
          <p:cNvSpPr/>
          <p:nvPr/>
        </p:nvSpPr>
        <p:spPr>
          <a:xfrm>
            <a:off x="6005215" y="1854696"/>
            <a:ext cx="117798" cy="147266"/>
          </a:xfrm>
          <a:prstGeom prst="rect">
            <a:avLst/>
          </a:prstGeom>
          <a:noFill/>
          <a:ln/>
        </p:spPr>
        <p:txBody>
          <a:bodyPr wrap="none" lIns="0" tIns="0" rIns="0" bIns="0" rtlCol="0" anchor="t"/>
          <a:lstStyle/>
          <a:p>
            <a:pPr defTabSz="571500">
              <a:lnSpc>
                <a:spcPts val="1438"/>
              </a:lnSpc>
            </a:pPr>
            <a:r>
              <a:rPr lang="en-US" sz="906" dirty="0">
                <a:solidFill>
                  <a:schemeClr val="accent6">
                    <a:lumMod val="50000"/>
                  </a:schemeClr>
                </a:solidFill>
                <a:ea typeface="Nunito Sans Light" pitchFamily="34" charset="-122"/>
                <a:cs typeface="Nunito Sans Light" pitchFamily="34" charset="-120"/>
              </a:rPr>
              <a:t>03</a:t>
            </a:r>
            <a:endParaRPr lang="en-US" sz="906" dirty="0">
              <a:solidFill>
                <a:schemeClr val="accent6">
                  <a:lumMod val="50000"/>
                </a:schemeClr>
              </a:solidFill>
            </a:endParaRPr>
          </a:p>
        </p:txBody>
      </p:sp>
      <p:sp>
        <p:nvSpPr>
          <p:cNvPr id="15" name="Shape 13"/>
          <p:cNvSpPr/>
          <p:nvPr/>
        </p:nvSpPr>
        <p:spPr>
          <a:xfrm>
            <a:off x="6005215" y="2040582"/>
            <a:ext cx="2642593" cy="14288"/>
          </a:xfrm>
          <a:prstGeom prst="rect">
            <a:avLst/>
          </a:prstGeom>
          <a:solidFill>
            <a:srgbClr val="03AEEF"/>
          </a:solidFill>
          <a:ln/>
        </p:spPr>
        <p:txBody>
          <a:bodyPr/>
          <a:lstStyle/>
          <a:p>
            <a:pPr defTabSz="571500"/>
            <a:endParaRPr lang="en-ZA" sz="1125">
              <a:solidFill>
                <a:schemeClr val="accent6">
                  <a:lumMod val="50000"/>
                </a:schemeClr>
              </a:solidFill>
            </a:endParaRPr>
          </a:p>
        </p:txBody>
      </p:sp>
      <p:sp>
        <p:nvSpPr>
          <p:cNvPr id="16" name="Text 14"/>
          <p:cNvSpPr/>
          <p:nvPr/>
        </p:nvSpPr>
        <p:spPr>
          <a:xfrm>
            <a:off x="6005215" y="2128019"/>
            <a:ext cx="2537594"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Centralised Process Engine Designed</a:t>
            </a:r>
            <a:endParaRPr lang="en-US" sz="1156" dirty="0">
              <a:solidFill>
                <a:schemeClr val="accent6">
                  <a:lumMod val="50000"/>
                </a:schemeClr>
              </a:solidFill>
            </a:endParaRPr>
          </a:p>
        </p:txBody>
      </p:sp>
      <p:sp>
        <p:nvSpPr>
          <p:cNvPr id="17" name="Text 15"/>
          <p:cNvSpPr/>
          <p:nvPr/>
        </p:nvSpPr>
        <p:spPr>
          <a:xfrm>
            <a:off x="6005215" y="2379315"/>
            <a:ext cx="2642593" cy="367754"/>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The engine that orchestrates all approval stages has been architected and scoped.</a:t>
            </a:r>
            <a:endParaRPr lang="en-US" sz="906" dirty="0">
              <a:solidFill>
                <a:schemeClr val="accent6">
                  <a:lumMod val="50000"/>
                </a:schemeClr>
              </a:solidFill>
            </a:endParaRPr>
          </a:p>
        </p:txBody>
      </p:sp>
      <p:sp>
        <p:nvSpPr>
          <p:cNvPr id="18" name="Text 16"/>
          <p:cNvSpPr/>
          <p:nvPr/>
        </p:nvSpPr>
        <p:spPr>
          <a:xfrm>
            <a:off x="496119" y="3131492"/>
            <a:ext cx="117798" cy="147266"/>
          </a:xfrm>
          <a:prstGeom prst="rect">
            <a:avLst/>
          </a:prstGeom>
          <a:noFill/>
          <a:ln/>
        </p:spPr>
        <p:txBody>
          <a:bodyPr wrap="none" lIns="0" tIns="0" rIns="0" bIns="0" rtlCol="0" anchor="t"/>
          <a:lstStyle/>
          <a:p>
            <a:pPr defTabSz="571500">
              <a:lnSpc>
                <a:spcPts val="1438"/>
              </a:lnSpc>
            </a:pPr>
            <a:r>
              <a:rPr lang="en-US" sz="906" dirty="0">
                <a:solidFill>
                  <a:schemeClr val="accent6">
                    <a:lumMod val="50000"/>
                  </a:schemeClr>
                </a:solidFill>
                <a:ea typeface="Nunito Sans Light" pitchFamily="34" charset="-122"/>
                <a:cs typeface="Nunito Sans Light" pitchFamily="34" charset="-120"/>
              </a:rPr>
              <a:t>04</a:t>
            </a:r>
            <a:endParaRPr lang="en-US" sz="906" dirty="0">
              <a:solidFill>
                <a:schemeClr val="accent6">
                  <a:lumMod val="50000"/>
                </a:schemeClr>
              </a:solidFill>
            </a:endParaRPr>
          </a:p>
        </p:txBody>
      </p:sp>
      <p:sp>
        <p:nvSpPr>
          <p:cNvPr id="19" name="Shape 17"/>
          <p:cNvSpPr/>
          <p:nvPr/>
        </p:nvSpPr>
        <p:spPr>
          <a:xfrm>
            <a:off x="496119" y="3317378"/>
            <a:ext cx="4019848" cy="14288"/>
          </a:xfrm>
          <a:prstGeom prst="rect">
            <a:avLst/>
          </a:prstGeom>
          <a:solidFill>
            <a:srgbClr val="03AEEF"/>
          </a:solidFill>
          <a:ln/>
        </p:spPr>
        <p:txBody>
          <a:bodyPr/>
          <a:lstStyle/>
          <a:p>
            <a:pPr defTabSz="571500"/>
            <a:endParaRPr lang="en-ZA" sz="1125">
              <a:solidFill>
                <a:schemeClr val="accent6">
                  <a:lumMod val="50000"/>
                </a:schemeClr>
              </a:solidFill>
            </a:endParaRPr>
          </a:p>
        </p:txBody>
      </p:sp>
      <p:sp>
        <p:nvSpPr>
          <p:cNvPr id="20" name="Text 18"/>
          <p:cNvSpPr/>
          <p:nvPr/>
        </p:nvSpPr>
        <p:spPr>
          <a:xfrm>
            <a:off x="496119" y="3404815"/>
            <a:ext cx="2483049"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Initial UX Concept Designs Prepared</a:t>
            </a:r>
            <a:endParaRPr lang="en-US" sz="1156" dirty="0">
              <a:solidFill>
                <a:schemeClr val="accent6">
                  <a:lumMod val="50000"/>
                </a:schemeClr>
              </a:solidFill>
            </a:endParaRPr>
          </a:p>
        </p:txBody>
      </p:sp>
      <p:sp>
        <p:nvSpPr>
          <p:cNvPr id="21" name="Text 19"/>
          <p:cNvSpPr/>
          <p:nvPr/>
        </p:nvSpPr>
        <p:spPr>
          <a:xfrm>
            <a:off x="496119" y="3656112"/>
            <a:ext cx="4019848" cy="367754"/>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Visual prototypes of the new HDMS experience have been developed for review today.</a:t>
            </a:r>
            <a:endParaRPr lang="en-US" sz="906" dirty="0">
              <a:solidFill>
                <a:schemeClr val="accent6">
                  <a:lumMod val="50000"/>
                </a:schemeClr>
              </a:solidFill>
            </a:endParaRPr>
          </a:p>
        </p:txBody>
      </p:sp>
      <p:sp>
        <p:nvSpPr>
          <p:cNvPr id="22" name="Text 20"/>
          <p:cNvSpPr/>
          <p:nvPr/>
        </p:nvSpPr>
        <p:spPr>
          <a:xfrm>
            <a:off x="4627885" y="3131492"/>
            <a:ext cx="117798" cy="147266"/>
          </a:xfrm>
          <a:prstGeom prst="rect">
            <a:avLst/>
          </a:prstGeom>
          <a:noFill/>
          <a:ln/>
        </p:spPr>
        <p:txBody>
          <a:bodyPr wrap="none" lIns="0" tIns="0" rIns="0" bIns="0" rtlCol="0" anchor="t"/>
          <a:lstStyle/>
          <a:p>
            <a:pPr defTabSz="571500">
              <a:lnSpc>
                <a:spcPts val="1438"/>
              </a:lnSpc>
            </a:pPr>
            <a:r>
              <a:rPr lang="en-US" sz="906" dirty="0">
                <a:solidFill>
                  <a:schemeClr val="accent6">
                    <a:lumMod val="50000"/>
                  </a:schemeClr>
                </a:solidFill>
                <a:ea typeface="Nunito Sans Light" pitchFamily="34" charset="-122"/>
                <a:cs typeface="Nunito Sans Light" pitchFamily="34" charset="-120"/>
              </a:rPr>
              <a:t>05</a:t>
            </a:r>
            <a:endParaRPr lang="en-US" sz="906" dirty="0">
              <a:solidFill>
                <a:schemeClr val="accent6">
                  <a:lumMod val="50000"/>
                </a:schemeClr>
              </a:solidFill>
            </a:endParaRPr>
          </a:p>
        </p:txBody>
      </p:sp>
      <p:sp>
        <p:nvSpPr>
          <p:cNvPr id="23" name="Shape 21"/>
          <p:cNvSpPr/>
          <p:nvPr/>
        </p:nvSpPr>
        <p:spPr>
          <a:xfrm>
            <a:off x="4627885" y="3317378"/>
            <a:ext cx="4019922" cy="14288"/>
          </a:xfrm>
          <a:prstGeom prst="rect">
            <a:avLst/>
          </a:prstGeom>
          <a:solidFill>
            <a:srgbClr val="03AEEF"/>
          </a:solidFill>
          <a:ln/>
        </p:spPr>
        <p:txBody>
          <a:bodyPr/>
          <a:lstStyle/>
          <a:p>
            <a:pPr defTabSz="571500"/>
            <a:endParaRPr lang="en-ZA" sz="1125">
              <a:solidFill>
                <a:schemeClr val="accent6">
                  <a:lumMod val="50000"/>
                </a:schemeClr>
              </a:solidFill>
            </a:endParaRPr>
          </a:p>
        </p:txBody>
      </p:sp>
      <p:sp>
        <p:nvSpPr>
          <p:cNvPr id="24" name="Text 22"/>
          <p:cNvSpPr/>
          <p:nvPr/>
        </p:nvSpPr>
        <p:spPr>
          <a:xfrm>
            <a:off x="4627885" y="3404815"/>
            <a:ext cx="3231505" cy="184175"/>
          </a:xfrm>
          <a:prstGeom prst="rect">
            <a:avLst/>
          </a:prstGeom>
          <a:noFill/>
          <a:ln/>
        </p:spPr>
        <p:txBody>
          <a:bodyPr wrap="none" lIns="0" tIns="0" rIns="0" bIns="0" rtlCol="0" anchor="t"/>
          <a:lstStyle/>
          <a:p>
            <a:pPr defTabSz="571500">
              <a:lnSpc>
                <a:spcPts val="1438"/>
              </a:lnSpc>
            </a:pPr>
            <a:r>
              <a:rPr lang="en-US" sz="1156" b="1" dirty="0">
                <a:solidFill>
                  <a:schemeClr val="accent6">
                    <a:lumMod val="50000"/>
                  </a:schemeClr>
                </a:solidFill>
                <a:ea typeface="Nunito Sans Bold" pitchFamily="34" charset="-122"/>
                <a:cs typeface="Nunito Sans Bold" pitchFamily="34" charset="-120"/>
              </a:rPr>
              <a:t>Alignment with Infinity Modernisation Strategy</a:t>
            </a:r>
            <a:endParaRPr lang="en-US" sz="1156" dirty="0">
              <a:solidFill>
                <a:schemeClr val="accent6">
                  <a:lumMod val="50000"/>
                </a:schemeClr>
              </a:solidFill>
            </a:endParaRPr>
          </a:p>
        </p:txBody>
      </p:sp>
      <p:sp>
        <p:nvSpPr>
          <p:cNvPr id="25" name="Text 23"/>
          <p:cNvSpPr/>
          <p:nvPr/>
        </p:nvSpPr>
        <p:spPr>
          <a:xfrm>
            <a:off x="4627885" y="3656112"/>
            <a:ext cx="4019922" cy="367754"/>
          </a:xfrm>
          <a:prstGeom prst="rect">
            <a:avLst/>
          </a:prstGeom>
          <a:noFill/>
          <a:ln/>
        </p:spPr>
        <p:txBody>
          <a:bodyPr wrap="squar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HDMS development is fully aligned with the broader Infinity platform modernisation roadmap.</a:t>
            </a:r>
            <a:endParaRPr lang="en-US" sz="906" dirty="0">
              <a:solidFill>
                <a:schemeClr val="accent6">
                  <a:lumMod val="50000"/>
                </a:schemeClr>
              </a:solidFill>
            </a:endParaRPr>
          </a:p>
        </p:txBody>
      </p:sp>
      <p:sp>
        <p:nvSpPr>
          <p:cNvPr id="26" name="Shape 24"/>
          <p:cNvSpPr/>
          <p:nvPr/>
        </p:nvSpPr>
        <p:spPr>
          <a:xfrm>
            <a:off x="496119" y="4238104"/>
            <a:ext cx="8151763" cy="484808"/>
          </a:xfrm>
          <a:prstGeom prst="roundRect">
            <a:avLst>
              <a:gd name="adj" fmla="val 10209"/>
            </a:avLst>
          </a:prstGeom>
          <a:solidFill>
            <a:srgbClr val="B3EAFE"/>
          </a:solidFill>
          <a:ln/>
        </p:spPr>
        <p:txBody>
          <a:bodyPr/>
          <a:lstStyle/>
          <a:p>
            <a:pPr defTabSz="571500"/>
            <a:endParaRPr lang="en-ZA" sz="1125">
              <a:solidFill>
                <a:schemeClr val="accent6">
                  <a:lumMod val="50000"/>
                </a:schemeClr>
              </a:solidFill>
            </a:endParaRPr>
          </a:p>
        </p:txBody>
      </p:sp>
      <p:pic>
        <p:nvPicPr>
          <p:cNvPr id="27" name="Image 0" descr="preencoded.png"/>
          <p:cNvPicPr>
            <a:picLocks noChangeAspect="1"/>
          </p:cNvPicPr>
          <p:nvPr/>
        </p:nvPicPr>
        <p:blipFill>
          <a:blip r:embed="rId3"/>
          <a:stretch>
            <a:fillRect/>
          </a:stretch>
        </p:blipFill>
        <p:spPr>
          <a:xfrm>
            <a:off x="613916" y="4410745"/>
            <a:ext cx="147266" cy="117798"/>
          </a:xfrm>
          <a:prstGeom prst="rect">
            <a:avLst/>
          </a:prstGeom>
        </p:spPr>
      </p:pic>
      <p:sp>
        <p:nvSpPr>
          <p:cNvPr id="28" name="Text 25"/>
          <p:cNvSpPr/>
          <p:nvPr/>
        </p:nvSpPr>
        <p:spPr>
          <a:xfrm>
            <a:off x="878979" y="4379416"/>
            <a:ext cx="7651105" cy="183877"/>
          </a:xfrm>
          <a:prstGeom prst="rect">
            <a:avLst/>
          </a:prstGeom>
          <a:noFill/>
          <a:ln/>
        </p:spPr>
        <p:txBody>
          <a:bodyPr wrap="none" lIns="0" tIns="0" rIns="0" bIns="0" rtlCol="0" anchor="t"/>
          <a:lstStyle/>
          <a:p>
            <a:pPr defTabSz="571500">
              <a:lnSpc>
                <a:spcPts val="1438"/>
              </a:lnSpc>
            </a:pPr>
            <a:r>
              <a:rPr lang="en-US" sz="906" dirty="0">
                <a:solidFill>
                  <a:schemeClr val="accent6">
                    <a:lumMod val="50000"/>
                  </a:schemeClr>
                </a:solidFill>
                <a:ea typeface="Nunito Sans" pitchFamily="34" charset="-122"/>
                <a:cs typeface="Nunito Sans" pitchFamily="34" charset="-120"/>
              </a:rPr>
              <a:t>Today we will show </a:t>
            </a:r>
            <a:r>
              <a:rPr lang="en-US" sz="906" b="1" dirty="0">
                <a:solidFill>
                  <a:schemeClr val="accent6">
                    <a:lumMod val="50000"/>
                  </a:schemeClr>
                </a:solidFill>
                <a:ea typeface="Nunito Sans" pitchFamily="34" charset="-122"/>
                <a:cs typeface="Nunito Sans" pitchFamily="34" charset="-120"/>
              </a:rPr>
              <a:t>concept designs of the future HDMS experience</a:t>
            </a:r>
            <a:r>
              <a:rPr lang="en-US" sz="906" dirty="0">
                <a:solidFill>
                  <a:schemeClr val="accent6">
                    <a:lumMod val="50000"/>
                  </a:schemeClr>
                </a:solidFill>
                <a:ea typeface="Nunito Sans" pitchFamily="34" charset="-122"/>
                <a:cs typeface="Nunito Sans" pitchFamily="34" charset="-120"/>
              </a:rPr>
              <a:t> — a first look at what institutions can expect.</a:t>
            </a:r>
            <a:endParaRPr lang="en-US" sz="906" dirty="0">
              <a:solidFill>
                <a:schemeClr val="accent6">
                  <a:lumMod val="50000"/>
                </a:schemeClr>
              </a:solidFill>
            </a:endParaRPr>
          </a:p>
        </p:txBody>
      </p:sp>
      <p:sp>
        <p:nvSpPr>
          <p:cNvPr id="29" name="Title 28">
            <a:extLst>
              <a:ext uri="{FF2B5EF4-FFF2-40B4-BE49-F238E27FC236}">
                <a16:creationId xmlns:a16="http://schemas.microsoft.com/office/drawing/2014/main" id="{6468B652-C7B7-12FC-45C9-D31B1CC77172}"/>
              </a:ext>
            </a:extLst>
          </p:cNvPr>
          <p:cNvSpPr>
            <a:spLocks noGrp="1"/>
          </p:cNvSpPr>
          <p:nvPr>
            <p:ph type="title"/>
          </p:nvPr>
        </p:nvSpPr>
        <p:spPr>
          <a:xfrm>
            <a:off x="305557" y="740308"/>
            <a:ext cx="8532812" cy="481013"/>
          </a:xfrm>
        </p:spPr>
        <p:txBody>
          <a:bodyPr/>
          <a:lstStyle/>
          <a:p>
            <a:r>
              <a:rPr lang="en-ZA" dirty="0"/>
              <a:t>Progress Since the SIG</a:t>
            </a:r>
            <a:br>
              <a:rPr lang="en-ZA" dirty="0"/>
            </a:br>
            <a:endParaRPr lang="en-ZA" dirty="0"/>
          </a:p>
        </p:txBody>
      </p:sp>
    </p:spTree>
  </p:cSld>
  <p:clrMapOvr>
    <a:masterClrMapping/>
  </p:clrMapOvr>
</p:sld>
</file>

<file path=ppt/theme/theme1.xml><?xml version="1.0" encoding="utf-8"?>
<a:theme xmlns:a="http://schemas.openxmlformats.org/drawingml/2006/main" name="Title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Index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Content Slides">
  <a:themeElements>
    <a:clrScheme name="Adapt IT">
      <a:dk1>
        <a:srgbClr val="5F6369"/>
      </a:dk1>
      <a:lt1>
        <a:srgbClr val="FFFFFF"/>
      </a:lt1>
      <a:dk2>
        <a:srgbClr val="00AEEF"/>
      </a:dk2>
      <a:lt2>
        <a:srgbClr val="FFFFFF"/>
      </a:lt2>
      <a:accent1>
        <a:srgbClr val="153683"/>
      </a:accent1>
      <a:accent2>
        <a:srgbClr val="004053"/>
      </a:accent2>
      <a:accent3>
        <a:srgbClr val="0077A0"/>
      </a:accent3>
      <a:accent4>
        <a:srgbClr val="00ACBD"/>
      </a:accent4>
      <a:accent5>
        <a:srgbClr val="7AD0E4"/>
      </a:accent5>
      <a:accent6>
        <a:srgbClr val="585C5E"/>
      </a:accent6>
      <a:hlink>
        <a:srgbClr val="00AEEF"/>
      </a:hlink>
      <a:folHlink>
        <a:srgbClr val="EF4136"/>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526535982E0443A6E0719C632355E6" ma:contentTypeVersion="14" ma:contentTypeDescription="Create a new document." ma:contentTypeScope="" ma:versionID="909eae01204ee896d09504bb42c031bc">
  <xsd:schema xmlns:xsd="http://www.w3.org/2001/XMLSchema" xmlns:xs="http://www.w3.org/2001/XMLSchema" xmlns:p="http://schemas.microsoft.com/office/2006/metadata/properties" xmlns:ns2="4df4a731-93ff-406d-a620-15b1bf40924e" xmlns:ns3="0da1b1ea-57f8-42a3-9452-6fd3afa36837" xmlns:ns4="d937f384-8e0c-488f-ad07-f909586f6b99" targetNamespace="http://schemas.microsoft.com/office/2006/metadata/properties" ma:root="true" ma:fieldsID="4f68d87158b0bf25b671bc8c501d466c" ns2:_="" ns3:_="" ns4:_="">
    <xsd:import namespace="4df4a731-93ff-406d-a620-15b1bf40924e"/>
    <xsd:import namespace="0da1b1ea-57f8-42a3-9452-6fd3afa36837"/>
    <xsd:import namespace="d937f384-8e0c-488f-ad07-f909586f6b99"/>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4a731-93ff-406d-a620-15b1bf409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4ee7717-240c-4a63-80e0-133444852a4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a1b1ea-57f8-42a3-9452-6fd3afa3683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5e89b66-cf38-45b5-9c74-ec9408b7ad54}" ma:internalName="TaxCatchAll" ma:showField="CatchAllData" ma:web="0da1b1ea-57f8-42a3-9452-6fd3afa3683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37f384-8e0c-488f-ad07-f909586f6b9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f4a731-93ff-406d-a620-15b1bf40924e">
      <Terms xmlns="http://schemas.microsoft.com/office/infopath/2007/PartnerControls"/>
    </lcf76f155ced4ddcb4097134ff3c332f>
    <TaxCatchAll xmlns="0da1b1ea-57f8-42a3-9452-6fd3afa36837" xsi:nil="true"/>
  </documentManagement>
</p:properties>
</file>

<file path=customXml/itemProps1.xml><?xml version="1.0" encoding="utf-8"?>
<ds:datastoreItem xmlns:ds="http://schemas.openxmlformats.org/officeDocument/2006/customXml" ds:itemID="{C2813584-EFD1-46D6-89AE-46F2313926A5}"/>
</file>

<file path=customXml/itemProps2.xml><?xml version="1.0" encoding="utf-8"?>
<ds:datastoreItem xmlns:ds="http://schemas.openxmlformats.org/officeDocument/2006/customXml" ds:itemID="{7D578510-756F-492C-8FD0-A4CD365B685C}"/>
</file>

<file path=customXml/itemProps3.xml><?xml version="1.0" encoding="utf-8"?>
<ds:datastoreItem xmlns:ds="http://schemas.openxmlformats.org/officeDocument/2006/customXml" ds:itemID="{381E4F0A-757C-48C5-97B3-506C694F0155}"/>
</file>

<file path=docProps/app.xml><?xml version="1.0" encoding="utf-8"?>
<Properties xmlns="http://schemas.openxmlformats.org/officeDocument/2006/extended-properties" xmlns:vt="http://schemas.openxmlformats.org/officeDocument/2006/docPropsVTypes">
  <Template>Office Theme 2013 - 2022</Template>
  <TotalTime>887</TotalTime>
  <Words>2413</Words>
  <Application>Microsoft Office PowerPoint</Application>
  <PresentationFormat>Custom</PresentationFormat>
  <Paragraphs>303</Paragraphs>
  <Slides>29</Slides>
  <Notes>21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29</vt:i4>
      </vt:variant>
    </vt:vector>
  </HeadingPairs>
  <TitlesOfParts>
    <vt:vector size="38" baseType="lpstr">
      <vt:lpstr>Aptos</vt:lpstr>
      <vt:lpstr>Arial</vt:lpstr>
      <vt:lpstr>Calibri</vt:lpstr>
      <vt:lpstr>Nunito Sans</vt:lpstr>
      <vt:lpstr>Nunito Sans Bold</vt:lpstr>
      <vt:lpstr>Nunito Sans Light</vt:lpstr>
      <vt:lpstr>Title Slides</vt:lpstr>
      <vt:lpstr>Index Slides</vt:lpstr>
      <vt:lpstr>Content Slides</vt:lpstr>
      <vt:lpstr>HDMS, Student Tracking Modernisation</vt:lpstr>
      <vt:lpstr>DISCLAIMER</vt:lpstr>
      <vt:lpstr>Table of Contents</vt:lpstr>
      <vt:lpstr>HDMS SIG – Product Progress Update Responding to Client Feedback &amp; Delivering the HDMS Process Engine</vt:lpstr>
      <vt:lpstr>HDMS SIG – Commitment to Clients </vt:lpstr>
      <vt:lpstr>SIG Engagement Summary </vt:lpstr>
      <vt:lpstr>Key Client Feedback </vt:lpstr>
      <vt:lpstr>Action Plan Agreed with SIG </vt:lpstr>
      <vt:lpstr>Progress Since the SIG </vt:lpstr>
      <vt:lpstr>Introducing the HDMS Process Engine </vt:lpstr>
      <vt:lpstr>Service Request Workflow Model</vt:lpstr>
      <vt:lpstr>User Experience Improvements </vt:lpstr>
      <vt:lpstr>Concept Design Preview</vt:lpstr>
      <vt:lpstr>Concept Design Preview</vt:lpstr>
      <vt:lpstr>PowerPoint Presentation</vt:lpstr>
      <vt:lpstr>Roadmap Progress </vt:lpstr>
      <vt:lpstr>2027 – Automation &amp; AI Validation </vt:lpstr>
      <vt:lpstr>Strategic Impact </vt:lpstr>
      <vt:lpstr>Student Tracking</vt:lpstr>
      <vt:lpstr>Enhancing Student Success Through Early Intervention </vt:lpstr>
      <vt:lpstr>Current Process (Today) </vt:lpstr>
      <vt:lpstr>The Opportunity </vt:lpstr>
      <vt:lpstr>Proposed Future Process </vt:lpstr>
      <vt:lpstr>New Capabilities Being Introduced </vt:lpstr>
      <vt:lpstr>Structured Intervention Framework </vt:lpstr>
      <vt:lpstr>Role of the Exclusion Programmes</vt:lpstr>
      <vt:lpstr>Integrating Our AI Agent Initiative</vt:lpstr>
      <vt:lpstr>The Strategic Direction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Linda Putu</cp:lastModifiedBy>
  <cp:revision>183</cp:revision>
  <dcterms:created xsi:type="dcterms:W3CDTF">2023-07-06T09:53:04Z</dcterms:created>
  <dcterms:modified xsi:type="dcterms:W3CDTF">2026-03-14T20:38:22Z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0x010100A1526535982E0443A6E0719C632355E6</vt:lpwstr>
  </property>
</Properties>
</file>