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3" r:id="rId5"/>
    <p:sldMasterId id="2147483687" r:id="rId6"/>
  </p:sldMasterIdLst>
  <p:notesMasterIdLst>
    <p:notesMasterId r:id="rId46"/>
  </p:notesMasterIdLst>
  <p:sldIdLst>
    <p:sldId id="271" r:id="rId7"/>
    <p:sldId id="273" r:id="rId8"/>
    <p:sldId id="274" r:id="rId9"/>
    <p:sldId id="275" r:id="rId10"/>
    <p:sldId id="276" r:id="rId11"/>
    <p:sldId id="285" r:id="rId12"/>
    <p:sldId id="277" r:id="rId13"/>
    <p:sldId id="278" r:id="rId14"/>
    <p:sldId id="308" r:id="rId15"/>
    <p:sldId id="288" r:id="rId16"/>
    <p:sldId id="286" r:id="rId17"/>
    <p:sldId id="289" r:id="rId18"/>
    <p:sldId id="292" r:id="rId19"/>
    <p:sldId id="290" r:id="rId20"/>
    <p:sldId id="304" r:id="rId21"/>
    <p:sldId id="305" r:id="rId22"/>
    <p:sldId id="306" r:id="rId23"/>
    <p:sldId id="1228" r:id="rId24"/>
    <p:sldId id="291" r:id="rId25"/>
    <p:sldId id="300" r:id="rId26"/>
    <p:sldId id="303" r:id="rId27"/>
    <p:sldId id="307" r:id="rId28"/>
    <p:sldId id="301" r:id="rId29"/>
    <p:sldId id="302" r:id="rId30"/>
    <p:sldId id="293" r:id="rId31"/>
    <p:sldId id="294" r:id="rId32"/>
    <p:sldId id="296" r:id="rId33"/>
    <p:sldId id="297" r:id="rId34"/>
    <p:sldId id="309" r:id="rId35"/>
    <p:sldId id="345" r:id="rId36"/>
    <p:sldId id="298" r:id="rId37"/>
    <p:sldId id="295" r:id="rId38"/>
    <p:sldId id="299" r:id="rId39"/>
    <p:sldId id="340" r:id="rId40"/>
    <p:sldId id="342" r:id="rId41"/>
    <p:sldId id="343" r:id="rId42"/>
    <p:sldId id="344" r:id="rId43"/>
    <p:sldId id="2076136673" r:id="rId44"/>
    <p:sldId id="269" r:id="rId45"/>
  </p:sldIdLst>
  <p:sldSz cx="9144000" cy="51482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CE3C"/>
    <a:srgbClr val="E60088"/>
    <a:srgbClr val="EF4136"/>
    <a:srgbClr val="F04C23"/>
    <a:srgbClr val="D00A54"/>
    <a:srgbClr val="FBAD18"/>
    <a:srgbClr val="5A2F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DD834E-28CB-43ED-BF15-3ABB0742EA66}" v="236" dt="2026-03-14T18:11:32.488"/>
  </p1510:revLst>
</p1510:revInfo>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381" autoAdjust="0"/>
    <p:restoredTop sz="95033" autoAdjust="0"/>
  </p:normalViewPr>
  <p:slideViewPr>
    <p:cSldViewPr snapToGrid="0" showGuides="1">
      <p:cViewPr varScale="1">
        <p:scale>
          <a:sx n="109" d="100"/>
          <a:sy n="109" d="100"/>
        </p:scale>
        <p:origin x="1171" y="82"/>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nard Mostert" userId="eb7ea22d-29f7-4c30-a8d9-5deb917a9548" providerId="ADAL" clId="{AEF71007-E19C-4B0A-BC21-6FD1A7D49A83}"/>
    <pc:docChg chg="undo redo custSel addSld delSld modSld sldOrd modMainMaster">
      <pc:chgData name="Bernard Mostert" userId="eb7ea22d-29f7-4c30-a8d9-5deb917a9548" providerId="ADAL" clId="{AEF71007-E19C-4B0A-BC21-6FD1A7D49A83}" dt="2026-03-14T18:11:41.319" v="7015" actId="14100"/>
      <pc:docMkLst>
        <pc:docMk/>
      </pc:docMkLst>
      <pc:sldChg chg="modSp mod">
        <pc:chgData name="Bernard Mostert" userId="eb7ea22d-29f7-4c30-a8d9-5deb917a9548" providerId="ADAL" clId="{AEF71007-E19C-4B0A-BC21-6FD1A7D49A83}" dt="2026-03-12T13:10:53.761" v="2880" actId="20577"/>
        <pc:sldMkLst>
          <pc:docMk/>
          <pc:sldMk cId="3403544481" sldId="271"/>
        </pc:sldMkLst>
        <pc:spChg chg="mod">
          <ac:chgData name="Bernard Mostert" userId="eb7ea22d-29f7-4c30-a8d9-5deb917a9548" providerId="ADAL" clId="{AEF71007-E19C-4B0A-BC21-6FD1A7D49A83}" dt="2026-03-12T13:10:53.761" v="2880" actId="20577"/>
          <ac:spMkLst>
            <pc:docMk/>
            <pc:sldMk cId="3403544481" sldId="271"/>
            <ac:spMk id="6" creationId="{D4587BBB-5E93-A3D9-A0C4-2C4FA419A74E}"/>
          </ac:spMkLst>
        </pc:spChg>
      </pc:sldChg>
      <pc:sldChg chg="addSp delSp modSp mod">
        <pc:chgData name="Bernard Mostert" userId="eb7ea22d-29f7-4c30-a8d9-5deb917a9548" providerId="ADAL" clId="{AEF71007-E19C-4B0A-BC21-6FD1A7D49A83}" dt="2026-03-14T18:04:49.879" v="6990" actId="20577"/>
        <pc:sldMkLst>
          <pc:docMk/>
          <pc:sldMk cId="2139657369" sldId="274"/>
        </pc:sldMkLst>
        <pc:spChg chg="add del">
          <ac:chgData name="Bernard Mostert" userId="eb7ea22d-29f7-4c30-a8d9-5deb917a9548" providerId="ADAL" clId="{AEF71007-E19C-4B0A-BC21-6FD1A7D49A83}" dt="2026-03-14T17:46:29.951" v="6831" actId="478"/>
          <ac:spMkLst>
            <pc:docMk/>
            <pc:sldMk cId="2139657369" sldId="274"/>
            <ac:spMk id="2" creationId="{58D1C371-2016-6DB2-19BF-77EBB4DAC732}"/>
          </ac:spMkLst>
        </pc:spChg>
        <pc:spChg chg="mod">
          <ac:chgData name="Bernard Mostert" userId="eb7ea22d-29f7-4c30-a8d9-5deb917a9548" providerId="ADAL" clId="{AEF71007-E19C-4B0A-BC21-6FD1A7D49A83}" dt="2026-03-14T17:47:05.985" v="6881" actId="20577"/>
          <ac:spMkLst>
            <pc:docMk/>
            <pc:sldMk cId="2139657369" sldId="274"/>
            <ac:spMk id="3" creationId="{504CB7D6-03FE-4D3C-5F42-704CB564413D}"/>
          </ac:spMkLst>
        </pc:spChg>
        <pc:spChg chg="add mod">
          <ac:chgData name="Bernard Mostert" userId="eb7ea22d-29f7-4c30-a8d9-5deb917a9548" providerId="ADAL" clId="{AEF71007-E19C-4B0A-BC21-6FD1A7D49A83}" dt="2026-03-14T17:46:18.868" v="6830"/>
          <ac:spMkLst>
            <pc:docMk/>
            <pc:sldMk cId="2139657369" sldId="274"/>
            <ac:spMk id="4" creationId="{21509BE0-B313-557E-17F0-DC0666306DB4}"/>
          </ac:spMkLst>
        </pc:spChg>
        <pc:spChg chg="add mod">
          <ac:chgData name="Bernard Mostert" userId="eb7ea22d-29f7-4c30-a8d9-5deb917a9548" providerId="ADAL" clId="{AEF71007-E19C-4B0A-BC21-6FD1A7D49A83}" dt="2026-03-14T18:04:49.879" v="6990" actId="20577"/>
          <ac:spMkLst>
            <pc:docMk/>
            <pc:sldMk cId="2139657369" sldId="274"/>
            <ac:spMk id="5" creationId="{A43EA8C0-FB9B-3D25-5B36-1C280EFDC8FD}"/>
          </ac:spMkLst>
        </pc:spChg>
      </pc:sldChg>
      <pc:sldChg chg="addSp delSp modSp mod">
        <pc:chgData name="Bernard Mostert" userId="eb7ea22d-29f7-4c30-a8d9-5deb917a9548" providerId="ADAL" clId="{AEF71007-E19C-4B0A-BC21-6FD1A7D49A83}" dt="2026-03-13T05:15:47.907" v="3227" actId="1076"/>
        <pc:sldMkLst>
          <pc:docMk/>
          <pc:sldMk cId="3247429154" sldId="275"/>
        </pc:sldMkLst>
        <pc:spChg chg="mod">
          <ac:chgData name="Bernard Mostert" userId="eb7ea22d-29f7-4c30-a8d9-5deb917a9548" providerId="ADAL" clId="{AEF71007-E19C-4B0A-BC21-6FD1A7D49A83}" dt="2026-03-10T15:51:59.972" v="38" actId="255"/>
          <ac:spMkLst>
            <pc:docMk/>
            <pc:sldMk cId="3247429154" sldId="275"/>
            <ac:spMk id="2" creationId="{34CB6DAD-04FD-05BD-A6B9-0482CFE1E256}"/>
          </ac:spMkLst>
        </pc:spChg>
        <pc:spChg chg="add del mod">
          <ac:chgData name="Bernard Mostert" userId="eb7ea22d-29f7-4c30-a8d9-5deb917a9548" providerId="ADAL" clId="{AEF71007-E19C-4B0A-BC21-6FD1A7D49A83}" dt="2026-03-13T05:14:45.392" v="3218" actId="478"/>
          <ac:spMkLst>
            <pc:docMk/>
            <pc:sldMk cId="3247429154" sldId="275"/>
            <ac:spMk id="8" creationId="{EAB14A26-5724-E920-1140-E68DF2307000}"/>
          </ac:spMkLst>
        </pc:spChg>
        <pc:spChg chg="add mod">
          <ac:chgData name="Bernard Mostert" userId="eb7ea22d-29f7-4c30-a8d9-5deb917a9548" providerId="ADAL" clId="{AEF71007-E19C-4B0A-BC21-6FD1A7D49A83}" dt="2026-03-13T05:15:47.907" v="3227" actId="1076"/>
          <ac:spMkLst>
            <pc:docMk/>
            <pc:sldMk cId="3247429154" sldId="275"/>
            <ac:spMk id="12" creationId="{17E3FA7E-EEB4-F057-78E2-4E8CED9B7178}"/>
          </ac:spMkLst>
        </pc:spChg>
        <pc:picChg chg="add del mod">
          <ac:chgData name="Bernard Mostert" userId="eb7ea22d-29f7-4c30-a8d9-5deb917a9548" providerId="ADAL" clId="{AEF71007-E19C-4B0A-BC21-6FD1A7D49A83}" dt="2026-03-13T05:14:41.449" v="3217" actId="478"/>
          <ac:picMkLst>
            <pc:docMk/>
            <pc:sldMk cId="3247429154" sldId="275"/>
            <ac:picMk id="6" creationId="{FE85350D-7F13-34AC-203D-B9B59C9AD737}"/>
          </ac:picMkLst>
        </pc:picChg>
        <pc:picChg chg="add mod">
          <ac:chgData name="Bernard Mostert" userId="eb7ea22d-29f7-4c30-a8d9-5deb917a9548" providerId="ADAL" clId="{AEF71007-E19C-4B0A-BC21-6FD1A7D49A83}" dt="2026-03-13T05:15:15.950" v="3222" actId="14861"/>
          <ac:picMkLst>
            <pc:docMk/>
            <pc:sldMk cId="3247429154" sldId="275"/>
            <ac:picMk id="10" creationId="{7C9393DA-EF94-C3E1-96ED-8B56B4386245}"/>
          </ac:picMkLst>
        </pc:picChg>
      </pc:sldChg>
      <pc:sldChg chg="addSp delSp modSp mod modAnim modNotesTx">
        <pc:chgData name="Bernard Mostert" userId="eb7ea22d-29f7-4c30-a8d9-5deb917a9548" providerId="ADAL" clId="{AEF71007-E19C-4B0A-BC21-6FD1A7D49A83}" dt="2026-03-12T06:15:15.262" v="365" actId="20577"/>
        <pc:sldMkLst>
          <pc:docMk/>
          <pc:sldMk cId="2471739557" sldId="276"/>
        </pc:sldMkLst>
        <pc:spChg chg="add mod">
          <ac:chgData name="Bernard Mostert" userId="eb7ea22d-29f7-4c30-a8d9-5deb917a9548" providerId="ADAL" clId="{AEF71007-E19C-4B0A-BC21-6FD1A7D49A83}" dt="2026-03-12T06:15:15.262" v="365" actId="20577"/>
          <ac:spMkLst>
            <pc:docMk/>
            <pc:sldMk cId="2471739557" sldId="276"/>
            <ac:spMk id="3" creationId="{E8F0B302-82EB-EDD5-8FBA-5450A75AFFA4}"/>
          </ac:spMkLst>
        </pc:spChg>
        <pc:spChg chg="add mod">
          <ac:chgData name="Bernard Mostert" userId="eb7ea22d-29f7-4c30-a8d9-5deb917a9548" providerId="ADAL" clId="{AEF71007-E19C-4B0A-BC21-6FD1A7D49A83}" dt="2026-03-12T06:14:35.862" v="358" actId="20577"/>
          <ac:spMkLst>
            <pc:docMk/>
            <pc:sldMk cId="2471739557" sldId="276"/>
            <ac:spMk id="4" creationId="{88CF4254-FDB0-FE21-0442-596FC827816E}"/>
          </ac:spMkLst>
        </pc:spChg>
        <pc:spChg chg="add mod">
          <ac:chgData name="Bernard Mostert" userId="eb7ea22d-29f7-4c30-a8d9-5deb917a9548" providerId="ADAL" clId="{AEF71007-E19C-4B0A-BC21-6FD1A7D49A83}" dt="2026-03-12T06:13:49.092" v="303" actId="1076"/>
          <ac:spMkLst>
            <pc:docMk/>
            <pc:sldMk cId="2471739557" sldId="276"/>
            <ac:spMk id="5" creationId="{90D60A74-B087-F9FC-B1A4-E491D9F94E26}"/>
          </ac:spMkLst>
        </pc:spChg>
        <pc:spChg chg="add mod">
          <ac:chgData name="Bernard Mostert" userId="eb7ea22d-29f7-4c30-a8d9-5deb917a9548" providerId="ADAL" clId="{AEF71007-E19C-4B0A-BC21-6FD1A7D49A83}" dt="2026-03-12T06:14:40.509" v="359" actId="1076"/>
          <ac:spMkLst>
            <pc:docMk/>
            <pc:sldMk cId="2471739557" sldId="276"/>
            <ac:spMk id="6" creationId="{4E64EEC3-0BC5-FEA7-3AD6-D4E65A91DE5E}"/>
          </ac:spMkLst>
        </pc:spChg>
        <pc:spChg chg="add mod">
          <ac:chgData name="Bernard Mostert" userId="eb7ea22d-29f7-4c30-a8d9-5deb917a9548" providerId="ADAL" clId="{AEF71007-E19C-4B0A-BC21-6FD1A7D49A83}" dt="2026-03-12T06:14:19.555" v="330" actId="20577"/>
          <ac:spMkLst>
            <pc:docMk/>
            <pc:sldMk cId="2471739557" sldId="276"/>
            <ac:spMk id="7" creationId="{27C41173-16B8-B408-0624-64BB7C5520B3}"/>
          </ac:spMkLst>
        </pc:spChg>
      </pc:sldChg>
      <pc:sldChg chg="addSp delSp modSp mod addAnim delAnim modAnim modNotesTx">
        <pc:chgData name="Bernard Mostert" userId="eb7ea22d-29f7-4c30-a8d9-5deb917a9548" providerId="ADAL" clId="{AEF71007-E19C-4B0A-BC21-6FD1A7D49A83}" dt="2026-03-13T05:22:05.466" v="3238" actId="1076"/>
        <pc:sldMkLst>
          <pc:docMk/>
          <pc:sldMk cId="4106409489" sldId="277"/>
        </pc:sldMkLst>
        <pc:spChg chg="mod">
          <ac:chgData name="Bernard Mostert" userId="eb7ea22d-29f7-4c30-a8d9-5deb917a9548" providerId="ADAL" clId="{AEF71007-E19C-4B0A-BC21-6FD1A7D49A83}" dt="2026-03-13T05:21:55.422" v="3236" actId="255"/>
          <ac:spMkLst>
            <pc:docMk/>
            <pc:sldMk cId="4106409489" sldId="277"/>
            <ac:spMk id="3" creationId="{D381BBC8-428D-D07E-1DCD-B5E50B6153B3}"/>
          </ac:spMkLst>
        </pc:spChg>
        <pc:picChg chg="add del mod">
          <ac:chgData name="Bernard Mostert" userId="eb7ea22d-29f7-4c30-a8d9-5deb917a9548" providerId="ADAL" clId="{AEF71007-E19C-4B0A-BC21-6FD1A7D49A83}" dt="2026-03-13T05:22:00.381" v="3237" actId="1076"/>
          <ac:picMkLst>
            <pc:docMk/>
            <pc:sldMk cId="4106409489" sldId="277"/>
            <ac:picMk id="5" creationId="{B1E4485C-2F0F-3B25-5C8F-DA680164C34C}"/>
          </ac:picMkLst>
        </pc:picChg>
        <pc:picChg chg="add del mod">
          <ac:chgData name="Bernard Mostert" userId="eb7ea22d-29f7-4c30-a8d9-5deb917a9548" providerId="ADAL" clId="{AEF71007-E19C-4B0A-BC21-6FD1A7D49A83}" dt="2026-03-13T05:22:05.466" v="3238" actId="1076"/>
          <ac:picMkLst>
            <pc:docMk/>
            <pc:sldMk cId="4106409489" sldId="277"/>
            <ac:picMk id="7" creationId="{0451E6B8-D426-2715-6999-E65D326FA2C1}"/>
          </ac:picMkLst>
        </pc:picChg>
      </pc:sldChg>
      <pc:sldChg chg="addSp delSp modSp mod modAnim modNotesTx">
        <pc:chgData name="Bernard Mostert" userId="eb7ea22d-29f7-4c30-a8d9-5deb917a9548" providerId="ADAL" clId="{AEF71007-E19C-4B0A-BC21-6FD1A7D49A83}" dt="2026-03-13T05:21:18.404" v="3231" actId="255"/>
        <pc:sldMkLst>
          <pc:docMk/>
          <pc:sldMk cId="4140807586" sldId="278"/>
        </pc:sldMkLst>
        <pc:spChg chg="mod">
          <ac:chgData name="Bernard Mostert" userId="eb7ea22d-29f7-4c30-a8d9-5deb917a9548" providerId="ADAL" clId="{AEF71007-E19C-4B0A-BC21-6FD1A7D49A83}" dt="2026-03-13T05:21:12.179" v="3230" actId="255"/>
          <ac:spMkLst>
            <pc:docMk/>
            <pc:sldMk cId="4140807586" sldId="278"/>
            <ac:spMk id="4" creationId="{33397D75-8B3C-4633-B58F-F2E0875FCD82}"/>
          </ac:spMkLst>
        </pc:spChg>
        <pc:spChg chg="add mod">
          <ac:chgData name="Bernard Mostert" userId="eb7ea22d-29f7-4c30-a8d9-5deb917a9548" providerId="ADAL" clId="{AEF71007-E19C-4B0A-BC21-6FD1A7D49A83}" dt="2026-03-13T05:21:18.404" v="3231" actId="255"/>
          <ac:spMkLst>
            <pc:docMk/>
            <pc:sldMk cId="4140807586" sldId="278"/>
            <ac:spMk id="7" creationId="{C3E78556-9E27-A071-3817-58D254C61505}"/>
          </ac:spMkLst>
        </pc:spChg>
      </pc:sldChg>
      <pc:sldChg chg="del">
        <pc:chgData name="Bernard Mostert" userId="eb7ea22d-29f7-4c30-a8d9-5deb917a9548" providerId="ADAL" clId="{AEF71007-E19C-4B0A-BC21-6FD1A7D49A83}" dt="2026-03-14T07:03:48.816" v="6242" actId="47"/>
        <pc:sldMkLst>
          <pc:docMk/>
          <pc:sldMk cId="3112917675" sldId="279"/>
        </pc:sldMkLst>
      </pc:sldChg>
      <pc:sldChg chg="del">
        <pc:chgData name="Bernard Mostert" userId="eb7ea22d-29f7-4c30-a8d9-5deb917a9548" providerId="ADAL" clId="{AEF71007-E19C-4B0A-BC21-6FD1A7D49A83}" dt="2026-03-14T07:03:51.693" v="6243" actId="47"/>
        <pc:sldMkLst>
          <pc:docMk/>
          <pc:sldMk cId="1091298874" sldId="280"/>
        </pc:sldMkLst>
      </pc:sldChg>
      <pc:sldChg chg="del">
        <pc:chgData name="Bernard Mostert" userId="eb7ea22d-29f7-4c30-a8d9-5deb917a9548" providerId="ADAL" clId="{AEF71007-E19C-4B0A-BC21-6FD1A7D49A83}" dt="2026-03-14T07:04:09.362" v="6247" actId="47"/>
        <pc:sldMkLst>
          <pc:docMk/>
          <pc:sldMk cId="1486200166" sldId="281"/>
        </pc:sldMkLst>
      </pc:sldChg>
      <pc:sldChg chg="del">
        <pc:chgData name="Bernard Mostert" userId="eb7ea22d-29f7-4c30-a8d9-5deb917a9548" providerId="ADAL" clId="{AEF71007-E19C-4B0A-BC21-6FD1A7D49A83}" dt="2026-03-14T07:03:55.847" v="6244" actId="47"/>
        <pc:sldMkLst>
          <pc:docMk/>
          <pc:sldMk cId="1341158297" sldId="282"/>
        </pc:sldMkLst>
      </pc:sldChg>
      <pc:sldChg chg="del">
        <pc:chgData name="Bernard Mostert" userId="eb7ea22d-29f7-4c30-a8d9-5deb917a9548" providerId="ADAL" clId="{AEF71007-E19C-4B0A-BC21-6FD1A7D49A83}" dt="2026-03-14T07:04:02.049" v="6245" actId="47"/>
        <pc:sldMkLst>
          <pc:docMk/>
          <pc:sldMk cId="1846723831" sldId="283"/>
        </pc:sldMkLst>
      </pc:sldChg>
      <pc:sldChg chg="del">
        <pc:chgData name="Bernard Mostert" userId="eb7ea22d-29f7-4c30-a8d9-5deb917a9548" providerId="ADAL" clId="{AEF71007-E19C-4B0A-BC21-6FD1A7D49A83}" dt="2026-03-14T07:04:04.676" v="6246" actId="47"/>
        <pc:sldMkLst>
          <pc:docMk/>
          <pc:sldMk cId="1588312956" sldId="284"/>
        </pc:sldMkLst>
      </pc:sldChg>
      <pc:sldChg chg="addSp delSp modSp add mod modClrScheme delAnim chgLayout modNotesTx">
        <pc:chgData name="Bernard Mostert" userId="eb7ea22d-29f7-4c30-a8d9-5deb917a9548" providerId="ADAL" clId="{AEF71007-E19C-4B0A-BC21-6FD1A7D49A83}" dt="2026-03-13T05:21:35.560" v="3233" actId="255"/>
        <pc:sldMkLst>
          <pc:docMk/>
          <pc:sldMk cId="3942849697" sldId="285"/>
        </pc:sldMkLst>
        <pc:spChg chg="add mod">
          <ac:chgData name="Bernard Mostert" userId="eb7ea22d-29f7-4c30-a8d9-5deb917a9548" providerId="ADAL" clId="{AEF71007-E19C-4B0A-BC21-6FD1A7D49A83}" dt="2026-03-13T05:21:30.634" v="3232" actId="255"/>
          <ac:spMkLst>
            <pc:docMk/>
            <pc:sldMk cId="3942849697" sldId="285"/>
            <ac:spMk id="2" creationId="{C492DF9A-25F9-7E52-2A5C-8D54E18E42C5}"/>
          </ac:spMkLst>
        </pc:spChg>
        <pc:spChg chg="add del mod">
          <ac:chgData name="Bernard Mostert" userId="eb7ea22d-29f7-4c30-a8d9-5deb917a9548" providerId="ADAL" clId="{AEF71007-E19C-4B0A-BC21-6FD1A7D49A83}" dt="2026-03-13T05:21:35.560" v="3233" actId="255"/>
          <ac:spMkLst>
            <pc:docMk/>
            <pc:sldMk cId="3942849697" sldId="285"/>
            <ac:spMk id="8" creationId="{BEEDD470-57EE-0C7A-335F-91D4DC00E610}"/>
          </ac:spMkLst>
        </pc:spChg>
      </pc:sldChg>
      <pc:sldChg chg="addSp delSp modSp add mod modAnim modNotesTx">
        <pc:chgData name="Bernard Mostert" userId="eb7ea22d-29f7-4c30-a8d9-5deb917a9548" providerId="ADAL" clId="{AEF71007-E19C-4B0A-BC21-6FD1A7D49A83}" dt="2026-03-13T05:22:39.610" v="3245" actId="1076"/>
        <pc:sldMkLst>
          <pc:docMk/>
          <pc:sldMk cId="3907964752" sldId="286"/>
        </pc:sldMkLst>
        <pc:spChg chg="mod">
          <ac:chgData name="Bernard Mostert" userId="eb7ea22d-29f7-4c30-a8d9-5deb917a9548" providerId="ADAL" clId="{AEF71007-E19C-4B0A-BC21-6FD1A7D49A83}" dt="2026-03-13T05:22:27.935" v="3242" actId="255"/>
          <ac:spMkLst>
            <pc:docMk/>
            <pc:sldMk cId="3907964752" sldId="286"/>
            <ac:spMk id="4" creationId="{3973E62D-7C64-196F-1D52-DD047D5D6B92}"/>
          </ac:spMkLst>
        </pc:spChg>
        <pc:spChg chg="add mod">
          <ac:chgData name="Bernard Mostert" userId="eb7ea22d-29f7-4c30-a8d9-5deb917a9548" providerId="ADAL" clId="{AEF71007-E19C-4B0A-BC21-6FD1A7D49A83}" dt="2026-03-12T11:30:31.554" v="1779" actId="164"/>
          <ac:spMkLst>
            <pc:docMk/>
            <pc:sldMk cId="3907964752" sldId="286"/>
            <ac:spMk id="8" creationId="{32E9D708-B378-4D3A-D02D-C25C1FADFA8F}"/>
          </ac:spMkLst>
        </pc:spChg>
        <pc:spChg chg="add mod">
          <ac:chgData name="Bernard Mostert" userId="eb7ea22d-29f7-4c30-a8d9-5deb917a9548" providerId="ADAL" clId="{AEF71007-E19C-4B0A-BC21-6FD1A7D49A83}" dt="2026-03-12T11:30:38.335" v="1780" actId="113"/>
          <ac:spMkLst>
            <pc:docMk/>
            <pc:sldMk cId="3907964752" sldId="286"/>
            <ac:spMk id="11" creationId="{A4EEDADB-3A5C-2EA6-F0B1-2FA3DBD67EEC}"/>
          </ac:spMkLst>
        </pc:spChg>
        <pc:grpChg chg="add mod">
          <ac:chgData name="Bernard Mostert" userId="eb7ea22d-29f7-4c30-a8d9-5deb917a9548" providerId="ADAL" clId="{AEF71007-E19C-4B0A-BC21-6FD1A7D49A83}" dt="2026-03-12T11:30:31.554" v="1779" actId="164"/>
          <ac:grpSpMkLst>
            <pc:docMk/>
            <pc:sldMk cId="3907964752" sldId="286"/>
            <ac:grpSpMk id="12" creationId="{C45CC3E8-B11B-C2D8-6723-E6CAF78DEBAF}"/>
          </ac:grpSpMkLst>
        </pc:grpChg>
        <pc:picChg chg="add mod">
          <ac:chgData name="Bernard Mostert" userId="eb7ea22d-29f7-4c30-a8d9-5deb917a9548" providerId="ADAL" clId="{AEF71007-E19C-4B0A-BC21-6FD1A7D49A83}" dt="2026-03-13T05:22:35.096" v="3244" actId="1076"/>
          <ac:picMkLst>
            <pc:docMk/>
            <pc:sldMk cId="3907964752" sldId="286"/>
            <ac:picMk id="6" creationId="{0DFCCACB-AA6D-3C52-F41A-CDE721578211}"/>
          </ac:picMkLst>
        </pc:picChg>
        <pc:picChg chg="add mod">
          <ac:chgData name="Bernard Mostert" userId="eb7ea22d-29f7-4c30-a8d9-5deb917a9548" providerId="ADAL" clId="{AEF71007-E19C-4B0A-BC21-6FD1A7D49A83}" dt="2026-03-13T05:22:39.610" v="3245" actId="1076"/>
          <ac:picMkLst>
            <pc:docMk/>
            <pc:sldMk cId="3907964752" sldId="286"/>
            <ac:picMk id="14" creationId="{1BFB1FDF-C993-A807-D7DB-57207DF0AFD1}"/>
          </ac:picMkLst>
        </pc:picChg>
      </pc:sldChg>
      <pc:sldChg chg="add del">
        <pc:chgData name="Bernard Mostert" userId="eb7ea22d-29f7-4c30-a8d9-5deb917a9548" providerId="ADAL" clId="{AEF71007-E19C-4B0A-BC21-6FD1A7D49A83}" dt="2026-03-13T15:46:08.957" v="6234" actId="47"/>
        <pc:sldMkLst>
          <pc:docMk/>
          <pc:sldMk cId="1206954731" sldId="287"/>
        </pc:sldMkLst>
      </pc:sldChg>
      <pc:sldChg chg="addSp delSp modSp add mod">
        <pc:chgData name="Bernard Mostert" userId="eb7ea22d-29f7-4c30-a8d9-5deb917a9548" providerId="ADAL" clId="{AEF71007-E19C-4B0A-BC21-6FD1A7D49A83}" dt="2026-03-12T09:35:57.681" v="1668" actId="207"/>
        <pc:sldMkLst>
          <pc:docMk/>
          <pc:sldMk cId="2874902094" sldId="288"/>
        </pc:sldMkLst>
        <pc:spChg chg="mod">
          <ac:chgData name="Bernard Mostert" userId="eb7ea22d-29f7-4c30-a8d9-5deb917a9548" providerId="ADAL" clId="{AEF71007-E19C-4B0A-BC21-6FD1A7D49A83}" dt="2026-03-12T09:25:10.944" v="1647" actId="20577"/>
          <ac:spMkLst>
            <pc:docMk/>
            <pc:sldMk cId="2874902094" sldId="288"/>
            <ac:spMk id="2" creationId="{ADD5A066-D2F7-B9DB-7083-3218DFB0BAC5}"/>
          </ac:spMkLst>
        </pc:spChg>
        <pc:spChg chg="add mod">
          <ac:chgData name="Bernard Mostert" userId="eb7ea22d-29f7-4c30-a8d9-5deb917a9548" providerId="ADAL" clId="{AEF71007-E19C-4B0A-BC21-6FD1A7D49A83}" dt="2026-03-12T09:35:57.681" v="1668" actId="207"/>
          <ac:spMkLst>
            <pc:docMk/>
            <pc:sldMk cId="2874902094" sldId="288"/>
            <ac:spMk id="7" creationId="{A58E2594-D9F5-C504-9908-880F7792A47A}"/>
          </ac:spMkLst>
        </pc:spChg>
        <pc:picChg chg="add mod">
          <ac:chgData name="Bernard Mostert" userId="eb7ea22d-29f7-4c30-a8d9-5deb917a9548" providerId="ADAL" clId="{AEF71007-E19C-4B0A-BC21-6FD1A7D49A83}" dt="2026-03-12T09:35:11.308" v="1664" actId="14861"/>
          <ac:picMkLst>
            <pc:docMk/>
            <pc:sldMk cId="2874902094" sldId="288"/>
            <ac:picMk id="5" creationId="{31509341-8D94-FC62-1F3F-7AA2DC19494F}"/>
          </ac:picMkLst>
        </pc:picChg>
      </pc:sldChg>
      <pc:sldChg chg="addSp delSp modSp add mod modNotesTx">
        <pc:chgData name="Bernard Mostert" userId="eb7ea22d-29f7-4c30-a8d9-5deb917a9548" providerId="ADAL" clId="{AEF71007-E19C-4B0A-BC21-6FD1A7D49A83}" dt="2026-03-13T05:22:17.222" v="3239" actId="255"/>
        <pc:sldMkLst>
          <pc:docMk/>
          <pc:sldMk cId="2032013876" sldId="289"/>
        </pc:sldMkLst>
        <pc:spChg chg="mod">
          <ac:chgData name="Bernard Mostert" userId="eb7ea22d-29f7-4c30-a8d9-5deb917a9548" providerId="ADAL" clId="{AEF71007-E19C-4B0A-BC21-6FD1A7D49A83}" dt="2026-03-13T05:22:17.222" v="3239" actId="255"/>
          <ac:spMkLst>
            <pc:docMk/>
            <pc:sldMk cId="2032013876" sldId="289"/>
            <ac:spMk id="4" creationId="{B313BAFC-774D-3E11-2767-FC3A5CAD1A34}"/>
          </ac:spMkLst>
        </pc:spChg>
        <pc:spChg chg="add mod">
          <ac:chgData name="Bernard Mostert" userId="eb7ea22d-29f7-4c30-a8d9-5deb917a9548" providerId="ADAL" clId="{AEF71007-E19C-4B0A-BC21-6FD1A7D49A83}" dt="2026-03-12T12:20:03.944" v="2736" actId="20577"/>
          <ac:spMkLst>
            <pc:docMk/>
            <pc:sldMk cId="2032013876" sldId="289"/>
            <ac:spMk id="5" creationId="{01F1D8D5-7F76-832B-09AB-56BFD37F8282}"/>
          </ac:spMkLst>
        </pc:spChg>
      </pc:sldChg>
      <pc:sldChg chg="addSp modSp add mod modNotesTx">
        <pc:chgData name="Bernard Mostert" userId="eb7ea22d-29f7-4c30-a8d9-5deb917a9548" providerId="ADAL" clId="{AEF71007-E19C-4B0A-BC21-6FD1A7D49A83}" dt="2026-03-13T05:22:53.921" v="3246" actId="255"/>
        <pc:sldMkLst>
          <pc:docMk/>
          <pc:sldMk cId="3378093191" sldId="290"/>
        </pc:sldMkLst>
        <pc:spChg chg="add mod">
          <ac:chgData name="Bernard Mostert" userId="eb7ea22d-29f7-4c30-a8d9-5deb917a9548" providerId="ADAL" clId="{AEF71007-E19C-4B0A-BC21-6FD1A7D49A83}" dt="2026-03-12T15:46:08.788" v="3187" actId="20577"/>
          <ac:spMkLst>
            <pc:docMk/>
            <pc:sldMk cId="3378093191" sldId="290"/>
            <ac:spMk id="2" creationId="{D42BF709-C851-1CCC-3DB6-5B3CBCB5D99B}"/>
          </ac:spMkLst>
        </pc:spChg>
        <pc:spChg chg="mod">
          <ac:chgData name="Bernard Mostert" userId="eb7ea22d-29f7-4c30-a8d9-5deb917a9548" providerId="ADAL" clId="{AEF71007-E19C-4B0A-BC21-6FD1A7D49A83}" dt="2026-03-13T05:22:53.921" v="3246" actId="255"/>
          <ac:spMkLst>
            <pc:docMk/>
            <pc:sldMk cId="3378093191" sldId="290"/>
            <ac:spMk id="4" creationId="{5E7B25FF-250E-8A2B-F1B8-A745026B71BE}"/>
          </ac:spMkLst>
        </pc:spChg>
      </pc:sldChg>
      <pc:sldChg chg="addSp modSp add mod modAnim modNotesTx">
        <pc:chgData name="Bernard Mostert" userId="eb7ea22d-29f7-4c30-a8d9-5deb917a9548" providerId="ADAL" clId="{AEF71007-E19C-4B0A-BC21-6FD1A7D49A83}" dt="2026-03-13T06:12:14.878" v="3424"/>
        <pc:sldMkLst>
          <pc:docMk/>
          <pc:sldMk cId="4055970186" sldId="291"/>
        </pc:sldMkLst>
        <pc:spChg chg="mod">
          <ac:chgData name="Bernard Mostert" userId="eb7ea22d-29f7-4c30-a8d9-5deb917a9548" providerId="ADAL" clId="{AEF71007-E19C-4B0A-BC21-6FD1A7D49A83}" dt="2026-03-13T05:43:06.884" v="3258" actId="20577"/>
          <ac:spMkLst>
            <pc:docMk/>
            <pc:sldMk cId="4055970186" sldId="291"/>
            <ac:spMk id="4" creationId="{826707AF-7EA4-CAB0-82D5-35E62A974A4E}"/>
          </ac:spMkLst>
        </pc:spChg>
        <pc:picChg chg="add mod">
          <ac:chgData name="Bernard Mostert" userId="eb7ea22d-29f7-4c30-a8d9-5deb917a9548" providerId="ADAL" clId="{AEF71007-E19C-4B0A-BC21-6FD1A7D49A83}" dt="2026-03-13T05:59:45.087" v="3417" actId="208"/>
          <ac:picMkLst>
            <pc:docMk/>
            <pc:sldMk cId="4055970186" sldId="291"/>
            <ac:picMk id="3" creationId="{814B8148-49D6-BE07-1F25-A705E240868C}"/>
          </ac:picMkLst>
        </pc:picChg>
        <pc:picChg chg="add mod">
          <ac:chgData name="Bernard Mostert" userId="eb7ea22d-29f7-4c30-a8d9-5deb917a9548" providerId="ADAL" clId="{AEF71007-E19C-4B0A-BC21-6FD1A7D49A83}" dt="2026-03-13T06:09:48.692" v="3420" actId="1076"/>
          <ac:picMkLst>
            <pc:docMk/>
            <pc:sldMk cId="4055970186" sldId="291"/>
            <ac:picMk id="6" creationId="{46A09F11-3466-37DB-A608-50FC7A3214DA}"/>
          </ac:picMkLst>
        </pc:picChg>
        <pc:picChg chg="add mod">
          <ac:chgData name="Bernard Mostert" userId="eb7ea22d-29f7-4c30-a8d9-5deb917a9548" providerId="ADAL" clId="{AEF71007-E19C-4B0A-BC21-6FD1A7D49A83}" dt="2026-03-13T06:12:04.955" v="3423" actId="1076"/>
          <ac:picMkLst>
            <pc:docMk/>
            <pc:sldMk cId="4055970186" sldId="291"/>
            <ac:picMk id="8" creationId="{9396BC93-7C87-E17F-9665-8460EBD86BDA}"/>
          </ac:picMkLst>
        </pc:picChg>
      </pc:sldChg>
      <pc:sldChg chg="addSp delSp modSp add mod">
        <pc:chgData name="Bernard Mostert" userId="eb7ea22d-29f7-4c30-a8d9-5deb917a9548" providerId="ADAL" clId="{AEF71007-E19C-4B0A-BC21-6FD1A7D49A83}" dt="2026-03-12T13:08:29.474" v="2870" actId="207"/>
        <pc:sldMkLst>
          <pc:docMk/>
          <pc:sldMk cId="2617394214" sldId="292"/>
        </pc:sldMkLst>
        <pc:spChg chg="mod">
          <ac:chgData name="Bernard Mostert" userId="eb7ea22d-29f7-4c30-a8d9-5deb917a9548" providerId="ADAL" clId="{AEF71007-E19C-4B0A-BC21-6FD1A7D49A83}" dt="2026-03-12T12:20:38.845" v="2752" actId="20577"/>
          <ac:spMkLst>
            <pc:docMk/>
            <pc:sldMk cId="2617394214" sldId="292"/>
            <ac:spMk id="2" creationId="{A5E52602-2427-220C-1914-08A179E86EEC}"/>
          </ac:spMkLst>
        </pc:spChg>
        <pc:spChg chg="add mod">
          <ac:chgData name="Bernard Mostert" userId="eb7ea22d-29f7-4c30-a8d9-5deb917a9548" providerId="ADAL" clId="{AEF71007-E19C-4B0A-BC21-6FD1A7D49A83}" dt="2026-03-12T13:08:29.474" v="2870" actId="207"/>
          <ac:spMkLst>
            <pc:docMk/>
            <pc:sldMk cId="2617394214" sldId="292"/>
            <ac:spMk id="8" creationId="{F4DD1B1D-A97B-1600-1E6D-61286DA9552B}"/>
          </ac:spMkLst>
        </pc:spChg>
        <pc:picChg chg="add mod">
          <ac:chgData name="Bernard Mostert" userId="eb7ea22d-29f7-4c30-a8d9-5deb917a9548" providerId="ADAL" clId="{AEF71007-E19C-4B0A-BC21-6FD1A7D49A83}" dt="2026-03-12T12:26:54.329" v="2761" actId="14861"/>
          <ac:picMkLst>
            <pc:docMk/>
            <pc:sldMk cId="2617394214" sldId="292"/>
            <ac:picMk id="4" creationId="{BBC69E1E-8823-2AB9-1AF8-51758BE02909}"/>
          </ac:picMkLst>
        </pc:picChg>
      </pc:sldChg>
      <pc:sldChg chg="addSp delSp modSp add mod">
        <pc:chgData name="Bernard Mostert" userId="eb7ea22d-29f7-4c30-a8d9-5deb917a9548" providerId="ADAL" clId="{AEF71007-E19C-4B0A-BC21-6FD1A7D49A83}" dt="2026-03-12T15:07:29.682" v="2912" actId="1076"/>
        <pc:sldMkLst>
          <pc:docMk/>
          <pc:sldMk cId="2782950988" sldId="293"/>
        </pc:sldMkLst>
        <pc:spChg chg="mod">
          <ac:chgData name="Bernard Mostert" userId="eb7ea22d-29f7-4c30-a8d9-5deb917a9548" providerId="ADAL" clId="{AEF71007-E19C-4B0A-BC21-6FD1A7D49A83}" dt="2026-03-12T13:07:50.732" v="2863" actId="20577"/>
          <ac:spMkLst>
            <pc:docMk/>
            <pc:sldMk cId="2782950988" sldId="293"/>
            <ac:spMk id="2" creationId="{96B7FC0F-98F4-1AE7-D910-3FBD13DE32B3}"/>
          </ac:spMkLst>
        </pc:spChg>
        <pc:picChg chg="add mod">
          <ac:chgData name="Bernard Mostert" userId="eb7ea22d-29f7-4c30-a8d9-5deb917a9548" providerId="ADAL" clId="{AEF71007-E19C-4B0A-BC21-6FD1A7D49A83}" dt="2026-03-12T15:07:29.682" v="2912" actId="1076"/>
          <ac:picMkLst>
            <pc:docMk/>
            <pc:sldMk cId="2782950988" sldId="293"/>
            <ac:picMk id="5" creationId="{5361548E-CE73-5339-99F9-0A933018DEB8}"/>
          </ac:picMkLst>
        </pc:picChg>
      </pc:sldChg>
      <pc:sldChg chg="addSp modSp add mod modAnim modNotesTx">
        <pc:chgData name="Bernard Mostert" userId="eb7ea22d-29f7-4c30-a8d9-5deb917a9548" providerId="ADAL" clId="{AEF71007-E19C-4B0A-BC21-6FD1A7D49A83}" dt="2026-03-13T13:03:07.248" v="5381"/>
        <pc:sldMkLst>
          <pc:docMk/>
          <pc:sldMk cId="3150041264" sldId="294"/>
        </pc:sldMkLst>
        <pc:spChg chg="add mod">
          <ac:chgData name="Bernard Mostert" userId="eb7ea22d-29f7-4c30-a8d9-5deb917a9548" providerId="ADAL" clId="{AEF71007-E19C-4B0A-BC21-6FD1A7D49A83}" dt="2026-03-13T12:43:32.852" v="5302" actId="1076"/>
          <ac:spMkLst>
            <pc:docMk/>
            <pc:sldMk cId="3150041264" sldId="294"/>
            <ac:spMk id="2" creationId="{85B05A8D-B12A-9DA3-0A22-56B02152C772}"/>
          </ac:spMkLst>
        </pc:spChg>
        <pc:spChg chg="mod">
          <ac:chgData name="Bernard Mostert" userId="eb7ea22d-29f7-4c30-a8d9-5deb917a9548" providerId="ADAL" clId="{AEF71007-E19C-4B0A-BC21-6FD1A7D49A83}" dt="2026-03-13T12:42:36.767" v="5257" actId="20577"/>
          <ac:spMkLst>
            <pc:docMk/>
            <pc:sldMk cId="3150041264" sldId="294"/>
            <ac:spMk id="4" creationId="{51916C66-D82F-3C7B-E05A-BB49426C27AB}"/>
          </ac:spMkLst>
        </pc:spChg>
        <pc:spChg chg="add mod ord">
          <ac:chgData name="Bernard Mostert" userId="eb7ea22d-29f7-4c30-a8d9-5deb917a9548" providerId="ADAL" clId="{AEF71007-E19C-4B0A-BC21-6FD1A7D49A83}" dt="2026-03-13T13:02:54.986" v="5378" actId="166"/>
          <ac:spMkLst>
            <pc:docMk/>
            <pc:sldMk cId="3150041264" sldId="294"/>
            <ac:spMk id="6" creationId="{7BC08C52-E09B-2D20-12F6-B38B40FAF226}"/>
          </ac:spMkLst>
        </pc:spChg>
        <pc:picChg chg="add mod ord">
          <ac:chgData name="Bernard Mostert" userId="eb7ea22d-29f7-4c30-a8d9-5deb917a9548" providerId="ADAL" clId="{AEF71007-E19C-4B0A-BC21-6FD1A7D49A83}" dt="2026-03-13T13:02:58.552" v="5379" actId="166"/>
          <ac:picMkLst>
            <pc:docMk/>
            <pc:sldMk cId="3150041264" sldId="294"/>
            <ac:picMk id="5" creationId="{F01981C3-491E-FF89-282F-D5E4F59889CC}"/>
          </ac:picMkLst>
        </pc:picChg>
      </pc:sldChg>
      <pc:sldChg chg="addSp modSp add mod modAnim modNotesTx">
        <pc:chgData name="Bernard Mostert" userId="eb7ea22d-29f7-4c30-a8d9-5deb917a9548" providerId="ADAL" clId="{AEF71007-E19C-4B0A-BC21-6FD1A7D49A83}" dt="2026-03-14T17:15:43.961" v="6521" actId="1076"/>
        <pc:sldMkLst>
          <pc:docMk/>
          <pc:sldMk cId="3929410950" sldId="295"/>
        </pc:sldMkLst>
        <pc:spChg chg="mod">
          <ac:chgData name="Bernard Mostert" userId="eb7ea22d-29f7-4c30-a8d9-5deb917a9548" providerId="ADAL" clId="{AEF71007-E19C-4B0A-BC21-6FD1A7D49A83}" dt="2026-03-13T15:38:53.059" v="6056" actId="20577"/>
          <ac:spMkLst>
            <pc:docMk/>
            <pc:sldMk cId="3929410950" sldId="295"/>
            <ac:spMk id="4" creationId="{2769D963-02E3-34C8-24D2-F03D26C91B80}"/>
          </ac:spMkLst>
        </pc:spChg>
        <pc:spChg chg="add mod">
          <ac:chgData name="Bernard Mostert" userId="eb7ea22d-29f7-4c30-a8d9-5deb917a9548" providerId="ADAL" clId="{AEF71007-E19C-4B0A-BC21-6FD1A7D49A83}" dt="2026-03-14T17:10:57.569" v="6511" actId="20577"/>
          <ac:spMkLst>
            <pc:docMk/>
            <pc:sldMk cId="3929410950" sldId="295"/>
            <ac:spMk id="5" creationId="{60CCBCFB-B76B-A889-15D5-30B3C4622B57}"/>
          </ac:spMkLst>
        </pc:spChg>
        <pc:picChg chg="add mod modCrop">
          <ac:chgData name="Bernard Mostert" userId="eb7ea22d-29f7-4c30-a8d9-5deb917a9548" providerId="ADAL" clId="{AEF71007-E19C-4B0A-BC21-6FD1A7D49A83}" dt="2026-03-14T17:10:06.810" v="6500" actId="208"/>
          <ac:picMkLst>
            <pc:docMk/>
            <pc:sldMk cId="3929410950" sldId="295"/>
            <ac:picMk id="3" creationId="{FCA2FE63-32EF-3CE0-AE8F-4BAEF23E20AF}"/>
          </ac:picMkLst>
        </pc:picChg>
        <pc:picChg chg="add mod">
          <ac:chgData name="Bernard Mostert" userId="eb7ea22d-29f7-4c30-a8d9-5deb917a9548" providerId="ADAL" clId="{AEF71007-E19C-4B0A-BC21-6FD1A7D49A83}" dt="2026-03-14T17:15:43.961" v="6521" actId="1076"/>
          <ac:picMkLst>
            <pc:docMk/>
            <pc:sldMk cId="3929410950" sldId="295"/>
            <ac:picMk id="7" creationId="{8903154E-1700-80C7-55A6-DBCDA9202521}"/>
          </ac:picMkLst>
        </pc:picChg>
      </pc:sldChg>
      <pc:sldChg chg="addSp modSp add mod modAnim modNotesTx">
        <pc:chgData name="Bernard Mostert" userId="eb7ea22d-29f7-4c30-a8d9-5deb917a9548" providerId="ADAL" clId="{AEF71007-E19C-4B0A-BC21-6FD1A7D49A83}" dt="2026-03-14T17:03:45.880" v="6273" actId="20577"/>
        <pc:sldMkLst>
          <pc:docMk/>
          <pc:sldMk cId="1389002814" sldId="296"/>
        </pc:sldMkLst>
        <pc:spChg chg="add mod ord">
          <ac:chgData name="Bernard Mostert" userId="eb7ea22d-29f7-4c30-a8d9-5deb917a9548" providerId="ADAL" clId="{AEF71007-E19C-4B0A-BC21-6FD1A7D49A83}" dt="2026-03-13T13:14:14.088" v="5501" actId="167"/>
          <ac:spMkLst>
            <pc:docMk/>
            <pc:sldMk cId="1389002814" sldId="296"/>
            <ac:spMk id="2" creationId="{14F6C284-3EE8-037C-FF56-10F00F6D2493}"/>
          </ac:spMkLst>
        </pc:spChg>
        <pc:spChg chg="mod">
          <ac:chgData name="Bernard Mostert" userId="eb7ea22d-29f7-4c30-a8d9-5deb917a9548" providerId="ADAL" clId="{AEF71007-E19C-4B0A-BC21-6FD1A7D49A83}" dt="2026-03-13T13:12:03.335" v="5482" actId="20577"/>
          <ac:spMkLst>
            <pc:docMk/>
            <pc:sldMk cId="1389002814" sldId="296"/>
            <ac:spMk id="4" creationId="{3C0F14EA-2E56-917E-6757-F6BF1663B33E}"/>
          </ac:spMkLst>
        </pc:spChg>
        <pc:spChg chg="add mod ord">
          <ac:chgData name="Bernard Mostert" userId="eb7ea22d-29f7-4c30-a8d9-5deb917a9548" providerId="ADAL" clId="{AEF71007-E19C-4B0A-BC21-6FD1A7D49A83}" dt="2026-03-13T13:15:36.571" v="5507" actId="14100"/>
          <ac:spMkLst>
            <pc:docMk/>
            <pc:sldMk cId="1389002814" sldId="296"/>
            <ac:spMk id="6" creationId="{25546178-59D1-B10C-6A76-57668ED708B1}"/>
          </ac:spMkLst>
        </pc:spChg>
        <pc:picChg chg="add mod">
          <ac:chgData name="Bernard Mostert" userId="eb7ea22d-29f7-4c30-a8d9-5deb917a9548" providerId="ADAL" clId="{AEF71007-E19C-4B0A-BC21-6FD1A7D49A83}" dt="2026-03-14T17:02:01.393" v="6261" actId="1076"/>
          <ac:picMkLst>
            <pc:docMk/>
            <pc:sldMk cId="1389002814" sldId="296"/>
            <ac:picMk id="3" creationId="{1C2F96F6-DB54-DB50-E26C-7264C3EA892C}"/>
          </ac:picMkLst>
        </pc:picChg>
        <pc:picChg chg="add mod">
          <ac:chgData name="Bernard Mostert" userId="eb7ea22d-29f7-4c30-a8d9-5deb917a9548" providerId="ADAL" clId="{AEF71007-E19C-4B0A-BC21-6FD1A7D49A83}" dt="2026-03-14T17:02:05.054" v="6262" actId="1076"/>
          <ac:picMkLst>
            <pc:docMk/>
            <pc:sldMk cId="1389002814" sldId="296"/>
            <ac:picMk id="5" creationId="{3E30B5F9-5E9A-014E-0516-D3C9E959ACE9}"/>
          </ac:picMkLst>
        </pc:picChg>
      </pc:sldChg>
      <pc:sldChg chg="addSp delSp modSp add mod modAnim modNotesTx">
        <pc:chgData name="Bernard Mostert" userId="eb7ea22d-29f7-4c30-a8d9-5deb917a9548" providerId="ADAL" clId="{AEF71007-E19C-4B0A-BC21-6FD1A7D49A83}" dt="2026-03-14T17:05:00.299" v="6275"/>
        <pc:sldMkLst>
          <pc:docMk/>
          <pc:sldMk cId="2567099334" sldId="297"/>
        </pc:sldMkLst>
        <pc:spChg chg="mod">
          <ac:chgData name="Bernard Mostert" userId="eb7ea22d-29f7-4c30-a8d9-5deb917a9548" providerId="ADAL" clId="{AEF71007-E19C-4B0A-BC21-6FD1A7D49A83}" dt="2026-03-13T13:20:59.274" v="5564" actId="20577"/>
          <ac:spMkLst>
            <pc:docMk/>
            <pc:sldMk cId="2567099334" sldId="297"/>
            <ac:spMk id="4" creationId="{68E2B755-9B6D-5A1A-32E3-70F5CB6C0D47}"/>
          </ac:spMkLst>
        </pc:spChg>
        <pc:picChg chg="add del mod">
          <ac:chgData name="Bernard Mostert" userId="eb7ea22d-29f7-4c30-a8d9-5deb917a9548" providerId="ADAL" clId="{AEF71007-E19C-4B0A-BC21-6FD1A7D49A83}" dt="2026-03-13T15:22:49.024" v="5967" actId="478"/>
          <ac:picMkLst>
            <pc:docMk/>
            <pc:sldMk cId="2567099334" sldId="297"/>
            <ac:picMk id="3" creationId="{9AB26997-3475-0B6E-0492-D643E9340C15}"/>
          </ac:picMkLst>
        </pc:picChg>
        <pc:picChg chg="add mod">
          <ac:chgData name="Bernard Mostert" userId="eb7ea22d-29f7-4c30-a8d9-5deb917a9548" providerId="ADAL" clId="{AEF71007-E19C-4B0A-BC21-6FD1A7D49A83}" dt="2026-03-14T17:04:56.114" v="6274" actId="1076"/>
          <ac:picMkLst>
            <pc:docMk/>
            <pc:sldMk cId="2567099334" sldId="297"/>
            <ac:picMk id="6" creationId="{5F881C54-28C5-4434-D296-5270F9C90688}"/>
          </ac:picMkLst>
        </pc:picChg>
      </pc:sldChg>
      <pc:sldChg chg="addSp delSp modSp add mod">
        <pc:chgData name="Bernard Mostert" userId="eb7ea22d-29f7-4c30-a8d9-5deb917a9548" providerId="ADAL" clId="{AEF71007-E19C-4B0A-BC21-6FD1A7D49A83}" dt="2026-03-12T15:07:42.022" v="2913" actId="14861"/>
        <pc:sldMkLst>
          <pc:docMk/>
          <pc:sldMk cId="1125526228" sldId="298"/>
        </pc:sldMkLst>
        <pc:spChg chg="mod">
          <ac:chgData name="Bernard Mostert" userId="eb7ea22d-29f7-4c30-a8d9-5deb917a9548" providerId="ADAL" clId="{AEF71007-E19C-4B0A-BC21-6FD1A7D49A83}" dt="2026-03-12T13:25:24.032" v="2900" actId="20577"/>
          <ac:spMkLst>
            <pc:docMk/>
            <pc:sldMk cId="1125526228" sldId="298"/>
            <ac:spMk id="2" creationId="{68C41BAF-4098-4A4E-9E3D-1D0FE350B3E5}"/>
          </ac:spMkLst>
        </pc:spChg>
        <pc:spChg chg="add mod">
          <ac:chgData name="Bernard Mostert" userId="eb7ea22d-29f7-4c30-a8d9-5deb917a9548" providerId="ADAL" clId="{AEF71007-E19C-4B0A-BC21-6FD1A7D49A83}" dt="2026-03-12T13:26:20.837" v="2910" actId="207"/>
          <ac:spMkLst>
            <pc:docMk/>
            <pc:sldMk cId="1125526228" sldId="298"/>
            <ac:spMk id="7" creationId="{5C965F0F-8E4E-74F1-CB19-512182BDEC64}"/>
          </ac:spMkLst>
        </pc:spChg>
        <pc:picChg chg="add mod">
          <ac:chgData name="Bernard Mostert" userId="eb7ea22d-29f7-4c30-a8d9-5deb917a9548" providerId="ADAL" clId="{AEF71007-E19C-4B0A-BC21-6FD1A7D49A83}" dt="2026-03-12T15:07:42.022" v="2913" actId="14861"/>
          <ac:picMkLst>
            <pc:docMk/>
            <pc:sldMk cId="1125526228" sldId="298"/>
            <ac:picMk id="4" creationId="{45173668-A0B9-D5E5-60B4-3EFAFC04D5D8}"/>
          </ac:picMkLst>
        </pc:picChg>
      </pc:sldChg>
      <pc:sldChg chg="addSp delSp modSp add mod">
        <pc:chgData name="Bernard Mostert" userId="eb7ea22d-29f7-4c30-a8d9-5deb917a9548" providerId="ADAL" clId="{AEF71007-E19C-4B0A-BC21-6FD1A7D49A83}" dt="2026-03-13T04:52:04.513" v="3216" actId="1076"/>
        <pc:sldMkLst>
          <pc:docMk/>
          <pc:sldMk cId="1609369947" sldId="299"/>
        </pc:sldMkLst>
        <pc:spChg chg="mod">
          <ac:chgData name="Bernard Mostert" userId="eb7ea22d-29f7-4c30-a8d9-5deb917a9548" providerId="ADAL" clId="{AEF71007-E19C-4B0A-BC21-6FD1A7D49A83}" dt="2026-03-13T04:50:30.848" v="3202" actId="20577"/>
          <ac:spMkLst>
            <pc:docMk/>
            <pc:sldMk cId="1609369947" sldId="299"/>
            <ac:spMk id="2" creationId="{40C3674B-DF1A-9297-41BC-593931F1CF52}"/>
          </ac:spMkLst>
        </pc:spChg>
        <pc:spChg chg="del">
          <ac:chgData name="Bernard Mostert" userId="eb7ea22d-29f7-4c30-a8d9-5deb917a9548" providerId="ADAL" clId="{AEF71007-E19C-4B0A-BC21-6FD1A7D49A83}" dt="2026-03-13T04:50:36.921" v="3204" actId="478"/>
          <ac:spMkLst>
            <pc:docMk/>
            <pc:sldMk cId="1609369947" sldId="299"/>
            <ac:spMk id="7" creationId="{7397A483-CAAC-9DE0-88D7-79C83A57839D}"/>
          </ac:spMkLst>
        </pc:spChg>
        <pc:spChg chg="add mod">
          <ac:chgData name="Bernard Mostert" userId="eb7ea22d-29f7-4c30-a8d9-5deb917a9548" providerId="ADAL" clId="{AEF71007-E19C-4B0A-BC21-6FD1A7D49A83}" dt="2026-03-13T04:52:04.513" v="3216" actId="1076"/>
          <ac:spMkLst>
            <pc:docMk/>
            <pc:sldMk cId="1609369947" sldId="299"/>
            <ac:spMk id="8" creationId="{C8B989EE-E44D-CD52-B5F1-9A5BB63160D3}"/>
          </ac:spMkLst>
        </pc:spChg>
        <pc:picChg chg="del">
          <ac:chgData name="Bernard Mostert" userId="eb7ea22d-29f7-4c30-a8d9-5deb917a9548" providerId="ADAL" clId="{AEF71007-E19C-4B0A-BC21-6FD1A7D49A83}" dt="2026-03-13T04:50:33.229" v="3203" actId="478"/>
          <ac:picMkLst>
            <pc:docMk/>
            <pc:sldMk cId="1609369947" sldId="299"/>
            <ac:picMk id="4" creationId="{7F4A15EB-2DF4-AA73-29B5-B78236888144}"/>
          </ac:picMkLst>
        </pc:picChg>
        <pc:picChg chg="add mod">
          <ac:chgData name="Bernard Mostert" userId="eb7ea22d-29f7-4c30-a8d9-5deb917a9548" providerId="ADAL" clId="{AEF71007-E19C-4B0A-BC21-6FD1A7D49A83}" dt="2026-03-13T04:51:45.728" v="3213" actId="14861"/>
          <ac:picMkLst>
            <pc:docMk/>
            <pc:sldMk cId="1609369947" sldId="299"/>
            <ac:picMk id="5" creationId="{4CBF3589-5ABF-FEB3-E007-C27765AA99E3}"/>
          </ac:picMkLst>
        </pc:picChg>
      </pc:sldChg>
      <pc:sldChg chg="addSp modSp add mod modAnim modNotesTx">
        <pc:chgData name="Bernard Mostert" userId="eb7ea22d-29f7-4c30-a8d9-5deb917a9548" providerId="ADAL" clId="{AEF71007-E19C-4B0A-BC21-6FD1A7D49A83}" dt="2026-03-13T09:28:55.975" v="4557" actId="20577"/>
        <pc:sldMkLst>
          <pc:docMk/>
          <pc:sldMk cId="3550005332" sldId="300"/>
        </pc:sldMkLst>
        <pc:spChg chg="mod">
          <ac:chgData name="Bernard Mostert" userId="eb7ea22d-29f7-4c30-a8d9-5deb917a9548" providerId="ADAL" clId="{AEF71007-E19C-4B0A-BC21-6FD1A7D49A83}" dt="2026-03-13T06:40:02.452" v="3666" actId="20577"/>
          <ac:spMkLst>
            <pc:docMk/>
            <pc:sldMk cId="3550005332" sldId="300"/>
            <ac:spMk id="2" creationId="{3C572008-E66C-A353-43C0-24FD81213E10}"/>
          </ac:spMkLst>
        </pc:spChg>
        <pc:spChg chg="mod">
          <ac:chgData name="Bernard Mostert" userId="eb7ea22d-29f7-4c30-a8d9-5deb917a9548" providerId="ADAL" clId="{AEF71007-E19C-4B0A-BC21-6FD1A7D49A83}" dt="2026-03-13T06:12:56.563" v="3449" actId="20577"/>
          <ac:spMkLst>
            <pc:docMk/>
            <pc:sldMk cId="3550005332" sldId="300"/>
            <ac:spMk id="4" creationId="{CA884488-DA25-44F0-885E-105E13159581}"/>
          </ac:spMkLst>
        </pc:spChg>
        <pc:spChg chg="add mod">
          <ac:chgData name="Bernard Mostert" userId="eb7ea22d-29f7-4c30-a8d9-5deb917a9548" providerId="ADAL" clId="{AEF71007-E19C-4B0A-BC21-6FD1A7D49A83}" dt="2026-03-13T06:40:10.684" v="3667" actId="1076"/>
          <ac:spMkLst>
            <pc:docMk/>
            <pc:sldMk cId="3550005332" sldId="300"/>
            <ac:spMk id="6" creationId="{7ED9D4DE-FD72-6668-828D-ACCABA89E2C4}"/>
          </ac:spMkLst>
        </pc:spChg>
        <pc:picChg chg="add mod ord">
          <ac:chgData name="Bernard Mostert" userId="eb7ea22d-29f7-4c30-a8d9-5deb917a9548" providerId="ADAL" clId="{AEF71007-E19C-4B0A-BC21-6FD1A7D49A83}" dt="2026-03-13T06:40:16.319" v="3668" actId="1076"/>
          <ac:picMkLst>
            <pc:docMk/>
            <pc:sldMk cId="3550005332" sldId="300"/>
            <ac:picMk id="5" creationId="{A3523026-4B44-1AFA-903F-D299069C8869}"/>
          </ac:picMkLst>
        </pc:picChg>
      </pc:sldChg>
      <pc:sldChg chg="addSp modSp add mod modNotesTx">
        <pc:chgData name="Bernard Mostert" userId="eb7ea22d-29f7-4c30-a8d9-5deb917a9548" providerId="ADAL" clId="{AEF71007-E19C-4B0A-BC21-6FD1A7D49A83}" dt="2026-03-13T09:29:39.894" v="4650" actId="20577"/>
        <pc:sldMkLst>
          <pc:docMk/>
          <pc:sldMk cId="441399341" sldId="301"/>
        </pc:sldMkLst>
        <pc:spChg chg="add mod">
          <ac:chgData name="Bernard Mostert" userId="eb7ea22d-29f7-4c30-a8d9-5deb917a9548" providerId="ADAL" clId="{AEF71007-E19C-4B0A-BC21-6FD1A7D49A83}" dt="2026-03-13T08:05:09.618" v="4009" actId="20577"/>
          <ac:spMkLst>
            <pc:docMk/>
            <pc:sldMk cId="441399341" sldId="301"/>
            <ac:spMk id="2" creationId="{6A1973D9-8FC9-C241-E5F3-AC2746171A76}"/>
          </ac:spMkLst>
        </pc:spChg>
        <pc:spChg chg="mod">
          <ac:chgData name="Bernard Mostert" userId="eb7ea22d-29f7-4c30-a8d9-5deb917a9548" providerId="ADAL" clId="{AEF71007-E19C-4B0A-BC21-6FD1A7D49A83}" dt="2026-03-13T07:09:57.311" v="3729" actId="20577"/>
          <ac:spMkLst>
            <pc:docMk/>
            <pc:sldMk cId="441399341" sldId="301"/>
            <ac:spMk id="4" creationId="{B0555010-9029-5AFC-3972-DF27AD6CD797}"/>
          </ac:spMkLst>
        </pc:spChg>
      </pc:sldChg>
      <pc:sldChg chg="addSp delSp modSp add del mod">
        <pc:chgData name="Bernard Mostert" userId="eb7ea22d-29f7-4c30-a8d9-5deb917a9548" providerId="ADAL" clId="{AEF71007-E19C-4B0A-BC21-6FD1A7D49A83}" dt="2026-03-13T08:14:28.471" v="4031"/>
        <pc:sldMkLst>
          <pc:docMk/>
          <pc:sldMk cId="2545086856" sldId="302"/>
        </pc:sldMkLst>
        <pc:spChg chg="add del mod">
          <ac:chgData name="Bernard Mostert" userId="eb7ea22d-29f7-4c30-a8d9-5deb917a9548" providerId="ADAL" clId="{AEF71007-E19C-4B0A-BC21-6FD1A7D49A83}" dt="2026-03-13T08:09:29.909" v="4024" actId="478"/>
          <ac:spMkLst>
            <pc:docMk/>
            <pc:sldMk cId="2545086856" sldId="302"/>
            <ac:spMk id="2" creationId="{55F6C8D0-0AAB-40D8-15DD-CD60F76807B4}"/>
          </ac:spMkLst>
        </pc:spChg>
        <pc:spChg chg="del">
          <ac:chgData name="Bernard Mostert" userId="eb7ea22d-29f7-4c30-a8d9-5deb917a9548" providerId="ADAL" clId="{AEF71007-E19C-4B0A-BC21-6FD1A7D49A83}" dt="2026-03-13T08:06:11.984" v="4013"/>
          <ac:spMkLst>
            <pc:docMk/>
            <pc:sldMk cId="2545086856" sldId="302"/>
            <ac:spMk id="4" creationId="{5F346B86-F6A4-A690-F65D-886C3DDC1027}"/>
          </ac:spMkLst>
        </pc:spChg>
        <pc:spChg chg="add del mod">
          <ac:chgData name="Bernard Mostert" userId="eb7ea22d-29f7-4c30-a8d9-5deb917a9548" providerId="ADAL" clId="{AEF71007-E19C-4B0A-BC21-6FD1A7D49A83}" dt="2026-03-13T08:10:32.119" v="4028" actId="478"/>
          <ac:spMkLst>
            <pc:docMk/>
            <pc:sldMk cId="2545086856" sldId="302"/>
            <ac:spMk id="7" creationId="{C1EE607F-1613-86AB-83ED-FC83016475E9}"/>
          </ac:spMkLst>
        </pc:spChg>
        <pc:spChg chg="add mod">
          <ac:chgData name="Bernard Mostert" userId="eb7ea22d-29f7-4c30-a8d9-5deb917a9548" providerId="ADAL" clId="{AEF71007-E19C-4B0A-BC21-6FD1A7D49A83}" dt="2026-03-13T08:14:28.471" v="4031"/>
          <ac:spMkLst>
            <pc:docMk/>
            <pc:sldMk cId="2545086856" sldId="302"/>
            <ac:spMk id="10" creationId="{53DA3B22-3CD6-A2A3-7160-4BC7C859B529}"/>
          </ac:spMkLst>
        </pc:spChg>
        <pc:picChg chg="add del mod">
          <ac:chgData name="Bernard Mostert" userId="eb7ea22d-29f7-4c30-a8d9-5deb917a9548" providerId="ADAL" clId="{AEF71007-E19C-4B0A-BC21-6FD1A7D49A83}" dt="2026-03-13T08:10:29.189" v="4027" actId="478"/>
          <ac:picMkLst>
            <pc:docMk/>
            <pc:sldMk cId="2545086856" sldId="302"/>
            <ac:picMk id="5" creationId="{9593EA18-265B-9FA9-2470-E78F03761F76}"/>
          </ac:picMkLst>
        </pc:picChg>
        <pc:picChg chg="add mod">
          <ac:chgData name="Bernard Mostert" userId="eb7ea22d-29f7-4c30-a8d9-5deb917a9548" providerId="ADAL" clId="{AEF71007-E19C-4B0A-BC21-6FD1A7D49A83}" dt="2026-03-13T08:12:09.020" v="4030" actId="208"/>
          <ac:picMkLst>
            <pc:docMk/>
            <pc:sldMk cId="2545086856" sldId="302"/>
            <ac:picMk id="9" creationId="{19B89225-418C-015E-6C43-466BCF116468}"/>
          </ac:picMkLst>
        </pc:picChg>
      </pc:sldChg>
      <pc:sldChg chg="addSp modSp add mod ord modAnim modNotesTx">
        <pc:chgData name="Bernard Mostert" userId="eb7ea22d-29f7-4c30-a8d9-5deb917a9548" providerId="ADAL" clId="{AEF71007-E19C-4B0A-BC21-6FD1A7D49A83}" dt="2026-03-13T08:56:25.434" v="4332" actId="5793"/>
        <pc:sldMkLst>
          <pc:docMk/>
          <pc:sldMk cId="1022937433" sldId="303"/>
        </pc:sldMkLst>
        <pc:spChg chg="mod">
          <ac:chgData name="Bernard Mostert" userId="eb7ea22d-29f7-4c30-a8d9-5deb917a9548" providerId="ADAL" clId="{AEF71007-E19C-4B0A-BC21-6FD1A7D49A83}" dt="2026-03-13T08:49:58.934" v="4118" actId="20577"/>
          <ac:spMkLst>
            <pc:docMk/>
            <pc:sldMk cId="1022937433" sldId="303"/>
            <ac:spMk id="4" creationId="{AFC65412-F1FE-1919-5F54-DE38BE36E268}"/>
          </ac:spMkLst>
        </pc:spChg>
        <pc:picChg chg="add mod">
          <ac:chgData name="Bernard Mostert" userId="eb7ea22d-29f7-4c30-a8d9-5deb917a9548" providerId="ADAL" clId="{AEF71007-E19C-4B0A-BC21-6FD1A7D49A83}" dt="2026-03-13T08:55:03.723" v="4123" actId="208"/>
          <ac:picMkLst>
            <pc:docMk/>
            <pc:sldMk cId="1022937433" sldId="303"/>
            <ac:picMk id="3" creationId="{0A12B4CE-9D2B-8A97-9723-09FCD9EFE4C7}"/>
          </ac:picMkLst>
        </pc:picChg>
      </pc:sldChg>
      <pc:sldChg chg="addSp delSp modSp add mod modNotesTx">
        <pc:chgData name="Bernard Mostert" userId="eb7ea22d-29f7-4c30-a8d9-5deb917a9548" providerId="ADAL" clId="{AEF71007-E19C-4B0A-BC21-6FD1A7D49A83}" dt="2026-03-13T09:11:07.460" v="4399" actId="478"/>
        <pc:sldMkLst>
          <pc:docMk/>
          <pc:sldMk cId="1455918891" sldId="304"/>
        </pc:sldMkLst>
        <pc:spChg chg="del">
          <ac:chgData name="Bernard Mostert" userId="eb7ea22d-29f7-4c30-a8d9-5deb917a9548" providerId="ADAL" clId="{AEF71007-E19C-4B0A-BC21-6FD1A7D49A83}" dt="2026-03-13T09:09:39.286" v="4337" actId="478"/>
          <ac:spMkLst>
            <pc:docMk/>
            <pc:sldMk cId="1455918891" sldId="304"/>
            <ac:spMk id="4" creationId="{8FD9F7DA-8BA8-1469-DB20-2298F0D24A7E}"/>
          </ac:spMkLst>
        </pc:spChg>
        <pc:picChg chg="add del mod">
          <ac:chgData name="Bernard Mostert" userId="eb7ea22d-29f7-4c30-a8d9-5deb917a9548" providerId="ADAL" clId="{AEF71007-E19C-4B0A-BC21-6FD1A7D49A83}" dt="2026-03-13T08:58:34.323" v="4335" actId="478"/>
          <ac:picMkLst>
            <pc:docMk/>
            <pc:sldMk cId="1455918891" sldId="304"/>
            <ac:picMk id="3" creationId="{573E0C44-CE83-BA00-3C22-952A9FABB376}"/>
          </ac:picMkLst>
        </pc:picChg>
        <pc:picChg chg="add del mod">
          <ac:chgData name="Bernard Mostert" userId="eb7ea22d-29f7-4c30-a8d9-5deb917a9548" providerId="ADAL" clId="{AEF71007-E19C-4B0A-BC21-6FD1A7D49A83}" dt="2026-03-13T09:11:07.460" v="4399" actId="478"/>
          <ac:picMkLst>
            <pc:docMk/>
            <pc:sldMk cId="1455918891" sldId="304"/>
            <ac:picMk id="6" creationId="{DAEB71BD-4E35-865D-3EF2-CA1F1E850B94}"/>
          </ac:picMkLst>
        </pc:picChg>
      </pc:sldChg>
      <pc:sldChg chg="addSp delSp modSp add mod">
        <pc:chgData name="Bernard Mostert" userId="eb7ea22d-29f7-4c30-a8d9-5deb917a9548" providerId="ADAL" clId="{AEF71007-E19C-4B0A-BC21-6FD1A7D49A83}" dt="2026-03-13T09:13:12.084" v="4405" actId="208"/>
        <pc:sldMkLst>
          <pc:docMk/>
          <pc:sldMk cId="2964780274" sldId="305"/>
        </pc:sldMkLst>
        <pc:picChg chg="add mod">
          <ac:chgData name="Bernard Mostert" userId="eb7ea22d-29f7-4c30-a8d9-5deb917a9548" providerId="ADAL" clId="{AEF71007-E19C-4B0A-BC21-6FD1A7D49A83}" dt="2026-03-13T09:13:12.084" v="4405" actId="208"/>
          <ac:picMkLst>
            <pc:docMk/>
            <pc:sldMk cId="2964780274" sldId="305"/>
            <ac:picMk id="3" creationId="{F648B68D-3D1C-1F08-0489-E06EBCAF18D0}"/>
          </ac:picMkLst>
        </pc:picChg>
        <pc:picChg chg="del">
          <ac:chgData name="Bernard Mostert" userId="eb7ea22d-29f7-4c30-a8d9-5deb917a9548" providerId="ADAL" clId="{AEF71007-E19C-4B0A-BC21-6FD1A7D49A83}" dt="2026-03-13T09:10:23.185" v="4397" actId="478"/>
          <ac:picMkLst>
            <pc:docMk/>
            <pc:sldMk cId="2964780274" sldId="305"/>
            <ac:picMk id="6" creationId="{84FA3CBD-FCC2-1124-3435-04F993F9D47C}"/>
          </ac:picMkLst>
        </pc:picChg>
      </pc:sldChg>
      <pc:sldChg chg="addSp modSp add mod ord modAnim modNotesTx">
        <pc:chgData name="Bernard Mostert" userId="eb7ea22d-29f7-4c30-a8d9-5deb917a9548" providerId="ADAL" clId="{AEF71007-E19C-4B0A-BC21-6FD1A7D49A83}" dt="2026-03-14T18:10:48.214" v="7007"/>
        <pc:sldMkLst>
          <pc:docMk/>
          <pc:sldMk cId="1118205687" sldId="306"/>
        </pc:sldMkLst>
        <pc:spChg chg="add mod ord">
          <ac:chgData name="Bernard Mostert" userId="eb7ea22d-29f7-4c30-a8d9-5deb917a9548" providerId="ADAL" clId="{AEF71007-E19C-4B0A-BC21-6FD1A7D49A83}" dt="2026-03-14T18:10:20.827" v="7005" actId="171"/>
          <ac:spMkLst>
            <pc:docMk/>
            <pc:sldMk cId="1118205687" sldId="306"/>
            <ac:spMk id="2" creationId="{232B911B-F8B5-E812-E086-2858011C3DDD}"/>
          </ac:spMkLst>
        </pc:spChg>
        <pc:spChg chg="mod">
          <ac:chgData name="Bernard Mostert" userId="eb7ea22d-29f7-4c30-a8d9-5deb917a9548" providerId="ADAL" clId="{AEF71007-E19C-4B0A-BC21-6FD1A7D49A83}" dt="2026-03-13T12:43:12.529" v="5301" actId="5793"/>
          <ac:spMkLst>
            <pc:docMk/>
            <pc:sldMk cId="1118205687" sldId="306"/>
            <ac:spMk id="4" creationId="{9C62CDBD-A1C6-9E9C-182B-CE27FF2B7096}"/>
          </ac:spMkLst>
        </pc:spChg>
        <pc:picChg chg="add mod">
          <ac:chgData name="Bernard Mostert" userId="eb7ea22d-29f7-4c30-a8d9-5deb917a9548" providerId="ADAL" clId="{AEF71007-E19C-4B0A-BC21-6FD1A7D49A83}" dt="2026-03-14T18:08:59.709" v="6996" actId="1076"/>
          <ac:picMkLst>
            <pc:docMk/>
            <pc:sldMk cId="1118205687" sldId="306"/>
            <ac:picMk id="3" creationId="{C5B9E783-EA71-EAE7-C19C-52EAD7BB23F2}"/>
          </ac:picMkLst>
        </pc:picChg>
      </pc:sldChg>
      <pc:sldChg chg="addSp modSp add mod modAnim modNotesTx">
        <pc:chgData name="Bernard Mostert" userId="eb7ea22d-29f7-4c30-a8d9-5deb917a9548" providerId="ADAL" clId="{AEF71007-E19C-4B0A-BC21-6FD1A7D49A83}" dt="2026-03-13T12:15:01.111" v="5205" actId="20577"/>
        <pc:sldMkLst>
          <pc:docMk/>
          <pc:sldMk cId="3450627100" sldId="307"/>
        </pc:sldMkLst>
        <pc:spChg chg="mod">
          <ac:chgData name="Bernard Mostert" userId="eb7ea22d-29f7-4c30-a8d9-5deb917a9548" providerId="ADAL" clId="{AEF71007-E19C-4B0A-BC21-6FD1A7D49A83}" dt="2026-03-13T12:09:57.143" v="4999" actId="20577"/>
          <ac:spMkLst>
            <pc:docMk/>
            <pc:sldMk cId="3450627100" sldId="307"/>
            <ac:spMk id="4" creationId="{04AE42CA-5661-164C-DE2B-6C3A327D8278}"/>
          </ac:spMkLst>
        </pc:spChg>
        <pc:picChg chg="add mod">
          <ac:chgData name="Bernard Mostert" userId="eb7ea22d-29f7-4c30-a8d9-5deb917a9548" providerId="ADAL" clId="{AEF71007-E19C-4B0A-BC21-6FD1A7D49A83}" dt="2026-03-13T12:10:33.390" v="5002" actId="208"/>
          <ac:picMkLst>
            <pc:docMk/>
            <pc:sldMk cId="3450627100" sldId="307"/>
            <ac:picMk id="3" creationId="{446B6A39-3F94-F278-95BD-07BCE0E87312}"/>
          </ac:picMkLst>
        </pc:picChg>
        <pc:picChg chg="add mod">
          <ac:chgData name="Bernard Mostert" userId="eb7ea22d-29f7-4c30-a8d9-5deb917a9548" providerId="ADAL" clId="{AEF71007-E19C-4B0A-BC21-6FD1A7D49A83}" dt="2026-03-13T12:14:32.578" v="5128" actId="1076"/>
          <ac:picMkLst>
            <pc:docMk/>
            <pc:sldMk cId="3450627100" sldId="307"/>
            <ac:picMk id="6" creationId="{0BCFDA47-A8EF-5086-84A7-B4B5F4DA12E3}"/>
          </ac:picMkLst>
        </pc:picChg>
      </pc:sldChg>
      <pc:sldChg chg="addSp delSp modSp add mod modAnim">
        <pc:chgData name="Bernard Mostert" userId="eb7ea22d-29f7-4c30-a8d9-5deb917a9548" providerId="ADAL" clId="{AEF71007-E19C-4B0A-BC21-6FD1A7D49A83}" dt="2026-03-13T14:35:40.277" v="5709" actId="1076"/>
        <pc:sldMkLst>
          <pc:docMk/>
          <pc:sldMk cId="2433356499" sldId="308"/>
        </pc:sldMkLst>
        <pc:spChg chg="add mod ord">
          <ac:chgData name="Bernard Mostert" userId="eb7ea22d-29f7-4c30-a8d9-5deb917a9548" providerId="ADAL" clId="{AEF71007-E19C-4B0A-BC21-6FD1A7D49A83}" dt="2026-03-13T14:30:20.810" v="5683" actId="166"/>
          <ac:spMkLst>
            <pc:docMk/>
            <pc:sldMk cId="2433356499" sldId="308"/>
            <ac:spMk id="2" creationId="{CA8E7360-8669-9804-C9BF-E9402C1D290B}"/>
          </ac:spMkLst>
        </pc:spChg>
        <pc:spChg chg="mod">
          <ac:chgData name="Bernard Mostert" userId="eb7ea22d-29f7-4c30-a8d9-5deb917a9548" providerId="ADAL" clId="{AEF71007-E19C-4B0A-BC21-6FD1A7D49A83}" dt="2026-03-13T14:18:24.714" v="5604" actId="20577"/>
          <ac:spMkLst>
            <pc:docMk/>
            <pc:sldMk cId="2433356499" sldId="308"/>
            <ac:spMk id="4" creationId="{DCF8765F-D9C6-52ED-7802-0C6E07D46709}"/>
          </ac:spMkLst>
        </pc:spChg>
        <pc:spChg chg="add del mod ord">
          <ac:chgData name="Bernard Mostert" userId="eb7ea22d-29f7-4c30-a8d9-5deb917a9548" providerId="ADAL" clId="{AEF71007-E19C-4B0A-BC21-6FD1A7D49A83}" dt="2026-03-13T14:32:25.853" v="5697" actId="478"/>
          <ac:spMkLst>
            <pc:docMk/>
            <pc:sldMk cId="2433356499" sldId="308"/>
            <ac:spMk id="6" creationId="{385CA897-5347-BE2A-CAB4-0798DFA5BA81}"/>
          </ac:spMkLst>
        </pc:spChg>
        <pc:spChg chg="add mod ord">
          <ac:chgData name="Bernard Mostert" userId="eb7ea22d-29f7-4c30-a8d9-5deb917a9548" providerId="ADAL" clId="{AEF71007-E19C-4B0A-BC21-6FD1A7D49A83}" dt="2026-03-13T14:32:32.374" v="5698" actId="14100"/>
          <ac:spMkLst>
            <pc:docMk/>
            <pc:sldMk cId="2433356499" sldId="308"/>
            <ac:spMk id="11" creationId="{FD016602-5247-7C53-447A-8AD7C28E70E6}"/>
          </ac:spMkLst>
        </pc:spChg>
        <pc:picChg chg="add mod">
          <ac:chgData name="Bernard Mostert" userId="eb7ea22d-29f7-4c30-a8d9-5deb917a9548" providerId="ADAL" clId="{AEF71007-E19C-4B0A-BC21-6FD1A7D49A83}" dt="2026-03-13T14:31:09.747" v="5691" actId="1076"/>
          <ac:picMkLst>
            <pc:docMk/>
            <pc:sldMk cId="2433356499" sldId="308"/>
            <ac:picMk id="3" creationId="{FAB957EF-66B6-ABBF-2830-9B5E079F9AD3}"/>
          </ac:picMkLst>
        </pc:picChg>
        <pc:picChg chg="add mod">
          <ac:chgData name="Bernard Mostert" userId="eb7ea22d-29f7-4c30-a8d9-5deb917a9548" providerId="ADAL" clId="{AEF71007-E19C-4B0A-BC21-6FD1A7D49A83}" dt="2026-03-13T14:32:57.899" v="5699" actId="1076"/>
          <ac:picMkLst>
            <pc:docMk/>
            <pc:sldMk cId="2433356499" sldId="308"/>
            <ac:picMk id="5" creationId="{1522E2E1-2EC7-8388-E02E-EA38568EA71F}"/>
          </ac:picMkLst>
        </pc:picChg>
        <pc:picChg chg="add mod">
          <ac:chgData name="Bernard Mostert" userId="eb7ea22d-29f7-4c30-a8d9-5deb917a9548" providerId="ADAL" clId="{AEF71007-E19C-4B0A-BC21-6FD1A7D49A83}" dt="2026-03-13T14:35:07.620" v="5705" actId="1076"/>
          <ac:picMkLst>
            <pc:docMk/>
            <pc:sldMk cId="2433356499" sldId="308"/>
            <ac:picMk id="8" creationId="{F978CEDF-065B-9336-69A5-C2A9E67EFDFB}"/>
          </ac:picMkLst>
        </pc:picChg>
        <pc:picChg chg="add mod">
          <ac:chgData name="Bernard Mostert" userId="eb7ea22d-29f7-4c30-a8d9-5deb917a9548" providerId="ADAL" clId="{AEF71007-E19C-4B0A-BC21-6FD1A7D49A83}" dt="2026-03-13T14:35:40.277" v="5709" actId="1076"/>
          <ac:picMkLst>
            <pc:docMk/>
            <pc:sldMk cId="2433356499" sldId="308"/>
            <ac:picMk id="10" creationId="{C23C22BC-40AA-FA69-286F-5BF6FCC814C5}"/>
          </ac:picMkLst>
        </pc:picChg>
      </pc:sldChg>
      <pc:sldChg chg="addSp delSp modSp add mod modNotesTx">
        <pc:chgData name="Bernard Mostert" userId="eb7ea22d-29f7-4c30-a8d9-5deb917a9548" providerId="ADAL" clId="{AEF71007-E19C-4B0A-BC21-6FD1A7D49A83}" dt="2026-03-14T17:08:17.815" v="6495" actId="20577"/>
        <pc:sldMkLst>
          <pc:docMk/>
          <pc:sldMk cId="2381357056" sldId="309"/>
        </pc:sldMkLst>
        <pc:spChg chg="del">
          <ac:chgData name="Bernard Mostert" userId="eb7ea22d-29f7-4c30-a8d9-5deb917a9548" providerId="ADAL" clId="{AEF71007-E19C-4B0A-BC21-6FD1A7D49A83}" dt="2026-03-13T15:24:45.550" v="5976" actId="478"/>
          <ac:spMkLst>
            <pc:docMk/>
            <pc:sldMk cId="2381357056" sldId="309"/>
            <ac:spMk id="2" creationId="{57F06C06-C581-1AA7-561E-09382C4C905B}"/>
          </ac:spMkLst>
        </pc:spChg>
        <pc:spChg chg="del">
          <ac:chgData name="Bernard Mostert" userId="eb7ea22d-29f7-4c30-a8d9-5deb917a9548" providerId="ADAL" clId="{AEF71007-E19C-4B0A-BC21-6FD1A7D49A83}" dt="2026-03-13T15:24:38.135" v="5974" actId="478"/>
          <ac:spMkLst>
            <pc:docMk/>
            <pc:sldMk cId="2381357056" sldId="309"/>
            <ac:spMk id="3" creationId="{85EDCF2C-8C30-E6CB-22B7-DB89F92771FF}"/>
          </ac:spMkLst>
        </pc:spChg>
        <pc:spChg chg="del mod">
          <ac:chgData name="Bernard Mostert" userId="eb7ea22d-29f7-4c30-a8d9-5deb917a9548" providerId="ADAL" clId="{AEF71007-E19C-4B0A-BC21-6FD1A7D49A83}" dt="2026-03-14T17:05:42.764" v="6276" actId="478"/>
          <ac:spMkLst>
            <pc:docMk/>
            <pc:sldMk cId="2381357056" sldId="309"/>
            <ac:spMk id="4" creationId="{99534247-4EFC-1CBF-02DD-869314045B5D}"/>
          </ac:spMkLst>
        </pc:spChg>
        <pc:spChg chg="add mod ord">
          <ac:chgData name="Bernard Mostert" userId="eb7ea22d-29f7-4c30-a8d9-5deb917a9548" providerId="ADAL" clId="{AEF71007-E19C-4B0A-BC21-6FD1A7D49A83}" dt="2026-03-14T17:07:03.023" v="6282" actId="171"/>
          <ac:spMkLst>
            <pc:docMk/>
            <pc:sldMk cId="2381357056" sldId="309"/>
            <ac:spMk id="7" creationId="{40AE0212-61BC-D591-E17D-A59C1D541DB3}"/>
          </ac:spMkLst>
        </pc:spChg>
        <pc:spChg chg="add mod ord">
          <ac:chgData name="Bernard Mostert" userId="eb7ea22d-29f7-4c30-a8d9-5deb917a9548" providerId="ADAL" clId="{AEF71007-E19C-4B0A-BC21-6FD1A7D49A83}" dt="2026-03-14T17:07:25.431" v="6285" actId="171"/>
          <ac:spMkLst>
            <pc:docMk/>
            <pc:sldMk cId="2381357056" sldId="309"/>
            <ac:spMk id="8" creationId="{712C738C-BE0A-D1B5-695C-1ABD56F18C07}"/>
          </ac:spMkLst>
        </pc:spChg>
        <pc:picChg chg="add mod">
          <ac:chgData name="Bernard Mostert" userId="eb7ea22d-29f7-4c30-a8d9-5deb917a9548" providerId="ADAL" clId="{AEF71007-E19C-4B0A-BC21-6FD1A7D49A83}" dt="2026-03-14T17:06:00.363" v="6277" actId="931"/>
          <ac:picMkLst>
            <pc:docMk/>
            <pc:sldMk cId="2381357056" sldId="309"/>
            <ac:picMk id="6" creationId="{4014DAE8-A7D1-4C5D-BF9D-09493F0D2BB3}"/>
          </ac:picMkLst>
        </pc:picChg>
      </pc:sldChg>
      <pc:sldChg chg="addSp delSp modSp add mod">
        <pc:chgData name="Bernard Mostert" userId="eb7ea22d-29f7-4c30-a8d9-5deb917a9548" providerId="ADAL" clId="{AEF71007-E19C-4B0A-BC21-6FD1A7D49A83}" dt="2026-03-14T17:18:54.731" v="6539" actId="20577"/>
        <pc:sldMkLst>
          <pc:docMk/>
          <pc:sldMk cId="1873610302" sldId="340"/>
        </pc:sldMkLst>
        <pc:spChg chg="add del mod">
          <ac:chgData name="Bernard Mostert" userId="eb7ea22d-29f7-4c30-a8d9-5deb917a9548" providerId="ADAL" clId="{AEF71007-E19C-4B0A-BC21-6FD1A7D49A83}" dt="2026-03-14T07:03:18.052" v="6237" actId="478"/>
          <ac:spMkLst>
            <pc:docMk/>
            <pc:sldMk cId="1873610302" sldId="340"/>
            <ac:spMk id="4" creationId="{D634B569-818D-EAD9-C477-6290240C068E}"/>
          </ac:spMkLst>
        </pc:spChg>
        <pc:spChg chg="del">
          <ac:chgData name="Bernard Mostert" userId="eb7ea22d-29f7-4c30-a8d9-5deb917a9548" providerId="ADAL" clId="{AEF71007-E19C-4B0A-BC21-6FD1A7D49A83}" dt="2026-03-14T07:03:12.665" v="6236" actId="478"/>
          <ac:spMkLst>
            <pc:docMk/>
            <pc:sldMk cId="1873610302" sldId="340"/>
            <ac:spMk id="6" creationId="{03BA1D88-9E4E-FCC8-2075-3C32F648610B}"/>
          </ac:spMkLst>
        </pc:spChg>
        <pc:spChg chg="add mod">
          <ac:chgData name="Bernard Mostert" userId="eb7ea22d-29f7-4c30-a8d9-5deb917a9548" providerId="ADAL" clId="{AEF71007-E19C-4B0A-BC21-6FD1A7D49A83}" dt="2026-03-14T17:18:54.731" v="6539" actId="20577"/>
          <ac:spMkLst>
            <pc:docMk/>
            <pc:sldMk cId="1873610302" sldId="340"/>
            <ac:spMk id="7" creationId="{A77066E3-851E-A405-E893-D2A823226305}"/>
          </ac:spMkLst>
        </pc:spChg>
      </pc:sldChg>
      <pc:sldChg chg="addSp delSp modSp add mod modAnim">
        <pc:chgData name="Bernard Mostert" userId="eb7ea22d-29f7-4c30-a8d9-5deb917a9548" providerId="ADAL" clId="{AEF71007-E19C-4B0A-BC21-6FD1A7D49A83}" dt="2026-03-14T17:41:20.998" v="6825"/>
        <pc:sldMkLst>
          <pc:docMk/>
          <pc:sldMk cId="968529992" sldId="342"/>
        </pc:sldMkLst>
        <pc:spChg chg="add del mod">
          <ac:chgData name="Bernard Mostert" userId="eb7ea22d-29f7-4c30-a8d9-5deb917a9548" providerId="ADAL" clId="{AEF71007-E19C-4B0A-BC21-6FD1A7D49A83}" dt="2026-03-14T07:03:29.394" v="6239" actId="478"/>
          <ac:spMkLst>
            <pc:docMk/>
            <pc:sldMk cId="968529992" sldId="342"/>
            <ac:spMk id="5" creationId="{E6F5FF65-A9F2-9CD9-D4A5-5F294B5A9D86}"/>
          </ac:spMkLst>
        </pc:spChg>
        <pc:spChg chg="del">
          <ac:chgData name="Bernard Mostert" userId="eb7ea22d-29f7-4c30-a8d9-5deb917a9548" providerId="ADAL" clId="{AEF71007-E19C-4B0A-BC21-6FD1A7D49A83}" dt="2026-03-14T07:03:25.854" v="6238" actId="478"/>
          <ac:spMkLst>
            <pc:docMk/>
            <pc:sldMk cId="968529992" sldId="342"/>
            <ac:spMk id="6" creationId="{03BA1D88-9E4E-FCC8-2075-3C32F648610B}"/>
          </ac:spMkLst>
        </pc:spChg>
        <pc:spChg chg="add mod ord">
          <ac:chgData name="Bernard Mostert" userId="eb7ea22d-29f7-4c30-a8d9-5deb917a9548" providerId="ADAL" clId="{AEF71007-E19C-4B0A-BC21-6FD1A7D49A83}" dt="2026-03-14T17:40:45.482" v="6821" actId="171"/>
          <ac:spMkLst>
            <pc:docMk/>
            <pc:sldMk cId="968529992" sldId="342"/>
            <ac:spMk id="7" creationId="{733DC01C-6FF7-17CF-466B-CBF01402D242}"/>
          </ac:spMkLst>
        </pc:spChg>
        <pc:picChg chg="mod">
          <ac:chgData name="Bernard Mostert" userId="eb7ea22d-29f7-4c30-a8d9-5deb917a9548" providerId="ADAL" clId="{AEF71007-E19C-4B0A-BC21-6FD1A7D49A83}" dt="2026-03-14T17:41:10.999" v="6823" actId="1076"/>
          <ac:picMkLst>
            <pc:docMk/>
            <pc:sldMk cId="968529992" sldId="342"/>
            <ac:picMk id="8" creationId="{FFA80562-E521-623D-87F9-E1916A4A40C6}"/>
          </ac:picMkLst>
        </pc:picChg>
      </pc:sldChg>
      <pc:sldChg chg="addSp delSp modSp add mod modNotesTx">
        <pc:chgData name="Bernard Mostert" userId="eb7ea22d-29f7-4c30-a8d9-5deb917a9548" providerId="ADAL" clId="{AEF71007-E19C-4B0A-BC21-6FD1A7D49A83}" dt="2026-03-14T17:44:03.701" v="6828" actId="6549"/>
        <pc:sldMkLst>
          <pc:docMk/>
          <pc:sldMk cId="1536865978" sldId="343"/>
        </pc:sldMkLst>
        <pc:spChg chg="add del mod">
          <ac:chgData name="Bernard Mostert" userId="eb7ea22d-29f7-4c30-a8d9-5deb917a9548" providerId="ADAL" clId="{AEF71007-E19C-4B0A-BC21-6FD1A7D49A83}" dt="2026-03-14T07:03:38.677" v="6241" actId="478"/>
          <ac:spMkLst>
            <pc:docMk/>
            <pc:sldMk cId="1536865978" sldId="343"/>
            <ac:spMk id="4" creationId="{B5AED14E-6A1F-F361-239C-005B4B05F5C5}"/>
          </ac:spMkLst>
        </pc:spChg>
        <pc:spChg chg="del">
          <ac:chgData name="Bernard Mostert" userId="eb7ea22d-29f7-4c30-a8d9-5deb917a9548" providerId="ADAL" clId="{AEF71007-E19C-4B0A-BC21-6FD1A7D49A83}" dt="2026-03-14T07:03:36.430" v="6240" actId="478"/>
          <ac:spMkLst>
            <pc:docMk/>
            <pc:sldMk cId="1536865978" sldId="343"/>
            <ac:spMk id="6" creationId="{03BA1D88-9E4E-FCC8-2075-3C32F648610B}"/>
          </ac:spMkLst>
        </pc:spChg>
      </pc:sldChg>
      <pc:sldChg chg="addSp delSp modSp new mod">
        <pc:chgData name="Bernard Mostert" userId="eb7ea22d-29f7-4c30-a8d9-5deb917a9548" providerId="ADAL" clId="{AEF71007-E19C-4B0A-BC21-6FD1A7D49A83}" dt="2026-03-14T07:10:19.523" v="6252" actId="1076"/>
        <pc:sldMkLst>
          <pc:docMk/>
          <pc:sldMk cId="1197039288" sldId="344"/>
        </pc:sldMkLst>
        <pc:spChg chg="del">
          <ac:chgData name="Bernard Mostert" userId="eb7ea22d-29f7-4c30-a8d9-5deb917a9548" providerId="ADAL" clId="{AEF71007-E19C-4B0A-BC21-6FD1A7D49A83}" dt="2026-03-14T07:10:08.655" v="6250" actId="931"/>
          <ac:spMkLst>
            <pc:docMk/>
            <pc:sldMk cId="1197039288" sldId="344"/>
            <ac:spMk id="2" creationId="{6D0C18B7-A55F-91D7-D74C-7CE3674C06A2}"/>
          </ac:spMkLst>
        </pc:spChg>
        <pc:spChg chg="del">
          <ac:chgData name="Bernard Mostert" userId="eb7ea22d-29f7-4c30-a8d9-5deb917a9548" providerId="ADAL" clId="{AEF71007-E19C-4B0A-BC21-6FD1A7D49A83}" dt="2026-03-14T07:05:33.582" v="6249" actId="478"/>
          <ac:spMkLst>
            <pc:docMk/>
            <pc:sldMk cId="1197039288" sldId="344"/>
            <ac:spMk id="3" creationId="{8E3CDE19-458B-E761-A244-1DF1CC0CBE01}"/>
          </ac:spMkLst>
        </pc:spChg>
        <pc:picChg chg="add mod ord">
          <ac:chgData name="Bernard Mostert" userId="eb7ea22d-29f7-4c30-a8d9-5deb917a9548" providerId="ADAL" clId="{AEF71007-E19C-4B0A-BC21-6FD1A7D49A83}" dt="2026-03-14T07:10:19.523" v="6252" actId="1076"/>
          <ac:picMkLst>
            <pc:docMk/>
            <pc:sldMk cId="1197039288" sldId="344"/>
            <ac:picMk id="5" creationId="{29389424-6780-8D3D-DE33-76F74B86ABDB}"/>
          </ac:picMkLst>
        </pc:picChg>
      </pc:sldChg>
      <pc:sldChg chg="addSp delSp modSp new mod modNotesTx">
        <pc:chgData name="Bernard Mostert" userId="eb7ea22d-29f7-4c30-a8d9-5deb917a9548" providerId="ADAL" clId="{AEF71007-E19C-4B0A-BC21-6FD1A7D49A83}" dt="2026-03-14T17:32:19.662" v="6815" actId="20577"/>
        <pc:sldMkLst>
          <pc:docMk/>
          <pc:sldMk cId="2489351304" sldId="345"/>
        </pc:sldMkLst>
        <pc:spChg chg="del">
          <ac:chgData name="Bernard Mostert" userId="eb7ea22d-29f7-4c30-a8d9-5deb917a9548" providerId="ADAL" clId="{AEF71007-E19C-4B0A-BC21-6FD1A7D49A83}" dt="2026-03-14T17:29:49.093" v="6541" actId="478"/>
          <ac:spMkLst>
            <pc:docMk/>
            <pc:sldMk cId="2489351304" sldId="345"/>
            <ac:spMk id="2" creationId="{444BD04C-DC41-C8B3-C6EB-C809E26746AB}"/>
          </ac:spMkLst>
        </pc:spChg>
        <pc:spChg chg="del">
          <ac:chgData name="Bernard Mostert" userId="eb7ea22d-29f7-4c30-a8d9-5deb917a9548" providerId="ADAL" clId="{AEF71007-E19C-4B0A-BC21-6FD1A7D49A83}" dt="2026-03-14T17:29:51.043" v="6542" actId="478"/>
          <ac:spMkLst>
            <pc:docMk/>
            <pc:sldMk cId="2489351304" sldId="345"/>
            <ac:spMk id="3" creationId="{CC74FE9B-1002-0664-43B7-98C8273CC765}"/>
          </ac:spMkLst>
        </pc:spChg>
        <pc:spChg chg="mod">
          <ac:chgData name="Bernard Mostert" userId="eb7ea22d-29f7-4c30-a8d9-5deb917a9548" providerId="ADAL" clId="{AEF71007-E19C-4B0A-BC21-6FD1A7D49A83}" dt="2026-03-14T17:30:36.102" v="6609" actId="20577"/>
          <ac:spMkLst>
            <pc:docMk/>
            <pc:sldMk cId="2489351304" sldId="345"/>
            <ac:spMk id="4" creationId="{87904CA1-0A5A-E91E-666D-8F5E6577CBF0}"/>
          </ac:spMkLst>
        </pc:spChg>
        <pc:spChg chg="add mod">
          <ac:chgData name="Bernard Mostert" userId="eb7ea22d-29f7-4c30-a8d9-5deb917a9548" providerId="ADAL" clId="{AEF71007-E19C-4B0A-BC21-6FD1A7D49A83}" dt="2026-03-14T17:31:32.758" v="6620" actId="12"/>
          <ac:spMkLst>
            <pc:docMk/>
            <pc:sldMk cId="2489351304" sldId="345"/>
            <ac:spMk id="5" creationId="{D36D887B-831C-5AB4-2CC7-DCC18578BA30}"/>
          </ac:spMkLst>
        </pc:spChg>
      </pc:sldChg>
      <pc:sldChg chg="delSp add del mod delAnim">
        <pc:chgData name="Bernard Mostert" userId="eb7ea22d-29f7-4c30-a8d9-5deb917a9548" providerId="ADAL" clId="{AEF71007-E19C-4B0A-BC21-6FD1A7D49A83}" dt="2026-03-14T18:09:06.466" v="6997" actId="47"/>
        <pc:sldMkLst>
          <pc:docMk/>
          <pc:sldMk cId="204241896" sldId="1226"/>
        </pc:sldMkLst>
        <pc:picChg chg="del">
          <ac:chgData name="Bernard Mostert" userId="eb7ea22d-29f7-4c30-a8d9-5deb917a9548" providerId="ADAL" clId="{AEF71007-E19C-4B0A-BC21-6FD1A7D49A83}" dt="2026-03-14T18:08:47.731" v="6992" actId="21"/>
          <ac:picMkLst>
            <pc:docMk/>
            <pc:sldMk cId="204241896" sldId="1226"/>
            <ac:picMk id="3" creationId="{C5B9E783-EA71-EAE7-C19C-52EAD7BB23F2}"/>
          </ac:picMkLst>
        </pc:picChg>
      </pc:sldChg>
      <pc:sldChg chg="modSp add mod">
        <pc:chgData name="Bernard Mostert" userId="eb7ea22d-29f7-4c30-a8d9-5deb917a9548" providerId="ADAL" clId="{AEF71007-E19C-4B0A-BC21-6FD1A7D49A83}" dt="2026-03-14T18:11:41.319" v="7015" actId="14100"/>
        <pc:sldMkLst>
          <pc:docMk/>
          <pc:sldMk cId="0" sldId="1228"/>
        </pc:sldMkLst>
        <pc:spChg chg="mod">
          <ac:chgData name="Bernard Mostert" userId="eb7ea22d-29f7-4c30-a8d9-5deb917a9548" providerId="ADAL" clId="{AEF71007-E19C-4B0A-BC21-6FD1A7D49A83}" dt="2026-03-14T18:11:41.319" v="7015" actId="14100"/>
          <ac:spMkLst>
            <pc:docMk/>
            <pc:sldMk cId="0" sldId="1228"/>
            <ac:spMk id="2" creationId="{00000000-0000-0000-0000-000000000000}"/>
          </ac:spMkLst>
        </pc:spChg>
        <pc:picChg chg="mod">
          <ac:chgData name="Bernard Mostert" userId="eb7ea22d-29f7-4c30-a8d9-5deb917a9548" providerId="ADAL" clId="{AEF71007-E19C-4B0A-BC21-6FD1A7D49A83}" dt="2026-03-14T18:11:08.093" v="7011" actId="1076"/>
          <ac:picMkLst>
            <pc:docMk/>
            <pc:sldMk cId="0" sldId="1228"/>
            <ac:picMk id="14" creationId="{BD6C8893-41A9-F1AB-A8D9-BF1575DA5C63}"/>
          </ac:picMkLst>
        </pc:picChg>
        <pc:picChg chg="mod">
          <ac:chgData name="Bernard Mostert" userId="eb7ea22d-29f7-4c30-a8d9-5deb917a9548" providerId="ADAL" clId="{AEF71007-E19C-4B0A-BC21-6FD1A7D49A83}" dt="2026-03-14T18:10:59.841" v="7009" actId="1076"/>
          <ac:picMkLst>
            <pc:docMk/>
            <pc:sldMk cId="0" sldId="1228"/>
            <ac:picMk id="16" creationId="{C8A6606A-C031-DEAD-EE48-8CCFD3CF25E1}"/>
          </ac:picMkLst>
        </pc:picChg>
        <pc:picChg chg="mod">
          <ac:chgData name="Bernard Mostert" userId="eb7ea22d-29f7-4c30-a8d9-5deb917a9548" providerId="ADAL" clId="{AEF71007-E19C-4B0A-BC21-6FD1A7D49A83}" dt="2026-03-14T18:10:57.124" v="7008" actId="1076"/>
          <ac:picMkLst>
            <pc:docMk/>
            <pc:sldMk cId="0" sldId="1228"/>
            <ac:picMk id="17" creationId="{64E8DE6E-E5B6-F232-173C-B9678E4C91B1}"/>
          </ac:picMkLst>
        </pc:picChg>
      </pc:sldChg>
      <pc:sldChg chg="new del">
        <pc:chgData name="Bernard Mostert" userId="eb7ea22d-29f7-4c30-a8d9-5deb917a9548" providerId="ADAL" clId="{AEF71007-E19C-4B0A-BC21-6FD1A7D49A83}" dt="2026-03-14T18:09:46.537" v="6999" actId="680"/>
        <pc:sldMkLst>
          <pc:docMk/>
          <pc:sldMk cId="1346182325" sldId="1229"/>
        </pc:sldMkLst>
      </pc:sldChg>
      <pc:sldMasterChg chg="modSldLayout">
        <pc:chgData name="Bernard Mostert" userId="eb7ea22d-29f7-4c30-a8d9-5deb917a9548" providerId="ADAL" clId="{AEF71007-E19C-4B0A-BC21-6FD1A7D49A83}" dt="2026-03-14T17:15:43.345" v="6520" actId="478"/>
        <pc:sldMasterMkLst>
          <pc:docMk/>
          <pc:sldMasterMk cId="3221321290" sldId="2147483660"/>
        </pc:sldMasterMkLst>
        <pc:sldLayoutChg chg="addSp delSp modSp mod">
          <pc:chgData name="Bernard Mostert" userId="eb7ea22d-29f7-4c30-a8d9-5deb917a9548" providerId="ADAL" clId="{AEF71007-E19C-4B0A-BC21-6FD1A7D49A83}" dt="2026-03-14T17:15:43.345" v="6520" actId="478"/>
          <pc:sldLayoutMkLst>
            <pc:docMk/>
            <pc:sldMasterMk cId="3221321290" sldId="2147483660"/>
            <pc:sldLayoutMk cId="703057339" sldId="2147483666"/>
          </pc:sldLayoutMkLst>
          <pc:grpChg chg="add del">
            <ac:chgData name="Bernard Mostert" userId="eb7ea22d-29f7-4c30-a8d9-5deb917a9548" providerId="ADAL" clId="{AEF71007-E19C-4B0A-BC21-6FD1A7D49A83}" dt="2026-03-14T17:15:43.345" v="6520" actId="478"/>
            <ac:grpSpMkLst>
              <pc:docMk/>
              <pc:sldMasterMk cId="3221321290" sldId="2147483660"/>
              <pc:sldLayoutMk cId="703057339" sldId="2147483666"/>
              <ac:grpSpMk id="4" creationId="{80B04C9B-DE7F-0B80-6EA1-10AE94B57EC4}"/>
            </ac:grpSpMkLst>
          </pc:grpChg>
          <pc:grpChg chg="add mod">
            <ac:chgData name="Bernard Mostert" userId="eb7ea22d-29f7-4c30-a8d9-5deb917a9548" providerId="ADAL" clId="{AEF71007-E19C-4B0A-BC21-6FD1A7D49A83}" dt="2026-03-14T17:14:46.395" v="6515"/>
            <ac:grpSpMkLst>
              <pc:docMk/>
              <pc:sldMasterMk cId="3221321290" sldId="2147483660"/>
              <pc:sldLayoutMk cId="703057339" sldId="2147483666"/>
              <ac:grpSpMk id="7" creationId="{6EC91B2C-2AB9-A592-D0C0-EC5F52C6C724}"/>
            </ac:grpSpMkLst>
          </pc:grpChg>
          <pc:grpChg chg="mod">
            <ac:chgData name="Bernard Mostert" userId="eb7ea22d-29f7-4c30-a8d9-5deb917a9548" providerId="ADAL" clId="{AEF71007-E19C-4B0A-BC21-6FD1A7D49A83}" dt="2026-03-14T17:15:39.331" v="6518"/>
            <ac:grpSpMkLst>
              <pc:docMk/>
              <pc:sldMasterMk cId="3221321290" sldId="2147483660"/>
              <pc:sldLayoutMk cId="703057339" sldId="2147483666"/>
              <ac:grpSpMk id="12" creationId="{80B04C9B-DE7F-0B80-6EA1-10AE94B57EC4}"/>
            </ac:grpSpMkLst>
          </pc:grpChg>
          <pc:grpChg chg="add mod">
            <ac:chgData name="Bernard Mostert" userId="eb7ea22d-29f7-4c30-a8d9-5deb917a9548" providerId="ADAL" clId="{AEF71007-E19C-4B0A-BC21-6FD1A7D49A83}" dt="2026-03-14T17:15:40.873" v="6519"/>
            <ac:grpSpMkLst>
              <pc:docMk/>
              <pc:sldMasterMk cId="3221321290" sldId="2147483660"/>
              <pc:sldLayoutMk cId="703057339" sldId="2147483666"/>
              <ac:grpSpMk id="15" creationId="{F3A80E85-25D7-A14C-E3AC-FE876AC39EA6}"/>
            </ac:grpSpMkLst>
          </pc:grpChg>
          <pc:picChg chg="mod">
            <ac:chgData name="Bernard Mostert" userId="eb7ea22d-29f7-4c30-a8d9-5deb917a9548" providerId="ADAL" clId="{AEF71007-E19C-4B0A-BC21-6FD1A7D49A83}" dt="2026-03-14T17:14:46.395" v="6515"/>
            <ac:picMkLst>
              <pc:docMk/>
              <pc:sldMasterMk cId="3221321290" sldId="2147483660"/>
              <pc:sldLayoutMk cId="703057339" sldId="2147483666"/>
              <ac:picMk id="9" creationId="{900C0FAB-14ED-2F89-E3C6-176C2851FC8F}"/>
            </ac:picMkLst>
          </pc:picChg>
          <pc:picChg chg="mod">
            <ac:chgData name="Bernard Mostert" userId="eb7ea22d-29f7-4c30-a8d9-5deb917a9548" providerId="ADAL" clId="{AEF71007-E19C-4B0A-BC21-6FD1A7D49A83}" dt="2026-03-14T17:14:46.395" v="6515"/>
            <ac:picMkLst>
              <pc:docMk/>
              <pc:sldMasterMk cId="3221321290" sldId="2147483660"/>
              <pc:sldLayoutMk cId="703057339" sldId="2147483666"/>
              <ac:picMk id="11" creationId="{1B147C97-5DEC-6B5C-D326-607B795651C4}"/>
            </ac:picMkLst>
          </pc:picChg>
          <pc:picChg chg="mod">
            <ac:chgData name="Bernard Mostert" userId="eb7ea22d-29f7-4c30-a8d9-5deb917a9548" providerId="ADAL" clId="{AEF71007-E19C-4B0A-BC21-6FD1A7D49A83}" dt="2026-03-14T17:15:39.331" v="6518"/>
            <ac:picMkLst>
              <pc:docMk/>
              <pc:sldMasterMk cId="3221321290" sldId="2147483660"/>
              <pc:sldLayoutMk cId="703057339" sldId="2147483666"/>
              <ac:picMk id="13" creationId="{BA74FDDC-985F-B6B5-3139-A05026F3A3E9}"/>
            </ac:picMkLst>
          </pc:picChg>
          <pc:picChg chg="mod">
            <ac:chgData name="Bernard Mostert" userId="eb7ea22d-29f7-4c30-a8d9-5deb917a9548" providerId="ADAL" clId="{AEF71007-E19C-4B0A-BC21-6FD1A7D49A83}" dt="2026-03-14T17:15:39.331" v="6518"/>
            <ac:picMkLst>
              <pc:docMk/>
              <pc:sldMasterMk cId="3221321290" sldId="2147483660"/>
              <pc:sldLayoutMk cId="703057339" sldId="2147483666"/>
              <ac:picMk id="14" creationId="{CC7927EE-FFF1-476B-1881-9A1303CF550E}"/>
            </ac:picMkLst>
          </pc:picChg>
          <pc:picChg chg="mod">
            <ac:chgData name="Bernard Mostert" userId="eb7ea22d-29f7-4c30-a8d9-5deb917a9548" providerId="ADAL" clId="{AEF71007-E19C-4B0A-BC21-6FD1A7D49A83}" dt="2026-03-14T17:15:40.873" v="6519"/>
            <ac:picMkLst>
              <pc:docMk/>
              <pc:sldMasterMk cId="3221321290" sldId="2147483660"/>
              <pc:sldLayoutMk cId="703057339" sldId="2147483666"/>
              <ac:picMk id="16" creationId="{BE215A98-7274-AF2A-7A7A-B1C5CDE539CE}"/>
            </ac:picMkLst>
          </pc:picChg>
          <pc:picChg chg="mod">
            <ac:chgData name="Bernard Mostert" userId="eb7ea22d-29f7-4c30-a8d9-5deb917a9548" providerId="ADAL" clId="{AEF71007-E19C-4B0A-BC21-6FD1A7D49A83}" dt="2026-03-14T17:15:40.873" v="6519"/>
            <ac:picMkLst>
              <pc:docMk/>
              <pc:sldMasterMk cId="3221321290" sldId="2147483660"/>
              <pc:sldLayoutMk cId="703057339" sldId="2147483666"/>
              <ac:picMk id="17" creationId="{0231DFC7-8708-BBB6-12EE-4EE73A2B11D7}"/>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A799-7BE9-054B-BB00-1C857A295A41}" type="datetimeFigureOut">
              <a:rPr lang="en-GB" smtClean="0"/>
              <a:t>15/03/2026</a:t>
            </a:fld>
            <a:endParaRPr lang="en-GB"/>
          </a:p>
        </p:txBody>
      </p:sp>
      <p:sp>
        <p:nvSpPr>
          <p:cNvPr id="4" name="Slide Image Placehold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689AF9-8242-AB4E-BF72-33C723BBC0DB}" type="slidenum">
              <a:rPr lang="en-GB" smtClean="0"/>
              <a:t>‹#›</a:t>
            </a:fld>
            <a:endParaRPr lang="en-GB"/>
          </a:p>
        </p:txBody>
      </p:sp>
    </p:spTree>
    <p:extLst>
      <p:ext uri="{BB962C8B-B14F-4D97-AF65-F5344CB8AC3E}">
        <p14:creationId xmlns:p14="http://schemas.microsoft.com/office/powerpoint/2010/main" val="3801165314"/>
      </p:ext>
    </p:extLst>
  </p:cSld>
  <p:clrMap bg1="lt1" tx1="dk1" bg2="lt2" tx2="dk2" accent1="accent1" accent2="accent2" accent3="accent3" accent4="accent4" accent5="accent5" accent6="accent6" hlink="hlink" folHlink="folHlink"/>
  <p:notesStyle>
    <a:lvl1pPr marL="0" algn="l" defTabSz="685983" rtl="0" eaLnBrk="1" latinLnBrk="0" hangingPunct="1">
      <a:defRPr sz="900" kern="1200">
        <a:solidFill>
          <a:schemeClr val="tx1"/>
        </a:solidFill>
        <a:latin typeface="+mn-lt"/>
        <a:ea typeface="+mn-ea"/>
        <a:cs typeface="+mn-cs"/>
      </a:defRPr>
    </a:lvl1pPr>
    <a:lvl2pPr marL="342991" algn="l" defTabSz="685983" rtl="0" eaLnBrk="1" latinLnBrk="0" hangingPunct="1">
      <a:defRPr sz="900" kern="1200">
        <a:solidFill>
          <a:schemeClr val="tx1"/>
        </a:solidFill>
        <a:latin typeface="+mn-lt"/>
        <a:ea typeface="+mn-ea"/>
        <a:cs typeface="+mn-cs"/>
      </a:defRPr>
    </a:lvl2pPr>
    <a:lvl3pPr marL="685983" algn="l" defTabSz="685983" rtl="0" eaLnBrk="1" latinLnBrk="0" hangingPunct="1">
      <a:defRPr sz="900" kern="1200">
        <a:solidFill>
          <a:schemeClr val="tx1"/>
        </a:solidFill>
        <a:latin typeface="+mn-lt"/>
        <a:ea typeface="+mn-ea"/>
        <a:cs typeface="+mn-cs"/>
      </a:defRPr>
    </a:lvl3pPr>
    <a:lvl4pPr marL="1028974" algn="l" defTabSz="685983" rtl="0" eaLnBrk="1" latinLnBrk="0" hangingPunct="1">
      <a:defRPr sz="900" kern="1200">
        <a:solidFill>
          <a:schemeClr val="tx1"/>
        </a:solidFill>
        <a:latin typeface="+mn-lt"/>
        <a:ea typeface="+mn-ea"/>
        <a:cs typeface="+mn-cs"/>
      </a:defRPr>
    </a:lvl4pPr>
    <a:lvl5pPr marL="1371966" algn="l" defTabSz="685983" rtl="0" eaLnBrk="1" latinLnBrk="0" hangingPunct="1">
      <a:defRPr sz="900" kern="1200">
        <a:solidFill>
          <a:schemeClr val="tx1"/>
        </a:solidFill>
        <a:latin typeface="+mn-lt"/>
        <a:ea typeface="+mn-ea"/>
        <a:cs typeface="+mn-cs"/>
      </a:defRPr>
    </a:lvl5pPr>
    <a:lvl6pPr marL="1714957" algn="l" defTabSz="685983" rtl="0" eaLnBrk="1" latinLnBrk="0" hangingPunct="1">
      <a:defRPr sz="900" kern="1200">
        <a:solidFill>
          <a:schemeClr val="tx1"/>
        </a:solidFill>
        <a:latin typeface="+mn-lt"/>
        <a:ea typeface="+mn-ea"/>
        <a:cs typeface="+mn-cs"/>
      </a:defRPr>
    </a:lvl6pPr>
    <a:lvl7pPr marL="2057949" algn="l" defTabSz="685983" rtl="0" eaLnBrk="1" latinLnBrk="0" hangingPunct="1">
      <a:defRPr sz="900" kern="1200">
        <a:solidFill>
          <a:schemeClr val="tx1"/>
        </a:solidFill>
        <a:latin typeface="+mn-lt"/>
        <a:ea typeface="+mn-ea"/>
        <a:cs typeface="+mn-cs"/>
      </a:defRPr>
    </a:lvl7pPr>
    <a:lvl8pPr marL="2400940" algn="l" defTabSz="685983" rtl="0" eaLnBrk="1" latinLnBrk="0" hangingPunct="1">
      <a:defRPr sz="900" kern="1200">
        <a:solidFill>
          <a:schemeClr val="tx1"/>
        </a:solidFill>
        <a:latin typeface="+mn-lt"/>
        <a:ea typeface="+mn-ea"/>
        <a:cs typeface="+mn-cs"/>
      </a:defRPr>
    </a:lvl8pPr>
    <a:lvl9pPr marL="2743932" algn="l" defTabSz="6859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1</a:t>
            </a:fld>
            <a:endParaRPr lang="en-GB"/>
          </a:p>
        </p:txBody>
      </p:sp>
    </p:spTree>
    <p:extLst>
      <p:ext uri="{BB962C8B-B14F-4D97-AF65-F5344CB8AC3E}">
        <p14:creationId xmlns:p14="http://schemas.microsoft.com/office/powerpoint/2010/main" val="2924128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7ACD2-BDB6-1796-1819-368E5407FF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9E9670-55BF-FCC6-231A-AE2F0FAD07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0F2A4E-333E-B00C-F9F4-B5E0BCAFC59B}"/>
              </a:ext>
            </a:extLst>
          </p:cNvPr>
          <p:cNvSpPr>
            <a:spLocks noGrp="1"/>
          </p:cNvSpPr>
          <p:nvPr>
            <p:ph type="body" idx="1"/>
          </p:nvPr>
        </p:nvSpPr>
        <p:spPr/>
        <p:txBody>
          <a:bodyPr/>
          <a:lstStyle/>
          <a:p>
            <a:r>
              <a:rPr lang="en-ZA" dirty="0"/>
              <a:t>There are situations where clients are not using the functionality to pay their creditors (or other payments).</a:t>
            </a:r>
          </a:p>
        </p:txBody>
      </p:sp>
      <p:sp>
        <p:nvSpPr>
          <p:cNvPr id="4" name="Slide Number Placeholder 3">
            <a:extLst>
              <a:ext uri="{FF2B5EF4-FFF2-40B4-BE49-F238E27FC236}">
                <a16:creationId xmlns:a16="http://schemas.microsoft.com/office/drawing/2014/main" id="{B29E5523-0813-B713-E3D6-0225A5BBC7F4}"/>
              </a:ext>
            </a:extLst>
          </p:cNvPr>
          <p:cNvSpPr>
            <a:spLocks noGrp="1"/>
          </p:cNvSpPr>
          <p:nvPr>
            <p:ph type="sldNum" sz="quarter" idx="5"/>
          </p:nvPr>
        </p:nvSpPr>
        <p:spPr/>
        <p:txBody>
          <a:bodyPr/>
          <a:lstStyle/>
          <a:p>
            <a:fld id="{86689AF9-8242-AB4E-BF72-33C723BBC0DB}" type="slidenum">
              <a:rPr lang="en-GB" smtClean="0"/>
              <a:t>12</a:t>
            </a:fld>
            <a:endParaRPr lang="en-GB"/>
          </a:p>
        </p:txBody>
      </p:sp>
    </p:spTree>
    <p:extLst>
      <p:ext uri="{BB962C8B-B14F-4D97-AF65-F5344CB8AC3E}">
        <p14:creationId xmlns:p14="http://schemas.microsoft.com/office/powerpoint/2010/main" val="200556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983" rtl="0" eaLnBrk="1" fontAlgn="auto" latinLnBrk="0" hangingPunct="1">
              <a:lnSpc>
                <a:spcPct val="100000"/>
              </a:lnSpc>
              <a:spcBef>
                <a:spcPts val="0"/>
              </a:spcBef>
              <a:spcAft>
                <a:spcPts val="0"/>
              </a:spcAft>
              <a:buClrTx/>
              <a:buSzTx/>
              <a:buFontTx/>
              <a:buNone/>
              <a:tabLst/>
              <a:defRPr/>
            </a:pPr>
            <a:r>
              <a:rPr lang="en-ZA" sz="700" dirty="0">
                <a:solidFill>
                  <a:schemeClr val="accent2"/>
                </a:solidFill>
              </a:rPr>
              <a:t>https://www.wealthprofessional.ca/news/industry-news/when-the-most-affordable-plan-vanishes-us-student-debtors-brace-for-impact/391103</a:t>
            </a:r>
          </a:p>
          <a:p>
            <a:endParaRPr lang="en-GB" dirty="0"/>
          </a:p>
        </p:txBody>
      </p:sp>
      <p:sp>
        <p:nvSpPr>
          <p:cNvPr id="4" name="Slide Number Placeholder 3"/>
          <p:cNvSpPr>
            <a:spLocks noGrp="1"/>
          </p:cNvSpPr>
          <p:nvPr>
            <p:ph type="sldNum" sz="quarter" idx="5"/>
          </p:nvPr>
        </p:nvSpPr>
        <p:spPr/>
        <p:txBody>
          <a:bodyPr/>
          <a:lstStyle/>
          <a:p>
            <a:fld id="{86689AF9-8242-AB4E-BF72-33C723BBC0DB}" type="slidenum">
              <a:rPr lang="en-GB" smtClean="0"/>
              <a:t>13</a:t>
            </a:fld>
            <a:endParaRPr lang="en-GB"/>
          </a:p>
        </p:txBody>
      </p:sp>
    </p:spTree>
    <p:extLst>
      <p:ext uri="{BB962C8B-B14F-4D97-AF65-F5344CB8AC3E}">
        <p14:creationId xmlns:p14="http://schemas.microsoft.com/office/powerpoint/2010/main" val="2976980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75517-BDF6-58AC-3A1D-06D0771D47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43B496-9809-3E2E-D896-9444713F55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3F1EC6-26F8-8F2F-929B-A9ECD30FE344}"/>
              </a:ext>
            </a:extLst>
          </p:cNvPr>
          <p:cNvSpPr>
            <a:spLocks noGrp="1"/>
          </p:cNvSpPr>
          <p:nvPr>
            <p:ph type="body" idx="1"/>
          </p:nvPr>
        </p:nvSpPr>
        <p:spPr/>
        <p:txBody>
          <a:bodyPr/>
          <a:lstStyle/>
          <a:p>
            <a:r>
              <a:rPr lang="en-ZA" dirty="0"/>
              <a:t>How many of you are still sending statements to students? Yes I know the students can view their own statements, but who emails them?</a:t>
            </a:r>
          </a:p>
        </p:txBody>
      </p:sp>
      <p:sp>
        <p:nvSpPr>
          <p:cNvPr id="4" name="Slide Number Placeholder 3">
            <a:extLst>
              <a:ext uri="{FF2B5EF4-FFF2-40B4-BE49-F238E27FC236}">
                <a16:creationId xmlns:a16="http://schemas.microsoft.com/office/drawing/2014/main" id="{789AB6B6-12C7-9B4B-ABC8-D7620109BA64}"/>
              </a:ext>
            </a:extLst>
          </p:cNvPr>
          <p:cNvSpPr>
            <a:spLocks noGrp="1"/>
          </p:cNvSpPr>
          <p:nvPr>
            <p:ph type="sldNum" sz="quarter" idx="5"/>
          </p:nvPr>
        </p:nvSpPr>
        <p:spPr/>
        <p:txBody>
          <a:bodyPr/>
          <a:lstStyle/>
          <a:p>
            <a:fld id="{86689AF9-8242-AB4E-BF72-33C723BBC0DB}" type="slidenum">
              <a:rPr lang="en-GB" smtClean="0"/>
              <a:t>14</a:t>
            </a:fld>
            <a:endParaRPr lang="en-GB"/>
          </a:p>
        </p:txBody>
      </p:sp>
    </p:spTree>
    <p:extLst>
      <p:ext uri="{BB962C8B-B14F-4D97-AF65-F5344CB8AC3E}">
        <p14:creationId xmlns:p14="http://schemas.microsoft.com/office/powerpoint/2010/main" val="2462814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35C59-BD62-DE5D-1F87-5510E22BC7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0B11FE-008B-EC23-29BA-478DF95860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AFD137-6C5A-21C6-BB24-81388C4C4A9A}"/>
              </a:ext>
            </a:extLst>
          </p:cNvPr>
          <p:cNvSpPr>
            <a:spLocks noGrp="1"/>
          </p:cNvSpPr>
          <p:nvPr>
            <p:ph type="body" idx="1"/>
          </p:nvPr>
        </p:nvSpPr>
        <p:spPr/>
        <p:txBody>
          <a:bodyPr/>
          <a:lstStyle/>
          <a:p>
            <a:r>
              <a:rPr lang="en-ZA" dirty="0"/>
              <a:t>An example of the first page of a statement from FSAOR2-9</a:t>
            </a:r>
          </a:p>
        </p:txBody>
      </p:sp>
      <p:sp>
        <p:nvSpPr>
          <p:cNvPr id="4" name="Slide Number Placeholder 3">
            <a:extLst>
              <a:ext uri="{FF2B5EF4-FFF2-40B4-BE49-F238E27FC236}">
                <a16:creationId xmlns:a16="http://schemas.microsoft.com/office/drawing/2014/main" id="{B711A218-959D-FF7C-795D-C94448FE3951}"/>
              </a:ext>
            </a:extLst>
          </p:cNvPr>
          <p:cNvSpPr>
            <a:spLocks noGrp="1"/>
          </p:cNvSpPr>
          <p:nvPr>
            <p:ph type="sldNum" sz="quarter" idx="5"/>
          </p:nvPr>
        </p:nvSpPr>
        <p:spPr/>
        <p:txBody>
          <a:bodyPr/>
          <a:lstStyle/>
          <a:p>
            <a:fld id="{86689AF9-8242-AB4E-BF72-33C723BBC0DB}" type="slidenum">
              <a:rPr lang="en-GB" smtClean="0"/>
              <a:t>15</a:t>
            </a:fld>
            <a:endParaRPr lang="en-GB"/>
          </a:p>
        </p:txBody>
      </p:sp>
    </p:spTree>
    <p:extLst>
      <p:ext uri="{BB962C8B-B14F-4D97-AF65-F5344CB8AC3E}">
        <p14:creationId xmlns:p14="http://schemas.microsoft.com/office/powerpoint/2010/main" val="2532929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30749-B967-79FE-AAF0-0AEB1698FD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68DD7C-6EAB-ACAF-DFAA-ACCD3271CB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61FAF6-5767-2D7F-9D51-61430A39E3EB}"/>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ECB0C929-AA15-B083-C25A-D1B56BA5371C}"/>
              </a:ext>
            </a:extLst>
          </p:cNvPr>
          <p:cNvSpPr>
            <a:spLocks noGrp="1"/>
          </p:cNvSpPr>
          <p:nvPr>
            <p:ph type="sldNum" sz="quarter" idx="5"/>
          </p:nvPr>
        </p:nvSpPr>
        <p:spPr/>
        <p:txBody>
          <a:bodyPr/>
          <a:lstStyle/>
          <a:p>
            <a:fld id="{86689AF9-8242-AB4E-BF72-33C723BBC0DB}" type="slidenum">
              <a:rPr lang="en-GB" smtClean="0"/>
              <a:t>16</a:t>
            </a:fld>
            <a:endParaRPr lang="en-GB"/>
          </a:p>
        </p:txBody>
      </p:sp>
    </p:spTree>
    <p:extLst>
      <p:ext uri="{BB962C8B-B14F-4D97-AF65-F5344CB8AC3E}">
        <p14:creationId xmlns:p14="http://schemas.microsoft.com/office/powerpoint/2010/main" val="1175012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E1D83-AF91-9EAE-E23D-7E98913401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60F363-E569-78B6-3106-EBE33BD478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FCDB0-555A-1F46-D306-04967FAFD0D9}"/>
              </a:ext>
            </a:extLst>
          </p:cNvPr>
          <p:cNvSpPr>
            <a:spLocks noGrp="1"/>
          </p:cNvSpPr>
          <p:nvPr>
            <p:ph type="body" idx="1"/>
          </p:nvPr>
        </p:nvSpPr>
        <p:spPr/>
        <p:txBody>
          <a:bodyPr/>
          <a:lstStyle/>
          <a:p>
            <a:r>
              <a:rPr lang="en-ZA" dirty="0"/>
              <a:t>Now I mentioned getting the statements to students by means of email. How about WhatsApp?</a:t>
            </a:r>
            <a:br>
              <a:rPr lang="en-ZA" dirty="0"/>
            </a:br>
            <a:endParaRPr lang="en-ZA" dirty="0"/>
          </a:p>
        </p:txBody>
      </p:sp>
      <p:sp>
        <p:nvSpPr>
          <p:cNvPr id="4" name="Slide Number Placeholder 3">
            <a:extLst>
              <a:ext uri="{FF2B5EF4-FFF2-40B4-BE49-F238E27FC236}">
                <a16:creationId xmlns:a16="http://schemas.microsoft.com/office/drawing/2014/main" id="{3B9A2D6D-0E37-B43B-5904-65F1F6A4428E}"/>
              </a:ext>
            </a:extLst>
          </p:cNvPr>
          <p:cNvSpPr>
            <a:spLocks noGrp="1"/>
          </p:cNvSpPr>
          <p:nvPr>
            <p:ph type="sldNum" sz="quarter" idx="5"/>
          </p:nvPr>
        </p:nvSpPr>
        <p:spPr/>
        <p:txBody>
          <a:bodyPr/>
          <a:lstStyle/>
          <a:p>
            <a:fld id="{86689AF9-8242-AB4E-BF72-33C723BBC0DB}" type="slidenum">
              <a:rPr lang="en-GB" smtClean="0"/>
              <a:t>17</a:t>
            </a:fld>
            <a:endParaRPr lang="en-GB"/>
          </a:p>
        </p:txBody>
      </p:sp>
    </p:spTree>
    <p:extLst>
      <p:ext uri="{BB962C8B-B14F-4D97-AF65-F5344CB8AC3E}">
        <p14:creationId xmlns:p14="http://schemas.microsoft.com/office/powerpoint/2010/main" val="3948325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EC0FB-CE92-B667-B361-D2B265DFB9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0D63F5-2510-6C0E-D567-39F41DE447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2FA1C1-69F5-080F-BA8F-78C30B2AFF68}"/>
              </a:ext>
            </a:extLst>
          </p:cNvPr>
          <p:cNvSpPr>
            <a:spLocks noGrp="1"/>
          </p:cNvSpPr>
          <p:nvPr>
            <p:ph type="body" idx="1"/>
          </p:nvPr>
        </p:nvSpPr>
        <p:spPr/>
        <p:txBody>
          <a:bodyPr/>
          <a:lstStyle/>
          <a:p>
            <a:r>
              <a:rPr lang="en-ZA" dirty="0"/>
              <a:t>They say you can’t teach an old dog new tricks…</a:t>
            </a:r>
          </a:p>
          <a:p>
            <a:endParaRPr lang="en-ZA" dirty="0"/>
          </a:p>
          <a:p>
            <a:r>
              <a:rPr lang="en-ZA" dirty="0"/>
              <a:t>I am also guilty, still using FSAM-29 and FSAM-1</a:t>
            </a:r>
          </a:p>
          <a:p>
            <a:endParaRPr lang="en-ZA" dirty="0"/>
          </a:p>
          <a:p>
            <a:r>
              <a:rPr lang="en-ZA" dirty="0"/>
              <a:t>How many of you are actually using FSAM-40 and 41?</a:t>
            </a:r>
          </a:p>
        </p:txBody>
      </p:sp>
      <p:sp>
        <p:nvSpPr>
          <p:cNvPr id="4" name="Slide Number Placeholder 3">
            <a:extLst>
              <a:ext uri="{FF2B5EF4-FFF2-40B4-BE49-F238E27FC236}">
                <a16:creationId xmlns:a16="http://schemas.microsoft.com/office/drawing/2014/main" id="{724C1E0A-5D92-3F64-B3DF-BF8DF1EF171E}"/>
              </a:ext>
            </a:extLst>
          </p:cNvPr>
          <p:cNvSpPr>
            <a:spLocks noGrp="1"/>
          </p:cNvSpPr>
          <p:nvPr>
            <p:ph type="sldNum" sz="quarter" idx="5"/>
          </p:nvPr>
        </p:nvSpPr>
        <p:spPr/>
        <p:txBody>
          <a:bodyPr/>
          <a:lstStyle/>
          <a:p>
            <a:fld id="{86689AF9-8242-AB4E-BF72-33C723BBC0DB}" type="slidenum">
              <a:rPr lang="en-GB" smtClean="0"/>
              <a:t>19</a:t>
            </a:fld>
            <a:endParaRPr lang="en-GB"/>
          </a:p>
        </p:txBody>
      </p:sp>
    </p:spTree>
    <p:extLst>
      <p:ext uri="{BB962C8B-B14F-4D97-AF65-F5344CB8AC3E}">
        <p14:creationId xmlns:p14="http://schemas.microsoft.com/office/powerpoint/2010/main" val="1637706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96C89-AB9F-80A7-7B12-346379F89E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67CF75-B7BE-E0B0-7659-E745558CB4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838ED3-5045-5B84-91DE-06435E878F5B}"/>
              </a:ext>
            </a:extLst>
          </p:cNvPr>
          <p:cNvSpPr>
            <a:spLocks noGrp="1"/>
          </p:cNvSpPr>
          <p:nvPr>
            <p:ph type="body" idx="1"/>
          </p:nvPr>
        </p:nvSpPr>
        <p:spPr/>
        <p:txBody>
          <a:bodyPr/>
          <a:lstStyle/>
          <a:p>
            <a:r>
              <a:rPr lang="en-ZA" dirty="0"/>
              <a:t>Just some of the functionality I also forget about that exists on the option.</a:t>
            </a:r>
          </a:p>
          <a:p>
            <a:endParaRPr lang="en-ZA" dirty="0"/>
          </a:p>
          <a:p>
            <a:r>
              <a:rPr lang="en-ZA" dirty="0"/>
              <a:t>Here you can see the fields that you can update in batch or bulk. Specific fields for the records you searched in the previous screen.</a:t>
            </a:r>
          </a:p>
        </p:txBody>
      </p:sp>
      <p:sp>
        <p:nvSpPr>
          <p:cNvPr id="4" name="Slide Number Placeholder 3">
            <a:extLst>
              <a:ext uri="{FF2B5EF4-FFF2-40B4-BE49-F238E27FC236}">
                <a16:creationId xmlns:a16="http://schemas.microsoft.com/office/drawing/2014/main" id="{8B0A7182-31AC-C351-966A-700EAD42E17A}"/>
              </a:ext>
            </a:extLst>
          </p:cNvPr>
          <p:cNvSpPr>
            <a:spLocks noGrp="1"/>
          </p:cNvSpPr>
          <p:nvPr>
            <p:ph type="sldNum" sz="quarter" idx="5"/>
          </p:nvPr>
        </p:nvSpPr>
        <p:spPr/>
        <p:txBody>
          <a:bodyPr/>
          <a:lstStyle/>
          <a:p>
            <a:fld id="{86689AF9-8242-AB4E-BF72-33C723BBC0DB}" type="slidenum">
              <a:rPr lang="en-GB" smtClean="0"/>
              <a:t>20</a:t>
            </a:fld>
            <a:endParaRPr lang="en-GB"/>
          </a:p>
        </p:txBody>
      </p:sp>
    </p:spTree>
    <p:extLst>
      <p:ext uri="{BB962C8B-B14F-4D97-AF65-F5344CB8AC3E}">
        <p14:creationId xmlns:p14="http://schemas.microsoft.com/office/powerpoint/2010/main" val="3083992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8F70B-6FC8-6F7A-202E-D42C71526B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5E5372-D741-F762-7F5E-369F84A5B5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D78560-86EC-EB52-79FC-E4B786746A48}"/>
              </a:ext>
            </a:extLst>
          </p:cNvPr>
          <p:cNvSpPr>
            <a:spLocks noGrp="1"/>
          </p:cNvSpPr>
          <p:nvPr>
            <p:ph type="body" idx="1"/>
          </p:nvPr>
        </p:nvSpPr>
        <p:spPr/>
        <p:txBody>
          <a:bodyPr/>
          <a:lstStyle/>
          <a:p>
            <a:r>
              <a:rPr lang="en-ZA" dirty="0"/>
              <a:t>This option works with 4 events. </a:t>
            </a:r>
          </a:p>
          <a:p>
            <a:endParaRPr lang="en-ZA" dirty="0"/>
          </a:p>
          <a:p>
            <a:r>
              <a:rPr lang="en-ZA" dirty="0"/>
              <a:t>A debit/credit for the denomination</a:t>
            </a:r>
          </a:p>
          <a:p>
            <a:endParaRPr lang="en-ZA" dirty="0"/>
          </a:p>
          <a:p>
            <a:r>
              <a:rPr lang="en-ZA" dirty="0"/>
              <a:t>A debit/credit for balances. Very useful option as you can also look at no movement on a student.</a:t>
            </a:r>
          </a:p>
        </p:txBody>
      </p:sp>
      <p:sp>
        <p:nvSpPr>
          <p:cNvPr id="4" name="Slide Number Placeholder 3">
            <a:extLst>
              <a:ext uri="{FF2B5EF4-FFF2-40B4-BE49-F238E27FC236}">
                <a16:creationId xmlns:a16="http://schemas.microsoft.com/office/drawing/2014/main" id="{F5F70C10-6E0F-4DB8-555C-438CC66BF745}"/>
              </a:ext>
            </a:extLst>
          </p:cNvPr>
          <p:cNvSpPr>
            <a:spLocks noGrp="1"/>
          </p:cNvSpPr>
          <p:nvPr>
            <p:ph type="sldNum" sz="quarter" idx="5"/>
          </p:nvPr>
        </p:nvSpPr>
        <p:spPr/>
        <p:txBody>
          <a:bodyPr/>
          <a:lstStyle/>
          <a:p>
            <a:fld id="{86689AF9-8242-AB4E-BF72-33C723BBC0DB}" type="slidenum">
              <a:rPr lang="en-GB" smtClean="0"/>
              <a:t>21</a:t>
            </a:fld>
            <a:endParaRPr lang="en-GB"/>
          </a:p>
        </p:txBody>
      </p:sp>
    </p:spTree>
    <p:extLst>
      <p:ext uri="{BB962C8B-B14F-4D97-AF65-F5344CB8AC3E}">
        <p14:creationId xmlns:p14="http://schemas.microsoft.com/office/powerpoint/2010/main" val="867230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610D0-C1A2-6BEF-E532-7D8F397DDC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823810-28EC-0AA4-588A-A723263D22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03AA97-7F30-587A-3DE1-4717CC3F638F}"/>
              </a:ext>
            </a:extLst>
          </p:cNvPr>
          <p:cNvSpPr>
            <a:spLocks noGrp="1"/>
          </p:cNvSpPr>
          <p:nvPr>
            <p:ph type="body" idx="1"/>
          </p:nvPr>
        </p:nvSpPr>
        <p:spPr/>
        <p:txBody>
          <a:bodyPr/>
          <a:lstStyle/>
          <a:p>
            <a:r>
              <a:rPr lang="en-ZA" dirty="0"/>
              <a:t>Have you ever used supporting documents when you are processing journals, or linking statuses to students?</a:t>
            </a:r>
          </a:p>
          <a:p>
            <a:endParaRPr lang="en-ZA" dirty="0"/>
          </a:p>
          <a:p>
            <a:r>
              <a:rPr lang="en-ZA" dirty="0"/>
              <a:t>Remember you can also view these documents when you view the records later.</a:t>
            </a:r>
          </a:p>
        </p:txBody>
      </p:sp>
      <p:sp>
        <p:nvSpPr>
          <p:cNvPr id="4" name="Slide Number Placeholder 3">
            <a:extLst>
              <a:ext uri="{FF2B5EF4-FFF2-40B4-BE49-F238E27FC236}">
                <a16:creationId xmlns:a16="http://schemas.microsoft.com/office/drawing/2014/main" id="{C0890225-224A-2E41-7B02-A29CD380AFA0}"/>
              </a:ext>
            </a:extLst>
          </p:cNvPr>
          <p:cNvSpPr>
            <a:spLocks noGrp="1"/>
          </p:cNvSpPr>
          <p:nvPr>
            <p:ph type="sldNum" sz="quarter" idx="5"/>
          </p:nvPr>
        </p:nvSpPr>
        <p:spPr/>
        <p:txBody>
          <a:bodyPr/>
          <a:lstStyle/>
          <a:p>
            <a:fld id="{86689AF9-8242-AB4E-BF72-33C723BBC0DB}" type="slidenum">
              <a:rPr lang="en-GB" smtClean="0"/>
              <a:t>22</a:t>
            </a:fld>
            <a:endParaRPr lang="en-GB"/>
          </a:p>
        </p:txBody>
      </p:sp>
    </p:spTree>
    <p:extLst>
      <p:ext uri="{BB962C8B-B14F-4D97-AF65-F5344CB8AC3E}">
        <p14:creationId xmlns:p14="http://schemas.microsoft.com/office/powerpoint/2010/main" val="2795908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983" rtl="0" eaLnBrk="1" fontAlgn="auto" latinLnBrk="0" hangingPunct="1">
              <a:lnSpc>
                <a:spcPct val="100000"/>
              </a:lnSpc>
              <a:spcBef>
                <a:spcPts val="0"/>
              </a:spcBef>
              <a:spcAft>
                <a:spcPts val="0"/>
              </a:spcAft>
              <a:buClrTx/>
              <a:buSzTx/>
              <a:buFontTx/>
              <a:buNone/>
              <a:tabLst/>
              <a:defRPr/>
            </a:pPr>
            <a:r>
              <a:rPr lang="en-ZA" sz="700" dirty="0">
                <a:solidFill>
                  <a:schemeClr val="accent2"/>
                </a:solidFill>
              </a:rPr>
              <a:t>https://www.kiplinger.com/article/college/t042-c000-s001-master-the-financial-aid-process.html</a:t>
            </a:r>
          </a:p>
        </p:txBody>
      </p:sp>
      <p:sp>
        <p:nvSpPr>
          <p:cNvPr id="4" name="Slide Number Placeholder 3"/>
          <p:cNvSpPr>
            <a:spLocks noGrp="1"/>
          </p:cNvSpPr>
          <p:nvPr>
            <p:ph type="sldNum" sz="quarter" idx="5"/>
          </p:nvPr>
        </p:nvSpPr>
        <p:spPr/>
        <p:txBody>
          <a:bodyPr/>
          <a:lstStyle/>
          <a:p>
            <a:fld id="{86689AF9-8242-AB4E-BF72-33C723BBC0DB}" type="slidenum">
              <a:rPr lang="en-GB" smtClean="0"/>
              <a:t>4</a:t>
            </a:fld>
            <a:endParaRPr lang="en-GB"/>
          </a:p>
        </p:txBody>
      </p:sp>
    </p:spTree>
    <p:extLst>
      <p:ext uri="{BB962C8B-B14F-4D97-AF65-F5344CB8AC3E}">
        <p14:creationId xmlns:p14="http://schemas.microsoft.com/office/powerpoint/2010/main" val="35086965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93E7A-7B91-3044-378C-C8A9740B9D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82BF20-65DE-91A6-7967-3C0226B546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DE253E-FCA9-D5BE-3B77-02D8FF556CB5}"/>
              </a:ext>
            </a:extLst>
          </p:cNvPr>
          <p:cNvSpPr>
            <a:spLocks noGrp="1"/>
          </p:cNvSpPr>
          <p:nvPr>
            <p:ph type="body" idx="1"/>
          </p:nvPr>
        </p:nvSpPr>
        <p:spPr/>
        <p:txBody>
          <a:bodyPr/>
          <a:lstStyle/>
          <a:p>
            <a:r>
              <a:rPr lang="en-ZA" dirty="0"/>
              <a:t>There are some functionality that exists in the iEnabler that is not always used.</a:t>
            </a:r>
          </a:p>
        </p:txBody>
      </p:sp>
      <p:sp>
        <p:nvSpPr>
          <p:cNvPr id="4" name="Slide Number Placeholder 3">
            <a:extLst>
              <a:ext uri="{FF2B5EF4-FFF2-40B4-BE49-F238E27FC236}">
                <a16:creationId xmlns:a16="http://schemas.microsoft.com/office/drawing/2014/main" id="{7AD963F6-250A-E572-56A4-C84EEEBD13CF}"/>
              </a:ext>
            </a:extLst>
          </p:cNvPr>
          <p:cNvSpPr>
            <a:spLocks noGrp="1"/>
          </p:cNvSpPr>
          <p:nvPr>
            <p:ph type="sldNum" sz="quarter" idx="5"/>
          </p:nvPr>
        </p:nvSpPr>
        <p:spPr/>
        <p:txBody>
          <a:bodyPr/>
          <a:lstStyle/>
          <a:p>
            <a:fld id="{86689AF9-8242-AB4E-BF72-33C723BBC0DB}" type="slidenum">
              <a:rPr lang="en-GB" smtClean="0"/>
              <a:t>23</a:t>
            </a:fld>
            <a:endParaRPr lang="en-GB"/>
          </a:p>
        </p:txBody>
      </p:sp>
    </p:spTree>
    <p:extLst>
      <p:ext uri="{BB962C8B-B14F-4D97-AF65-F5344CB8AC3E}">
        <p14:creationId xmlns:p14="http://schemas.microsoft.com/office/powerpoint/2010/main" val="582069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D215C-257D-F010-808E-FD65D40037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90A050-F8A8-56B3-D8D1-83455C7532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882A09-E2B6-BB56-B528-3927B3AD049D}"/>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BC17BCE5-9D9C-CF88-5140-BC039AD0099F}"/>
              </a:ext>
            </a:extLst>
          </p:cNvPr>
          <p:cNvSpPr>
            <a:spLocks noGrp="1"/>
          </p:cNvSpPr>
          <p:nvPr>
            <p:ph type="sldNum" sz="quarter" idx="5"/>
          </p:nvPr>
        </p:nvSpPr>
        <p:spPr/>
        <p:txBody>
          <a:bodyPr/>
          <a:lstStyle/>
          <a:p>
            <a:fld id="{86689AF9-8242-AB4E-BF72-33C723BBC0DB}" type="slidenum">
              <a:rPr lang="en-GB" smtClean="0"/>
              <a:t>24</a:t>
            </a:fld>
            <a:endParaRPr lang="en-GB"/>
          </a:p>
        </p:txBody>
      </p:sp>
    </p:spTree>
    <p:extLst>
      <p:ext uri="{BB962C8B-B14F-4D97-AF65-F5344CB8AC3E}">
        <p14:creationId xmlns:p14="http://schemas.microsoft.com/office/powerpoint/2010/main" val="9293704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25</a:t>
            </a:fld>
            <a:endParaRPr lang="en-GB"/>
          </a:p>
        </p:txBody>
      </p:sp>
    </p:spTree>
    <p:extLst>
      <p:ext uri="{BB962C8B-B14F-4D97-AF65-F5344CB8AC3E}">
        <p14:creationId xmlns:p14="http://schemas.microsoft.com/office/powerpoint/2010/main" val="33185816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E9245-840F-61DF-E545-234701E658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3600DC-4B96-A807-1EBE-25394A8821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238A49-F51F-2F56-5A48-EB73A47D409E}"/>
              </a:ext>
            </a:extLst>
          </p:cNvPr>
          <p:cNvSpPr>
            <a:spLocks noGrp="1"/>
          </p:cNvSpPr>
          <p:nvPr>
            <p:ph type="body" idx="1"/>
          </p:nvPr>
        </p:nvSpPr>
        <p:spPr/>
        <p:txBody>
          <a:bodyPr/>
          <a:lstStyle/>
          <a:p>
            <a:r>
              <a:rPr lang="en-ZA" dirty="0"/>
              <a:t>I mentioned this last year – for those who may have missed this,</a:t>
            </a:r>
          </a:p>
          <a:p>
            <a:endParaRPr lang="en-ZA" dirty="0"/>
          </a:p>
          <a:p>
            <a:pPr marL="0" marR="0" lvl="0" indent="0" algn="l" defTabSz="685983" rtl="0" eaLnBrk="1" fontAlgn="auto" latinLnBrk="0" hangingPunct="1">
              <a:lnSpc>
                <a:spcPct val="100000"/>
              </a:lnSpc>
              <a:spcBef>
                <a:spcPts val="0"/>
              </a:spcBef>
              <a:spcAft>
                <a:spcPts val="0"/>
              </a:spcAft>
              <a:buClrTx/>
              <a:buSzTx/>
              <a:buFontTx/>
              <a:buNone/>
              <a:tabLst/>
              <a:defRPr/>
            </a:pPr>
            <a:r>
              <a:rPr lang="en-ZA" dirty="0"/>
              <a:t>The status of a document is making a difference – yes, it impacts your budgets.</a:t>
            </a:r>
          </a:p>
        </p:txBody>
      </p:sp>
      <p:sp>
        <p:nvSpPr>
          <p:cNvPr id="4" name="Slide Number Placeholder 3">
            <a:extLst>
              <a:ext uri="{FF2B5EF4-FFF2-40B4-BE49-F238E27FC236}">
                <a16:creationId xmlns:a16="http://schemas.microsoft.com/office/drawing/2014/main" id="{1C08F722-10DA-3062-7D48-74B983C7F7F6}"/>
              </a:ext>
            </a:extLst>
          </p:cNvPr>
          <p:cNvSpPr>
            <a:spLocks noGrp="1"/>
          </p:cNvSpPr>
          <p:nvPr>
            <p:ph type="sldNum" sz="quarter" idx="5"/>
          </p:nvPr>
        </p:nvSpPr>
        <p:spPr/>
        <p:txBody>
          <a:bodyPr/>
          <a:lstStyle/>
          <a:p>
            <a:fld id="{86689AF9-8242-AB4E-BF72-33C723BBC0DB}" type="slidenum">
              <a:rPr lang="en-GB" smtClean="0"/>
              <a:t>26</a:t>
            </a:fld>
            <a:endParaRPr lang="en-GB"/>
          </a:p>
        </p:txBody>
      </p:sp>
    </p:spTree>
    <p:extLst>
      <p:ext uri="{BB962C8B-B14F-4D97-AF65-F5344CB8AC3E}">
        <p14:creationId xmlns:p14="http://schemas.microsoft.com/office/powerpoint/2010/main" val="9726149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5C5D3-33BE-820E-041C-5C3AD52B22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09477F-4C52-85CA-D418-ACA1D3E530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83992D-C6C5-2D70-3866-A94497CB6C2F}"/>
              </a:ext>
            </a:extLst>
          </p:cNvPr>
          <p:cNvSpPr>
            <a:spLocks noGrp="1"/>
          </p:cNvSpPr>
          <p:nvPr>
            <p:ph type="body" idx="1"/>
          </p:nvPr>
        </p:nvSpPr>
        <p:spPr/>
        <p:txBody>
          <a:bodyPr/>
          <a:lstStyle/>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FPMOR2-13 removing commitments</a:t>
            </a: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628741" lvl="1"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First run the outstanding commitments report in {FPMOR2-6. The input parameters are critical as these are the commitments you want to delete.</a:t>
            </a:r>
          </a:p>
          <a:p>
            <a:pPr marL="628741" lvl="1"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You will use that report to compile a report that will be used in the report {FPMOR2-13} to remove the commitments.</a:t>
            </a:r>
          </a:p>
          <a:p>
            <a:pPr marL="628741" lvl="1"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Make sure the file path is completed in {BATCH-7} against the function ‘OUTCOM’</a:t>
            </a:r>
          </a:p>
          <a:p>
            <a:pPr marL="628741" lvl="1"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When you access the option, it will first allow you to upload the file you compiled…</a:t>
            </a:r>
          </a:p>
          <a:p>
            <a:pPr marL="628741" lvl="1"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Then after you upload the file and click exit it will look like a report. Click enter and it will display the parameters.</a:t>
            </a:r>
          </a:p>
          <a:p>
            <a:endParaRPr lang="en-ZA" dirty="0"/>
          </a:p>
        </p:txBody>
      </p:sp>
      <p:sp>
        <p:nvSpPr>
          <p:cNvPr id="4" name="Slide Number Placeholder 3">
            <a:extLst>
              <a:ext uri="{FF2B5EF4-FFF2-40B4-BE49-F238E27FC236}">
                <a16:creationId xmlns:a16="http://schemas.microsoft.com/office/drawing/2014/main" id="{4C84DC6C-2BEA-A99E-C644-1178C7732465}"/>
              </a:ext>
            </a:extLst>
          </p:cNvPr>
          <p:cNvSpPr>
            <a:spLocks noGrp="1"/>
          </p:cNvSpPr>
          <p:nvPr>
            <p:ph type="sldNum" sz="quarter" idx="5"/>
          </p:nvPr>
        </p:nvSpPr>
        <p:spPr/>
        <p:txBody>
          <a:bodyPr/>
          <a:lstStyle/>
          <a:p>
            <a:fld id="{86689AF9-8242-AB4E-BF72-33C723BBC0DB}" type="slidenum">
              <a:rPr lang="en-GB" smtClean="0"/>
              <a:t>27</a:t>
            </a:fld>
            <a:endParaRPr lang="en-GB"/>
          </a:p>
        </p:txBody>
      </p:sp>
    </p:spTree>
    <p:extLst>
      <p:ext uri="{BB962C8B-B14F-4D97-AF65-F5344CB8AC3E}">
        <p14:creationId xmlns:p14="http://schemas.microsoft.com/office/powerpoint/2010/main" val="1486810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EBB7B-D870-5729-5EAF-68757605B7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4B7CAB-5AF4-5DE4-FA63-AE5DA6EC52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6CCCDC-3C49-3BFD-1051-449C8F47AA07}"/>
              </a:ext>
            </a:extLst>
          </p:cNvPr>
          <p:cNvSpPr>
            <a:spLocks noGrp="1"/>
          </p:cNvSpPr>
          <p:nvPr>
            <p:ph type="body" idx="1"/>
          </p:nvPr>
        </p:nvSpPr>
        <p:spPr/>
        <p:txBody>
          <a:bodyPr/>
          <a:lstStyle/>
          <a:p>
            <a:r>
              <a:rPr lang="en-ZA" dirty="0"/>
              <a:t>How many ad hoc payments do you have… I am talking about other payment, where you are not paying creditors, or payroll or refunds. All the other things.</a:t>
            </a:r>
          </a:p>
          <a:p>
            <a:endParaRPr lang="en-ZA" dirty="0"/>
          </a:p>
          <a:p>
            <a:r>
              <a:rPr lang="en-ZA" dirty="0"/>
              <a:t>This functionality allows you to submit a payments request. This is done via the iEnabler.</a:t>
            </a:r>
          </a:p>
        </p:txBody>
      </p:sp>
      <p:sp>
        <p:nvSpPr>
          <p:cNvPr id="4" name="Slide Number Placeholder 3">
            <a:extLst>
              <a:ext uri="{FF2B5EF4-FFF2-40B4-BE49-F238E27FC236}">
                <a16:creationId xmlns:a16="http://schemas.microsoft.com/office/drawing/2014/main" id="{E1C13AD4-7F88-C08C-8A82-2B9D0749B28E}"/>
              </a:ext>
            </a:extLst>
          </p:cNvPr>
          <p:cNvSpPr>
            <a:spLocks noGrp="1"/>
          </p:cNvSpPr>
          <p:nvPr>
            <p:ph type="sldNum" sz="quarter" idx="5"/>
          </p:nvPr>
        </p:nvSpPr>
        <p:spPr/>
        <p:txBody>
          <a:bodyPr/>
          <a:lstStyle/>
          <a:p>
            <a:fld id="{86689AF9-8242-AB4E-BF72-33C723BBC0DB}" type="slidenum">
              <a:rPr lang="en-GB" smtClean="0"/>
              <a:t>28</a:t>
            </a:fld>
            <a:endParaRPr lang="en-GB"/>
          </a:p>
        </p:txBody>
      </p:sp>
    </p:spTree>
    <p:extLst>
      <p:ext uri="{BB962C8B-B14F-4D97-AF65-F5344CB8AC3E}">
        <p14:creationId xmlns:p14="http://schemas.microsoft.com/office/powerpoint/2010/main" val="30555239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Here is a process flow that just shows the functionality that is actually available when it comes to ad hoc payments.</a:t>
            </a:r>
          </a:p>
          <a:p>
            <a:endParaRPr lang="en-ZA" dirty="0"/>
          </a:p>
          <a:p>
            <a:r>
              <a:rPr lang="en-ZA" dirty="0"/>
              <a:t>It could be simplified, but this is what the system is catering for.</a:t>
            </a:r>
          </a:p>
        </p:txBody>
      </p:sp>
      <p:sp>
        <p:nvSpPr>
          <p:cNvPr id="4" name="Slide Number Placeholder 3"/>
          <p:cNvSpPr>
            <a:spLocks noGrp="1"/>
          </p:cNvSpPr>
          <p:nvPr>
            <p:ph type="sldNum" sz="quarter" idx="5"/>
          </p:nvPr>
        </p:nvSpPr>
        <p:spPr/>
        <p:txBody>
          <a:bodyPr/>
          <a:lstStyle/>
          <a:p>
            <a:fld id="{86689AF9-8242-AB4E-BF72-33C723BBC0DB}" type="slidenum">
              <a:rPr lang="en-GB" smtClean="0"/>
              <a:t>29</a:t>
            </a:fld>
            <a:endParaRPr lang="en-GB"/>
          </a:p>
        </p:txBody>
      </p:sp>
    </p:spTree>
    <p:extLst>
      <p:ext uri="{BB962C8B-B14F-4D97-AF65-F5344CB8AC3E}">
        <p14:creationId xmlns:p14="http://schemas.microsoft.com/office/powerpoint/2010/main" val="16336911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Here is a list of Jasper reports that we often have to repeat to the users. This is usually during the audit time when you need to provide info to the auditors. Have a look at the list.</a:t>
            </a:r>
          </a:p>
        </p:txBody>
      </p:sp>
      <p:sp>
        <p:nvSpPr>
          <p:cNvPr id="4" name="Slide Number Placeholder 3"/>
          <p:cNvSpPr>
            <a:spLocks noGrp="1"/>
          </p:cNvSpPr>
          <p:nvPr>
            <p:ph type="sldNum" sz="quarter" idx="5"/>
          </p:nvPr>
        </p:nvSpPr>
        <p:spPr/>
        <p:txBody>
          <a:bodyPr/>
          <a:lstStyle/>
          <a:p>
            <a:fld id="{86689AF9-8242-AB4E-BF72-33C723BBC0DB}" type="slidenum">
              <a:rPr lang="en-GB" smtClean="0"/>
              <a:t>30</a:t>
            </a:fld>
            <a:endParaRPr lang="en-GB"/>
          </a:p>
        </p:txBody>
      </p:sp>
    </p:spTree>
    <p:extLst>
      <p:ext uri="{BB962C8B-B14F-4D97-AF65-F5344CB8AC3E}">
        <p14:creationId xmlns:p14="http://schemas.microsoft.com/office/powerpoint/2010/main" val="8807360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983" rtl="0" eaLnBrk="1" fontAlgn="auto" latinLnBrk="0" hangingPunct="1">
              <a:lnSpc>
                <a:spcPct val="100000"/>
              </a:lnSpc>
              <a:spcBef>
                <a:spcPts val="0"/>
              </a:spcBef>
              <a:spcAft>
                <a:spcPts val="0"/>
              </a:spcAft>
              <a:buClrTx/>
              <a:buSzTx/>
              <a:buFontTx/>
              <a:buNone/>
              <a:tabLst/>
              <a:defRPr/>
            </a:pPr>
            <a:r>
              <a:rPr lang="en-ZA" sz="700" dirty="0">
                <a:solidFill>
                  <a:schemeClr val="accent2"/>
                </a:solidFill>
              </a:rPr>
              <a:t>https://www.gep.com/blog/strategy/budget-management-software-solutions-pain-points-benefits</a:t>
            </a:r>
          </a:p>
          <a:p>
            <a:endParaRPr lang="en-GB" dirty="0"/>
          </a:p>
        </p:txBody>
      </p:sp>
      <p:sp>
        <p:nvSpPr>
          <p:cNvPr id="4" name="Slide Number Placeholder 3"/>
          <p:cNvSpPr>
            <a:spLocks noGrp="1"/>
          </p:cNvSpPr>
          <p:nvPr>
            <p:ph type="sldNum" sz="quarter" idx="5"/>
          </p:nvPr>
        </p:nvSpPr>
        <p:spPr/>
        <p:txBody>
          <a:bodyPr/>
          <a:lstStyle/>
          <a:p>
            <a:fld id="{86689AF9-8242-AB4E-BF72-33C723BBC0DB}" type="slidenum">
              <a:rPr lang="en-GB" smtClean="0"/>
              <a:t>31</a:t>
            </a:fld>
            <a:endParaRPr lang="en-GB"/>
          </a:p>
        </p:txBody>
      </p:sp>
    </p:spTree>
    <p:extLst>
      <p:ext uri="{BB962C8B-B14F-4D97-AF65-F5344CB8AC3E}">
        <p14:creationId xmlns:p14="http://schemas.microsoft.com/office/powerpoint/2010/main" val="18827704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6CEB0-1050-0F63-845F-1BCC5C9733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5D9E10-DF1C-81D4-4788-41E93D98D3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7040E6-73B3-8541-1936-D430FDE9ED01}"/>
              </a:ext>
            </a:extLst>
          </p:cNvPr>
          <p:cNvSpPr>
            <a:spLocks noGrp="1"/>
          </p:cNvSpPr>
          <p:nvPr>
            <p:ph type="body" idx="1"/>
          </p:nvPr>
        </p:nvSpPr>
        <p:spPr/>
        <p:txBody>
          <a:bodyPr/>
          <a:lstStyle/>
          <a:p>
            <a:r>
              <a:rPr lang="en-ZA" dirty="0"/>
              <a:t>This is just to give you a brief look of the BTR.</a:t>
            </a:r>
          </a:p>
        </p:txBody>
      </p:sp>
      <p:sp>
        <p:nvSpPr>
          <p:cNvPr id="4" name="Slide Number Placeholder 3">
            <a:extLst>
              <a:ext uri="{FF2B5EF4-FFF2-40B4-BE49-F238E27FC236}">
                <a16:creationId xmlns:a16="http://schemas.microsoft.com/office/drawing/2014/main" id="{9462ED88-D15F-0F16-5869-B47B274ECA83}"/>
              </a:ext>
            </a:extLst>
          </p:cNvPr>
          <p:cNvSpPr>
            <a:spLocks noGrp="1"/>
          </p:cNvSpPr>
          <p:nvPr>
            <p:ph type="sldNum" sz="quarter" idx="5"/>
          </p:nvPr>
        </p:nvSpPr>
        <p:spPr/>
        <p:txBody>
          <a:bodyPr/>
          <a:lstStyle/>
          <a:p>
            <a:fld id="{86689AF9-8242-AB4E-BF72-33C723BBC0DB}" type="slidenum">
              <a:rPr lang="en-GB" smtClean="0"/>
              <a:t>32</a:t>
            </a:fld>
            <a:endParaRPr lang="en-GB"/>
          </a:p>
        </p:txBody>
      </p:sp>
    </p:spTree>
    <p:extLst>
      <p:ext uri="{BB962C8B-B14F-4D97-AF65-F5344CB8AC3E}">
        <p14:creationId xmlns:p14="http://schemas.microsoft.com/office/powerpoint/2010/main" val="139415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Have you ever heard this after been asked, are you using the bursary system – also known as financial aid</a:t>
            </a:r>
          </a:p>
        </p:txBody>
      </p:sp>
      <p:sp>
        <p:nvSpPr>
          <p:cNvPr id="4" name="Slide Number Placeholder 3"/>
          <p:cNvSpPr>
            <a:spLocks noGrp="1"/>
          </p:cNvSpPr>
          <p:nvPr>
            <p:ph type="sldNum" sz="quarter" idx="5"/>
          </p:nvPr>
        </p:nvSpPr>
        <p:spPr/>
        <p:txBody>
          <a:bodyPr/>
          <a:lstStyle/>
          <a:p>
            <a:fld id="{86689AF9-8242-AB4E-BF72-33C723BBC0DB}" type="slidenum">
              <a:rPr lang="en-GB" smtClean="0"/>
              <a:t>5</a:t>
            </a:fld>
            <a:endParaRPr lang="en-GB"/>
          </a:p>
        </p:txBody>
      </p:sp>
    </p:spTree>
    <p:extLst>
      <p:ext uri="{BB962C8B-B14F-4D97-AF65-F5344CB8AC3E}">
        <p14:creationId xmlns:p14="http://schemas.microsoft.com/office/powerpoint/2010/main" val="8637429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983" rtl="0" eaLnBrk="1" fontAlgn="auto" latinLnBrk="0" hangingPunct="1">
              <a:lnSpc>
                <a:spcPct val="100000"/>
              </a:lnSpc>
              <a:spcBef>
                <a:spcPts val="0"/>
              </a:spcBef>
              <a:spcAft>
                <a:spcPts val="0"/>
              </a:spcAft>
              <a:buClrTx/>
              <a:buSzTx/>
              <a:buFontTx/>
              <a:buNone/>
              <a:tabLst/>
              <a:defRPr/>
            </a:pPr>
            <a:r>
              <a:rPr lang="en-ZA" sz="700" dirty="0"/>
              <a:t>https://www.accountsportal.com/guides/small-business-guide/what-is-a-general-ledger</a:t>
            </a:r>
          </a:p>
          <a:p>
            <a:endParaRPr lang="en-GB" dirty="0"/>
          </a:p>
        </p:txBody>
      </p:sp>
      <p:sp>
        <p:nvSpPr>
          <p:cNvPr id="4" name="Slide Number Placeholder 3"/>
          <p:cNvSpPr>
            <a:spLocks noGrp="1"/>
          </p:cNvSpPr>
          <p:nvPr>
            <p:ph type="sldNum" sz="quarter" idx="5"/>
          </p:nvPr>
        </p:nvSpPr>
        <p:spPr/>
        <p:txBody>
          <a:bodyPr/>
          <a:lstStyle/>
          <a:p>
            <a:fld id="{86689AF9-8242-AB4E-BF72-33C723BBC0DB}" type="slidenum">
              <a:rPr lang="en-GB" smtClean="0"/>
              <a:t>33</a:t>
            </a:fld>
            <a:endParaRPr lang="en-GB"/>
          </a:p>
        </p:txBody>
      </p:sp>
    </p:spTree>
    <p:extLst>
      <p:ext uri="{BB962C8B-B14F-4D97-AF65-F5344CB8AC3E}">
        <p14:creationId xmlns:p14="http://schemas.microsoft.com/office/powerpoint/2010/main" val="13793195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Courier New" panose="02070309020205020404" pitchFamily="49" charset="0"/>
              <a:buChar char="o"/>
            </a:pPr>
            <a:r>
              <a:rPr lang="en-ZA" sz="1800" dirty="0">
                <a:effectLst/>
                <a:latin typeface="Calibri" panose="020F0502020204030204" pitchFamily="34" charset="0"/>
                <a:ea typeface="Calibri" panose="020F0502020204030204" pitchFamily="34" charset="0"/>
              </a:rPr>
              <a:t>When you are executing TT reports, account summary reports or CC reports, there may be differences – although there should NOT be…</a:t>
            </a:r>
          </a:p>
          <a:p>
            <a:pPr marL="342991" lvl="1" indent="0">
              <a:buFont typeface="Arial" panose="020B0604020202020204" pitchFamily="34" charset="0"/>
              <a:buNone/>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Do you know what these columns mean?</a:t>
            </a:r>
          </a:p>
          <a:p>
            <a:pPr marL="342991" lvl="1" indent="0">
              <a:buFont typeface="Arial" panose="020B0604020202020204" pitchFamily="34" charset="0"/>
              <a:buNone/>
            </a:pPr>
            <a:r>
              <a:rPr lang="en-US" sz="1800" dirty="0">
                <a:effectLst/>
                <a:latin typeface="Calibri" panose="020F0502020204030204" pitchFamily="34" charset="0"/>
                <a:ea typeface="Calibri" panose="020F0502020204030204" pitchFamily="34" charset="0"/>
              </a:rPr>
              <a:t>The green one is the originating sub system – where was this processed?</a:t>
            </a:r>
          </a:p>
          <a:p>
            <a:pPr marL="342991" lvl="1" indent="0">
              <a:buFont typeface="Arial" panose="020B0604020202020204" pitchFamily="34" charset="0"/>
              <a:buNone/>
            </a:pPr>
            <a:r>
              <a:rPr lang="en-US" sz="1800" dirty="0">
                <a:effectLst/>
                <a:latin typeface="Calibri" panose="020F0502020204030204" pitchFamily="34" charset="0"/>
                <a:ea typeface="Calibri" panose="020F0502020204030204" pitchFamily="34" charset="0"/>
              </a:rPr>
              <a:t>The green one shows where is it now – pay attention to the last record. It says PM – so means that transaction is not posted yet.</a:t>
            </a:r>
          </a:p>
          <a:p>
            <a:pPr marL="342991" lvl="1" indent="0">
              <a:buFont typeface="Arial" panose="020B0604020202020204" pitchFamily="34" charset="0"/>
              <a:buNone/>
            </a:pPr>
            <a:endParaRPr lang="en-US" sz="1800" dirty="0">
              <a:effectLst/>
              <a:latin typeface="Calibri" panose="020F0502020204030204" pitchFamily="34" charset="0"/>
              <a:ea typeface="Calibri" panose="020F0502020204030204" pitchFamily="34" charset="0"/>
            </a:endParaRPr>
          </a:p>
          <a:p>
            <a:pPr marL="342991" lvl="1" indent="0">
              <a:buFont typeface="Arial" panose="020B0604020202020204" pitchFamily="34" charset="0"/>
              <a:buNone/>
            </a:pPr>
            <a:r>
              <a:rPr lang="en-US" sz="1800" dirty="0">
                <a:effectLst/>
                <a:latin typeface="Calibri" panose="020F0502020204030204" pitchFamily="34" charset="0"/>
                <a:ea typeface="Calibri" panose="020F0502020204030204" pitchFamily="34" charset="0"/>
              </a:rPr>
              <a:t>What does it mean? Some GL reports may not include that transaction. Be careful.</a:t>
            </a:r>
          </a:p>
          <a:p>
            <a:pPr marL="0" indent="0">
              <a:buFont typeface="Arial" panose="020B0604020202020204" pitchFamily="34" charset="0"/>
              <a:buNone/>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Validation of CC structure</a:t>
            </a:r>
          </a:p>
          <a:p>
            <a:pPr marL="0" indent="0">
              <a:buFont typeface="Arial" panose="020B0604020202020204" pitchFamily="34" charset="0"/>
              <a:buNone/>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86689AF9-8242-AB4E-BF72-33C723BBC0DB}" type="slidenum">
              <a:rPr lang="en-GB" smtClean="0"/>
              <a:t>34</a:t>
            </a:fld>
            <a:endParaRPr lang="en-GB"/>
          </a:p>
        </p:txBody>
      </p:sp>
    </p:spTree>
    <p:extLst>
      <p:ext uri="{BB962C8B-B14F-4D97-AF65-F5344CB8AC3E}">
        <p14:creationId xmlns:p14="http://schemas.microsoft.com/office/powerpoint/2010/main" val="7989459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When you look at the detail report CC or account – {FGLOR1-8/28} you need to pay attention to the parameters:</a:t>
            </a:r>
          </a:p>
          <a:p>
            <a:pPr marL="0" indent="0">
              <a:buFont typeface="Arial" panose="020B0604020202020204" pitchFamily="34" charset="0"/>
              <a:buNone/>
            </a:pPr>
            <a:r>
              <a:rPr lang="en-US" sz="1800" dirty="0">
                <a:effectLst/>
                <a:latin typeface="Calibri" panose="020F0502020204030204" pitchFamily="34" charset="0"/>
                <a:ea typeface="Calibri" panose="020F0502020204030204" pitchFamily="34" charset="0"/>
              </a:rPr>
              <a:t>	The section I have blocked…</a:t>
            </a:r>
          </a:p>
          <a:p>
            <a:pPr marL="0" indent="0">
              <a:buFont typeface="Arial" panose="020B0604020202020204" pitchFamily="34" charset="0"/>
              <a:buNone/>
            </a:pPr>
            <a:r>
              <a:rPr lang="en-US" sz="1800" dirty="0">
                <a:effectLst/>
                <a:latin typeface="Calibri" panose="020F0502020204030204" pitchFamily="34" charset="0"/>
                <a:ea typeface="Calibri" panose="020F0502020204030204" pitchFamily="34" charset="0"/>
              </a:rPr>
              <a:t>	Those parameters can be explained as follow – summary the important one, while you also need to pay attention to cycle 13 and 14.</a:t>
            </a:r>
          </a:p>
          <a:p>
            <a:pPr marL="0" indent="0">
              <a:buFont typeface="Arial" panose="020B0604020202020204" pitchFamily="34" charset="0"/>
              <a:buNone/>
            </a:pPr>
            <a:endParaRPr lang="en-US" sz="1800" dirty="0">
              <a:effectLst/>
              <a:latin typeface="Calibri" panose="020F0502020204030204" pitchFamily="34" charset="0"/>
              <a:ea typeface="Calibri" panose="020F0502020204030204" pitchFamily="34" charset="0"/>
            </a:endParaRPr>
          </a:p>
          <a:p>
            <a:pPr marL="0" indent="0">
              <a:buFont typeface="Arial" panose="020B0604020202020204" pitchFamily="34" charset="0"/>
              <a:buNone/>
            </a:pPr>
            <a:r>
              <a:rPr lang="en-US" sz="1800" dirty="0">
                <a:effectLst/>
                <a:latin typeface="Calibri" panose="020F0502020204030204" pitchFamily="34" charset="0"/>
                <a:ea typeface="Calibri" panose="020F0502020204030204" pitchFamily="34" charset="0"/>
              </a:rPr>
              <a:t>The output will have the opening balance and the summary – if there were entries in that financial year will shows summary up to the selected cycle.</a:t>
            </a:r>
          </a:p>
          <a:p>
            <a:pPr marL="0" indent="0">
              <a:buFont typeface="Arial" panose="020B0604020202020204" pitchFamily="34" charset="0"/>
              <a:buNone/>
            </a:pPr>
            <a:endParaRPr lang="en-US" sz="1800" dirty="0">
              <a:effectLst/>
              <a:latin typeface="Calibri" panose="020F0502020204030204" pitchFamily="34" charset="0"/>
              <a:ea typeface="Calibri" panose="020F0502020204030204" pitchFamily="34" charset="0"/>
            </a:endParaRPr>
          </a:p>
          <a:p>
            <a:pPr marL="0" indent="0">
              <a:buFont typeface="Arial" panose="020B0604020202020204" pitchFamily="34" charset="0"/>
              <a:buNone/>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Validation of CC structure</a:t>
            </a:r>
          </a:p>
          <a:p>
            <a:pPr marL="0" indent="0">
              <a:buFont typeface="Arial" panose="020B0604020202020204" pitchFamily="34" charset="0"/>
              <a:buNone/>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86689AF9-8242-AB4E-BF72-33C723BBC0DB}" type="slidenum">
              <a:rPr lang="en-GB" smtClean="0"/>
              <a:t>35</a:t>
            </a:fld>
            <a:endParaRPr lang="en-GB"/>
          </a:p>
        </p:txBody>
      </p:sp>
    </p:spTree>
    <p:extLst>
      <p:ext uri="{BB962C8B-B14F-4D97-AF65-F5344CB8AC3E}">
        <p14:creationId xmlns:p14="http://schemas.microsoft.com/office/powerpoint/2010/main" val="4205815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a:effectLst/>
                <a:latin typeface="Calibri" panose="020F0502020204030204" pitchFamily="34" charset="0"/>
                <a:ea typeface="Calibri" panose="020F0502020204030204" pitchFamily="34" charset="0"/>
              </a:rPr>
              <a:t>You execute the TB and have an imbalance, yes it sounds like an easy problem, but I want to recap how you should use the reports that are available.</a:t>
            </a:r>
          </a:p>
          <a:p>
            <a:pPr marL="0" indent="0">
              <a:buFont typeface="Arial" panose="020B0604020202020204" pitchFamily="34" charset="0"/>
              <a:buNone/>
            </a:pPr>
            <a:endParaRPr lang="en-US" sz="14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400" dirty="0">
                <a:effectLst/>
                <a:latin typeface="Calibri" panose="020F0502020204030204" pitchFamily="34" charset="0"/>
                <a:ea typeface="Calibri" panose="020F0502020204030204" pitchFamily="34" charset="0"/>
              </a:rPr>
              <a:t>You all start with the transactions on invalid GLA’s report – {FGLPR1-3}.</a:t>
            </a:r>
          </a:p>
          <a:p>
            <a:pPr marL="285750" indent="-285750">
              <a:buFont typeface="Arial" panose="020B0604020202020204" pitchFamily="34" charset="0"/>
              <a:buChar char="•"/>
            </a:pPr>
            <a:r>
              <a:rPr lang="en-US" sz="1400" dirty="0">
                <a:effectLst/>
                <a:latin typeface="Calibri" panose="020F0502020204030204" pitchFamily="34" charset="0"/>
                <a:ea typeface="Calibri" panose="020F0502020204030204" pitchFamily="34" charset="0"/>
              </a:rPr>
              <a:t>Then you run the account structure validation – {FCSO-3} and then the </a:t>
            </a:r>
          </a:p>
          <a:p>
            <a:pPr marL="285750" indent="-285750">
              <a:buFont typeface="Arial" panose="020B0604020202020204" pitchFamily="34" charset="0"/>
              <a:buChar char="•"/>
            </a:pPr>
            <a:r>
              <a:rPr lang="en-US" sz="1400" dirty="0">
                <a:effectLst/>
                <a:latin typeface="Calibri" panose="020F0502020204030204" pitchFamily="34" charset="0"/>
                <a:ea typeface="Calibri" panose="020F0502020204030204" pitchFamily="34" charset="0"/>
              </a:rPr>
              <a:t>Validation on the CC structure – in {FCSO-2}. This is where you could miss some valuable information.</a:t>
            </a:r>
          </a:p>
          <a:p>
            <a:pPr marL="628741" lvl="1" indent="-285750">
              <a:buFont typeface="Arial" panose="020B0604020202020204" pitchFamily="34" charset="0"/>
              <a:buChar char="•"/>
            </a:pPr>
            <a:r>
              <a:rPr lang="en-US" sz="1400" dirty="0">
                <a:effectLst/>
                <a:latin typeface="Calibri" panose="020F0502020204030204" pitchFamily="34" charset="0"/>
                <a:ea typeface="Calibri" panose="020F0502020204030204" pitchFamily="34" charset="0"/>
              </a:rPr>
              <a:t>You will probably complete the following values – all financial years and complete validation.</a:t>
            </a:r>
          </a:p>
          <a:p>
            <a:pPr marL="628741" lvl="1" indent="-285750">
              <a:buFont typeface="Arial" panose="020B0604020202020204" pitchFamily="34" charset="0"/>
              <a:buChar char="•"/>
            </a:pPr>
            <a:r>
              <a:rPr lang="en-US" sz="1400" dirty="0">
                <a:effectLst/>
                <a:latin typeface="Calibri" panose="020F0502020204030204" pitchFamily="34" charset="0"/>
                <a:ea typeface="Calibri" panose="020F0502020204030204" pitchFamily="34" charset="0"/>
              </a:rPr>
              <a:t>Rather insert the financial year where you have the imbalance AND the consolidation CC code that you used for the TB.</a:t>
            </a:r>
          </a:p>
          <a:p>
            <a:pPr marL="0" lvl="0" indent="0">
              <a:buFont typeface="Arial" panose="020B0604020202020204" pitchFamily="34" charset="0"/>
              <a:buNone/>
            </a:pPr>
            <a:endParaRPr lang="en-US" sz="1400" dirty="0">
              <a:effectLst/>
              <a:latin typeface="Calibri" panose="020F0502020204030204" pitchFamily="34" charset="0"/>
              <a:ea typeface="Calibri" panose="020F0502020204030204" pitchFamily="34" charset="0"/>
            </a:endParaRPr>
          </a:p>
          <a:p>
            <a:pPr marL="0" lvl="0" indent="0">
              <a:buFont typeface="Arial" panose="020B0604020202020204" pitchFamily="34" charset="0"/>
              <a:buNone/>
            </a:pPr>
            <a:r>
              <a:rPr lang="en-US" sz="1400" dirty="0">
                <a:effectLst/>
                <a:latin typeface="Calibri" panose="020F0502020204030204" pitchFamily="34" charset="0"/>
                <a:ea typeface="Calibri" panose="020F0502020204030204" pitchFamily="34" charset="0"/>
              </a:rPr>
              <a:t>Just a last reminder – what you can also look at before doing the validations, is to run the account summary report in {FGLOR1-26}. If that report is in balance, you know it is a consolidation structure that is wrong. If this report has an imbalance, then run the TT report in {FGLOR1-21} for the specific year, BUT in summary, for all cycles – 0 to 14 and all TT’s.</a:t>
            </a:r>
          </a:p>
          <a:p>
            <a:pPr marL="0" indent="0">
              <a:buFont typeface="Arial" panose="020B0604020202020204" pitchFamily="34" charset="0"/>
              <a:buNone/>
            </a:pPr>
            <a:endParaRPr lang="en-US" sz="14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86689AF9-8242-AB4E-BF72-33C723BBC0DB}" type="slidenum">
              <a:rPr lang="en-GB" smtClean="0"/>
              <a:t>36</a:t>
            </a:fld>
            <a:endParaRPr lang="en-GB"/>
          </a:p>
        </p:txBody>
      </p:sp>
    </p:spTree>
    <p:extLst>
      <p:ext uri="{BB962C8B-B14F-4D97-AF65-F5344CB8AC3E}">
        <p14:creationId xmlns:p14="http://schemas.microsoft.com/office/powerpoint/2010/main" val="6312667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15E33-8EA6-F4F8-B7B1-DD3F9EE1C3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2765A0-DADB-F616-8E7A-ADC5D96256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A8278B-79A3-AE69-0648-8DB6DDE281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9C9046-7E59-6D13-D288-8CED3905EA6A}"/>
              </a:ext>
            </a:extLst>
          </p:cNvPr>
          <p:cNvSpPr>
            <a:spLocks noGrp="1"/>
          </p:cNvSpPr>
          <p:nvPr>
            <p:ph type="sldNum" sz="quarter" idx="10"/>
          </p:nvPr>
        </p:nvSpPr>
        <p:spPr/>
        <p:txBody>
          <a:bodyPr/>
          <a:lstStyle/>
          <a:p>
            <a:fld id="{F7021451-1387-4CA6-816F-3879F97B5CBC}" type="slidenum">
              <a:rPr lang="en-US"/>
              <a:t>38</a:t>
            </a:fld>
            <a:endParaRPr lang="en-US"/>
          </a:p>
        </p:txBody>
      </p:sp>
    </p:spTree>
    <p:extLst>
      <p:ext uri="{BB962C8B-B14F-4D97-AF65-F5344CB8AC3E}">
        <p14:creationId xmlns:p14="http://schemas.microsoft.com/office/powerpoint/2010/main" val="1296110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2BD3F-CCC7-94FD-61C3-0EEDF028FF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B32BF8-A491-C717-52E4-56A75AE33E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221D73-7999-8AF7-9410-B16BF012FA4A}"/>
              </a:ext>
            </a:extLst>
          </p:cNvPr>
          <p:cNvSpPr>
            <a:spLocks noGrp="1"/>
          </p:cNvSpPr>
          <p:nvPr>
            <p:ph type="body" idx="1"/>
          </p:nvPr>
        </p:nvSpPr>
        <p:spPr/>
        <p:txBody>
          <a:bodyPr/>
          <a:lstStyle/>
          <a:p>
            <a:r>
              <a:rPr lang="en-ZA" dirty="0"/>
              <a:t>These are some advantages or benefits when using the module.</a:t>
            </a:r>
            <a:br>
              <a:rPr lang="en-ZA" dirty="0"/>
            </a:br>
            <a:br>
              <a:rPr lang="en-ZA" dirty="0"/>
            </a:br>
            <a:r>
              <a:rPr lang="en-ZA" dirty="0"/>
              <a:t>Important that you compare this with the existing practise where you are processing SD journals.</a:t>
            </a:r>
          </a:p>
        </p:txBody>
      </p:sp>
      <p:sp>
        <p:nvSpPr>
          <p:cNvPr id="4" name="Slide Number Placeholder 3">
            <a:extLst>
              <a:ext uri="{FF2B5EF4-FFF2-40B4-BE49-F238E27FC236}">
                <a16:creationId xmlns:a16="http://schemas.microsoft.com/office/drawing/2014/main" id="{5CBFE786-4DC6-413F-2F1C-72BF6CE2ABB6}"/>
              </a:ext>
            </a:extLst>
          </p:cNvPr>
          <p:cNvSpPr>
            <a:spLocks noGrp="1"/>
          </p:cNvSpPr>
          <p:nvPr>
            <p:ph type="sldNum" sz="quarter" idx="5"/>
          </p:nvPr>
        </p:nvSpPr>
        <p:spPr/>
        <p:txBody>
          <a:bodyPr/>
          <a:lstStyle/>
          <a:p>
            <a:fld id="{86689AF9-8242-AB4E-BF72-33C723BBC0DB}" type="slidenum">
              <a:rPr lang="en-GB" smtClean="0"/>
              <a:t>6</a:t>
            </a:fld>
            <a:endParaRPr lang="en-GB"/>
          </a:p>
        </p:txBody>
      </p:sp>
    </p:spTree>
    <p:extLst>
      <p:ext uri="{BB962C8B-B14F-4D97-AF65-F5344CB8AC3E}">
        <p14:creationId xmlns:p14="http://schemas.microsoft.com/office/powerpoint/2010/main" val="1813862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You will see at the top of the screen you can insert specific query criteria. In my example I selected bursaries for 2025.</a:t>
            </a:r>
            <a:br>
              <a:rPr lang="en-ZA" dirty="0"/>
            </a:br>
            <a:br>
              <a:rPr lang="en-ZA" dirty="0"/>
            </a:br>
            <a:r>
              <a:rPr lang="en-ZA" dirty="0"/>
              <a:t>The moment that you select a specific student, you can see the details appearing at the bottom. Then for those who are Excel jockeys, you can export to excel.</a:t>
            </a:r>
          </a:p>
        </p:txBody>
      </p:sp>
      <p:sp>
        <p:nvSpPr>
          <p:cNvPr id="4" name="Slide Number Placeholder 3"/>
          <p:cNvSpPr>
            <a:spLocks noGrp="1"/>
          </p:cNvSpPr>
          <p:nvPr>
            <p:ph type="sldNum" sz="quarter" idx="5"/>
          </p:nvPr>
        </p:nvSpPr>
        <p:spPr/>
        <p:txBody>
          <a:bodyPr/>
          <a:lstStyle/>
          <a:p>
            <a:fld id="{86689AF9-8242-AB4E-BF72-33C723BBC0DB}" type="slidenum">
              <a:rPr lang="en-GB" smtClean="0"/>
              <a:t>7</a:t>
            </a:fld>
            <a:endParaRPr lang="en-GB"/>
          </a:p>
        </p:txBody>
      </p:sp>
    </p:spTree>
    <p:extLst>
      <p:ext uri="{BB962C8B-B14F-4D97-AF65-F5344CB8AC3E}">
        <p14:creationId xmlns:p14="http://schemas.microsoft.com/office/powerpoint/2010/main" val="2914154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 am lazy, if there is a chance to do things in batch, I am using this. </a:t>
            </a:r>
            <a:br>
              <a:rPr lang="en-ZA" dirty="0"/>
            </a:br>
            <a:br>
              <a:rPr lang="en-ZA" dirty="0"/>
            </a:br>
            <a:r>
              <a:rPr lang="en-ZA" dirty="0"/>
              <a:t>Here is a list of the things we can load in batch, with the relevant menu option. Just a reminder that the remittance advice can be used to get the applications and allocation in the system.</a:t>
            </a:r>
          </a:p>
        </p:txBody>
      </p:sp>
      <p:sp>
        <p:nvSpPr>
          <p:cNvPr id="4" name="Slide Number Placeholder 3"/>
          <p:cNvSpPr>
            <a:spLocks noGrp="1"/>
          </p:cNvSpPr>
          <p:nvPr>
            <p:ph type="sldNum" sz="quarter" idx="5"/>
          </p:nvPr>
        </p:nvSpPr>
        <p:spPr/>
        <p:txBody>
          <a:bodyPr/>
          <a:lstStyle/>
          <a:p>
            <a:fld id="{86689AF9-8242-AB4E-BF72-33C723BBC0DB}" type="slidenum">
              <a:rPr lang="en-GB" smtClean="0"/>
              <a:t>8</a:t>
            </a:fld>
            <a:endParaRPr lang="en-GB"/>
          </a:p>
        </p:txBody>
      </p:sp>
    </p:spTree>
    <p:extLst>
      <p:ext uri="{BB962C8B-B14F-4D97-AF65-F5344CB8AC3E}">
        <p14:creationId xmlns:p14="http://schemas.microsoft.com/office/powerpoint/2010/main" val="3939877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B1238-2100-5CA5-27FC-EDC0F621E2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5311B6-E9EC-B6F8-CA79-D05BFF2795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71BE0E-E432-E176-207F-17701262873A}"/>
              </a:ext>
            </a:extLst>
          </p:cNvPr>
          <p:cNvSpPr>
            <a:spLocks noGrp="1"/>
          </p:cNvSpPr>
          <p:nvPr>
            <p:ph type="body" idx="1"/>
          </p:nvPr>
        </p:nvSpPr>
        <p:spPr/>
        <p:txBody>
          <a:bodyPr/>
          <a:lstStyle/>
          <a:p>
            <a:pPr marL="285750" indent="-285750">
              <a:buFont typeface="Arial" panose="020B0604020202020204" pitchFamily="34" charset="0"/>
              <a:buChar char="•"/>
            </a:pPr>
            <a:r>
              <a:rPr lang="en-US" sz="900" b="0" dirty="0">
                <a:effectLst/>
                <a:latin typeface="Calibri" panose="020F0502020204030204" pitchFamily="34" charset="0"/>
                <a:ea typeface="Calibri" panose="020F0502020204030204" pitchFamily="34" charset="0"/>
              </a:rPr>
              <a:t>Do you have bursaries that are administered, but where the sponsor is expecting an invoice? NOT NSFAS money.</a:t>
            </a:r>
          </a:p>
          <a:p>
            <a:pPr marL="0" indent="0">
              <a:buFont typeface="Arial" panose="020B0604020202020204" pitchFamily="34" charset="0"/>
              <a:buNone/>
            </a:pPr>
            <a:endParaRPr lang="en-US" sz="9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900" dirty="0">
                <a:effectLst/>
                <a:latin typeface="Calibri" panose="020F0502020204030204" pitchFamily="34" charset="0"/>
                <a:ea typeface="Calibri" panose="020F0502020204030204" pitchFamily="34" charset="0"/>
              </a:rPr>
              <a:t>We have the functionality for the contracts, but do you know about the bursaries and the AR system? Have a look at this option.</a:t>
            </a:r>
          </a:p>
          <a:p>
            <a:pPr marL="0" indent="0">
              <a:buFont typeface="Arial" panose="020B0604020202020204" pitchFamily="34" charset="0"/>
              <a:buNone/>
            </a:pPr>
            <a:endParaRPr lang="en-US" sz="9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900" dirty="0">
                <a:effectLst/>
                <a:latin typeface="Calibri" panose="020F0502020204030204" pitchFamily="34" charset="0"/>
                <a:ea typeface="Calibri" panose="020F0502020204030204" pitchFamily="34" charset="0"/>
              </a:rPr>
              <a:t>Just note that it is looking at THE ESTIMATED costs.</a:t>
            </a:r>
          </a:p>
          <a:p>
            <a:pPr marL="0" indent="0">
              <a:buFont typeface="Arial" panose="020B0604020202020204" pitchFamily="34" charset="0"/>
              <a:buNone/>
            </a:pPr>
            <a:endParaRPr lang="en-US" sz="9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900" dirty="0">
                <a:effectLst/>
                <a:latin typeface="Calibri" panose="020F0502020204030204" pitchFamily="34" charset="0"/>
                <a:ea typeface="Calibri" panose="020F0502020204030204" pitchFamily="34" charset="0"/>
              </a:rPr>
              <a:t>What the option does it will create the invoice for the specific debtor.</a:t>
            </a:r>
          </a:p>
          <a:p>
            <a:endParaRPr lang="en-ZA" dirty="0"/>
          </a:p>
        </p:txBody>
      </p:sp>
      <p:sp>
        <p:nvSpPr>
          <p:cNvPr id="4" name="Slide Number Placeholder 3">
            <a:extLst>
              <a:ext uri="{FF2B5EF4-FFF2-40B4-BE49-F238E27FC236}">
                <a16:creationId xmlns:a16="http://schemas.microsoft.com/office/drawing/2014/main" id="{D5B54EB0-F379-AE1B-BCF3-E9C9C1E57ADA}"/>
              </a:ext>
            </a:extLst>
          </p:cNvPr>
          <p:cNvSpPr>
            <a:spLocks noGrp="1"/>
          </p:cNvSpPr>
          <p:nvPr>
            <p:ph type="sldNum" sz="quarter" idx="5"/>
          </p:nvPr>
        </p:nvSpPr>
        <p:spPr/>
        <p:txBody>
          <a:bodyPr/>
          <a:lstStyle/>
          <a:p>
            <a:fld id="{86689AF9-8242-AB4E-BF72-33C723BBC0DB}" type="slidenum">
              <a:rPr lang="en-GB" smtClean="0"/>
              <a:t>9</a:t>
            </a:fld>
            <a:endParaRPr lang="en-GB"/>
          </a:p>
        </p:txBody>
      </p:sp>
    </p:spTree>
    <p:extLst>
      <p:ext uri="{BB962C8B-B14F-4D97-AF65-F5344CB8AC3E}">
        <p14:creationId xmlns:p14="http://schemas.microsoft.com/office/powerpoint/2010/main" val="1544281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983" rtl="0" eaLnBrk="1" fontAlgn="auto" latinLnBrk="0" hangingPunct="1">
              <a:lnSpc>
                <a:spcPct val="100000"/>
              </a:lnSpc>
              <a:spcBef>
                <a:spcPts val="0"/>
              </a:spcBef>
              <a:spcAft>
                <a:spcPts val="0"/>
              </a:spcAft>
              <a:buClrTx/>
              <a:buSzTx/>
              <a:buFontTx/>
              <a:buNone/>
              <a:tabLst/>
              <a:defRPr/>
            </a:pPr>
            <a:r>
              <a:rPr lang="en-ZA" sz="700" dirty="0">
                <a:solidFill>
                  <a:schemeClr val="accent2"/>
                </a:solidFill>
              </a:rPr>
              <a:t>https://bankingbiz.co.za/news/general-banking-news/south-african-banking-weathering-change,-seizing-opportunity.html</a:t>
            </a:r>
          </a:p>
          <a:p>
            <a:endParaRPr lang="en-GB" dirty="0"/>
          </a:p>
        </p:txBody>
      </p:sp>
      <p:sp>
        <p:nvSpPr>
          <p:cNvPr id="4" name="Slide Number Placeholder 3"/>
          <p:cNvSpPr>
            <a:spLocks noGrp="1"/>
          </p:cNvSpPr>
          <p:nvPr>
            <p:ph type="sldNum" sz="quarter" idx="5"/>
          </p:nvPr>
        </p:nvSpPr>
        <p:spPr/>
        <p:txBody>
          <a:bodyPr/>
          <a:lstStyle/>
          <a:p>
            <a:fld id="{86689AF9-8242-AB4E-BF72-33C723BBC0DB}" type="slidenum">
              <a:rPr lang="en-GB" smtClean="0"/>
              <a:t>10</a:t>
            </a:fld>
            <a:endParaRPr lang="en-GB"/>
          </a:p>
        </p:txBody>
      </p:sp>
    </p:spTree>
    <p:extLst>
      <p:ext uri="{BB962C8B-B14F-4D97-AF65-F5344CB8AC3E}">
        <p14:creationId xmlns:p14="http://schemas.microsoft.com/office/powerpoint/2010/main" val="301420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F6A3D-B512-5726-2D6D-5A945AB89C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66C344-1DBB-D5EB-6B8F-13D21F9D91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BE80E3-598A-1CE5-73DF-B9F0D5B538F4}"/>
              </a:ext>
            </a:extLst>
          </p:cNvPr>
          <p:cNvSpPr>
            <a:spLocks noGrp="1"/>
          </p:cNvSpPr>
          <p:nvPr>
            <p:ph type="body" idx="1"/>
          </p:nvPr>
        </p:nvSpPr>
        <p:spPr/>
        <p:txBody>
          <a:bodyPr/>
          <a:lstStyle/>
          <a:p>
            <a:r>
              <a:rPr lang="en-ZA" dirty="0"/>
              <a:t>The option allows you to not only pay refunds to student, but also to make payments, like stipends to students.</a:t>
            </a:r>
          </a:p>
          <a:p>
            <a:endParaRPr lang="en-ZA" dirty="0"/>
          </a:p>
          <a:p>
            <a:r>
              <a:rPr lang="en-ZA" dirty="0"/>
              <a:t>The functionality to import high volumes of data also exists.</a:t>
            </a:r>
          </a:p>
          <a:p>
            <a:endParaRPr lang="en-ZA" dirty="0"/>
          </a:p>
          <a:p>
            <a:r>
              <a:rPr lang="en-ZA" dirty="0"/>
              <a:t>Reminder that we also have segregation of duties, where you have a user loading the payment, while another one can approve the payments, before generating the payments in FCTO-20.</a:t>
            </a:r>
          </a:p>
          <a:p>
            <a:endParaRPr lang="en-ZA" dirty="0"/>
          </a:p>
          <a:p>
            <a:r>
              <a:rPr lang="en-ZA" dirty="0"/>
              <a:t>Also remember the functionality that exists to upload bank details in batch. Alternatively you can load them individually where approvals of the bank details can also be done.</a:t>
            </a:r>
          </a:p>
        </p:txBody>
      </p:sp>
      <p:sp>
        <p:nvSpPr>
          <p:cNvPr id="4" name="Slide Number Placeholder 3">
            <a:extLst>
              <a:ext uri="{FF2B5EF4-FFF2-40B4-BE49-F238E27FC236}">
                <a16:creationId xmlns:a16="http://schemas.microsoft.com/office/drawing/2014/main" id="{DDAADB81-7C7C-B587-CA27-1B1C4BA2E93C}"/>
              </a:ext>
            </a:extLst>
          </p:cNvPr>
          <p:cNvSpPr>
            <a:spLocks noGrp="1"/>
          </p:cNvSpPr>
          <p:nvPr>
            <p:ph type="sldNum" sz="quarter" idx="5"/>
          </p:nvPr>
        </p:nvSpPr>
        <p:spPr/>
        <p:txBody>
          <a:bodyPr/>
          <a:lstStyle/>
          <a:p>
            <a:fld id="{86689AF9-8242-AB4E-BF72-33C723BBC0DB}" type="slidenum">
              <a:rPr lang="en-GB" smtClean="0"/>
              <a:t>11</a:t>
            </a:fld>
            <a:endParaRPr lang="en-GB"/>
          </a:p>
        </p:txBody>
      </p:sp>
    </p:spTree>
    <p:extLst>
      <p:ext uri="{BB962C8B-B14F-4D97-AF65-F5344CB8AC3E}">
        <p14:creationId xmlns:p14="http://schemas.microsoft.com/office/powerpoint/2010/main" val="37430481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0.png"/><Relationship Id="rId2" Type="http://schemas.openxmlformats.org/officeDocument/2006/relationships/image" Target="../media/image13.jpg"/><Relationship Id="rId1" Type="http://schemas.openxmlformats.org/officeDocument/2006/relationships/slideMaster" Target="../slideMasters/slideMaster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5.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0.png"/><Relationship Id="rId2" Type="http://schemas.openxmlformats.org/officeDocument/2006/relationships/image" Target="../media/image13.jpg"/><Relationship Id="rId1" Type="http://schemas.openxmlformats.org/officeDocument/2006/relationships/slideMaster" Target="../slideMasters/slideMaster3.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5.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06">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C0C47C-6473-D450-1728-52532DE35D77}"/>
              </a:ext>
            </a:extLst>
          </p:cNvPr>
          <p:cNvPicPr>
            <a:picLocks noChangeAspect="1"/>
          </p:cNvPicPr>
          <p:nvPr userDrawn="1"/>
        </p:nvPicPr>
        <p:blipFill>
          <a:blip r:embed="rId2"/>
          <a:srcRect/>
          <a:stretch/>
        </p:blipFill>
        <p:spPr>
          <a:xfrm>
            <a:off x="0" y="2540"/>
            <a:ext cx="9144000" cy="4366260"/>
          </a:xfrm>
          <a:prstGeom prst="rect">
            <a:avLst/>
          </a:prstGeom>
        </p:spPr>
      </p:pic>
      <p:sp>
        <p:nvSpPr>
          <p:cNvPr id="2" name="Title 23">
            <a:extLst>
              <a:ext uri="{FF2B5EF4-FFF2-40B4-BE49-F238E27FC236}">
                <a16:creationId xmlns:a16="http://schemas.microsoft.com/office/drawing/2014/main" id="{6CF2B15E-1034-986B-D311-E40F8255F859}"/>
              </a:ext>
            </a:extLst>
          </p:cNvPr>
          <p:cNvSpPr>
            <a:spLocks noGrp="1"/>
          </p:cNvSpPr>
          <p:nvPr>
            <p:ph type="title" hasCustomPrompt="1"/>
          </p:nvPr>
        </p:nvSpPr>
        <p:spPr>
          <a:xfrm>
            <a:off x="3134298" y="1972715"/>
            <a:ext cx="5701725" cy="1420336"/>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A92E237E-F759-C8AB-9004-79FF6F4DBBC9}"/>
              </a:ext>
            </a:extLst>
          </p:cNvPr>
          <p:cNvSpPr>
            <a:spLocks noGrp="1"/>
          </p:cNvSpPr>
          <p:nvPr>
            <p:ph type="body" sz="quarter" idx="11" hasCustomPrompt="1"/>
          </p:nvPr>
        </p:nvSpPr>
        <p:spPr>
          <a:xfrm>
            <a:off x="3134298" y="3508711"/>
            <a:ext cx="5701725" cy="371632"/>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pic>
        <p:nvPicPr>
          <p:cNvPr id="6" name="Graphic 5">
            <a:extLst>
              <a:ext uri="{FF2B5EF4-FFF2-40B4-BE49-F238E27FC236}">
                <a16:creationId xmlns:a16="http://schemas.microsoft.com/office/drawing/2014/main" id="{C2C70574-F6FA-712B-F440-4F83018D024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804638" y="307499"/>
            <a:ext cx="1031388" cy="670401"/>
          </a:xfrm>
          <a:prstGeom prst="rect">
            <a:avLst/>
          </a:prstGeom>
        </p:spPr>
      </p:pic>
      <p:grpSp>
        <p:nvGrpSpPr>
          <p:cNvPr id="4" name="Group 3">
            <a:extLst>
              <a:ext uri="{FF2B5EF4-FFF2-40B4-BE49-F238E27FC236}">
                <a16:creationId xmlns:a16="http://schemas.microsoft.com/office/drawing/2014/main" id="{80B04C9B-DE7F-0B80-6EA1-10AE94B57EC4}"/>
              </a:ext>
            </a:extLst>
          </p:cNvPr>
          <p:cNvGrpSpPr/>
          <p:nvPr userDrawn="1"/>
        </p:nvGrpSpPr>
        <p:grpSpPr>
          <a:xfrm>
            <a:off x="303212" y="371738"/>
            <a:ext cx="2959045" cy="527076"/>
            <a:chOff x="303213" y="398341"/>
            <a:chExt cx="1707190" cy="304091"/>
          </a:xfrm>
        </p:grpSpPr>
        <p:pic>
          <p:nvPicPr>
            <p:cNvPr id="8" name="Graphic 7">
              <a:extLst>
                <a:ext uri="{FF2B5EF4-FFF2-40B4-BE49-F238E27FC236}">
                  <a16:creationId xmlns:a16="http://schemas.microsoft.com/office/drawing/2014/main" id="{BA74FDDC-985F-B6B5-3139-A05026F3A3E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03213" y="419303"/>
              <a:ext cx="283129" cy="283129"/>
            </a:xfrm>
            <a:prstGeom prst="rect">
              <a:avLst/>
            </a:prstGeom>
          </p:spPr>
        </p:pic>
        <p:pic>
          <p:nvPicPr>
            <p:cNvPr id="10" name="Picture 9" descr="A black and white logo&#10;&#10;AI-generated content may be incorrect.">
              <a:extLst>
                <a:ext uri="{FF2B5EF4-FFF2-40B4-BE49-F238E27FC236}">
                  <a16:creationId xmlns:a16="http://schemas.microsoft.com/office/drawing/2014/main" id="{CC7927EE-FFF1-476B-1881-9A1303CF550E}"/>
                </a:ext>
              </a:extLst>
            </p:cNvPr>
            <p:cNvPicPr>
              <a:picLocks noChangeAspect="1"/>
            </p:cNvPicPr>
            <p:nvPr userDrawn="1"/>
          </p:nvPicPr>
          <p:blipFill>
            <a:blip r:embed="rId7"/>
            <a:stretch>
              <a:fillRect/>
            </a:stretch>
          </p:blipFill>
          <p:spPr>
            <a:xfrm>
              <a:off x="656412" y="398341"/>
              <a:ext cx="1353991" cy="283129"/>
            </a:xfrm>
            <a:prstGeom prst="rect">
              <a:avLst/>
            </a:prstGeom>
          </p:spPr>
        </p:pic>
      </p:grpSp>
    </p:spTree>
    <p:extLst>
      <p:ext uri="{BB962C8B-B14F-4D97-AF65-F5344CB8AC3E}">
        <p14:creationId xmlns:p14="http://schemas.microsoft.com/office/powerpoint/2010/main" val="70305733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_06">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303213" y="1649788"/>
            <a:ext cx="8532811"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14" name="Content Placeholder 5">
            <a:extLst>
              <a:ext uri="{FF2B5EF4-FFF2-40B4-BE49-F238E27FC236}">
                <a16:creationId xmlns:a16="http://schemas.microsoft.com/office/drawing/2014/main" id="{D5184203-8B0A-D466-F5BC-53A6B7F35CED}"/>
              </a:ext>
            </a:extLst>
          </p:cNvPr>
          <p:cNvSpPr>
            <a:spLocks noGrp="1"/>
          </p:cNvSpPr>
          <p:nvPr>
            <p:ph sz="quarter" idx="17" hasCustomPrompt="1"/>
          </p:nvPr>
        </p:nvSpPr>
        <p:spPr>
          <a:xfrm>
            <a:off x="303213" y="3201026"/>
            <a:ext cx="8532811"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5" name="Title 1">
            <a:extLst>
              <a:ext uri="{FF2B5EF4-FFF2-40B4-BE49-F238E27FC236}">
                <a16:creationId xmlns:a16="http://schemas.microsoft.com/office/drawing/2014/main" id="{8AB98FEA-A9D2-E0AF-6803-020C79CAAD6A}"/>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3633768371"/>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_07">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303213" y="1649788"/>
            <a:ext cx="4086225"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14" name="Content Placeholder 5">
            <a:extLst>
              <a:ext uri="{FF2B5EF4-FFF2-40B4-BE49-F238E27FC236}">
                <a16:creationId xmlns:a16="http://schemas.microsoft.com/office/drawing/2014/main" id="{D5184203-8B0A-D466-F5BC-53A6B7F35CED}"/>
              </a:ext>
            </a:extLst>
          </p:cNvPr>
          <p:cNvSpPr>
            <a:spLocks noGrp="1"/>
          </p:cNvSpPr>
          <p:nvPr>
            <p:ph sz="quarter" idx="17" hasCustomPrompt="1"/>
          </p:nvPr>
        </p:nvSpPr>
        <p:spPr>
          <a:xfrm>
            <a:off x="303213" y="3201026"/>
            <a:ext cx="4086225"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4" name="Content Placeholder 5">
            <a:extLst>
              <a:ext uri="{FF2B5EF4-FFF2-40B4-BE49-F238E27FC236}">
                <a16:creationId xmlns:a16="http://schemas.microsoft.com/office/drawing/2014/main" id="{596FBC1E-3C5C-5E65-C630-954E2D14A86A}"/>
              </a:ext>
            </a:extLst>
          </p:cNvPr>
          <p:cNvSpPr>
            <a:spLocks noGrp="1"/>
          </p:cNvSpPr>
          <p:nvPr>
            <p:ph sz="quarter" idx="18" hasCustomPrompt="1"/>
          </p:nvPr>
        </p:nvSpPr>
        <p:spPr>
          <a:xfrm>
            <a:off x="4748213" y="1649788"/>
            <a:ext cx="4086225"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5" name="Content Placeholder 5">
            <a:extLst>
              <a:ext uri="{FF2B5EF4-FFF2-40B4-BE49-F238E27FC236}">
                <a16:creationId xmlns:a16="http://schemas.microsoft.com/office/drawing/2014/main" id="{98A2E827-DAB5-3E92-E626-C4DDCECC2FE7}"/>
              </a:ext>
            </a:extLst>
          </p:cNvPr>
          <p:cNvSpPr>
            <a:spLocks noGrp="1"/>
          </p:cNvSpPr>
          <p:nvPr>
            <p:ph sz="quarter" idx="19" hasCustomPrompt="1"/>
          </p:nvPr>
        </p:nvSpPr>
        <p:spPr>
          <a:xfrm>
            <a:off x="4748213" y="3201026"/>
            <a:ext cx="4086225"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3" name="Title 1">
            <a:extLst>
              <a:ext uri="{FF2B5EF4-FFF2-40B4-BE49-F238E27FC236}">
                <a16:creationId xmlns:a16="http://schemas.microsoft.com/office/drawing/2014/main" id="{AF99843B-522C-BCBA-F40B-AD78E6A215F5}"/>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711535091"/>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_08">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2888571" y="1649788"/>
            <a:ext cx="5947453" cy="2355412"/>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4" name="Picture Placeholder 4">
            <a:extLst>
              <a:ext uri="{FF2B5EF4-FFF2-40B4-BE49-F238E27FC236}">
                <a16:creationId xmlns:a16="http://schemas.microsoft.com/office/drawing/2014/main" id="{ABB8F230-019C-10B2-4C8F-F4E6ECA7C575}"/>
              </a:ext>
            </a:extLst>
          </p:cNvPr>
          <p:cNvSpPr>
            <a:spLocks noGrp="1"/>
          </p:cNvSpPr>
          <p:nvPr>
            <p:ph type="pic" sz="quarter" idx="15" hasCustomPrompt="1"/>
          </p:nvPr>
        </p:nvSpPr>
        <p:spPr>
          <a:xfrm>
            <a:off x="303214" y="1277939"/>
            <a:ext cx="2222499" cy="3090862"/>
          </a:xfrm>
          <a:prstGeom prst="rect">
            <a:avLst/>
          </a:prstGeom>
          <a:solidFill>
            <a:schemeClr val="tx1">
              <a:lumMod val="20000"/>
              <a:lumOff val="80000"/>
            </a:schemeClr>
          </a:solidFill>
        </p:spPr>
        <p:txBody>
          <a:bodyPr vert="horz" anchor="ctr"/>
          <a:lstStyle>
            <a:lvl1pPr marL="0" indent="0" algn="ctr">
              <a:buNone/>
              <a:defRPr sz="2000">
                <a:solidFill>
                  <a:schemeClr val="tx1">
                    <a:lumMod val="20000"/>
                    <a:lumOff val="80000"/>
                  </a:schemeClr>
                </a:solidFill>
              </a:defRPr>
            </a:lvl1pPr>
          </a:lstStyle>
          <a:p>
            <a:r>
              <a:rPr lang="en-US" dirty="0"/>
              <a:t>IMAGE</a:t>
            </a:r>
          </a:p>
        </p:txBody>
      </p:sp>
      <p:sp>
        <p:nvSpPr>
          <p:cNvPr id="3" name="Title 1">
            <a:extLst>
              <a:ext uri="{FF2B5EF4-FFF2-40B4-BE49-F238E27FC236}">
                <a16:creationId xmlns:a16="http://schemas.microsoft.com/office/drawing/2014/main" id="{AD530D00-6278-2EC6-12A4-66FC31C9378C}"/>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91789987"/>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_09">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303213" y="1649788"/>
            <a:ext cx="5947453" cy="2355412"/>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4" name="Picture Placeholder 4">
            <a:extLst>
              <a:ext uri="{FF2B5EF4-FFF2-40B4-BE49-F238E27FC236}">
                <a16:creationId xmlns:a16="http://schemas.microsoft.com/office/drawing/2014/main" id="{ABB8F230-019C-10B2-4C8F-F4E6ECA7C575}"/>
              </a:ext>
            </a:extLst>
          </p:cNvPr>
          <p:cNvSpPr>
            <a:spLocks noGrp="1"/>
          </p:cNvSpPr>
          <p:nvPr>
            <p:ph type="pic" sz="quarter" idx="15" hasCustomPrompt="1"/>
          </p:nvPr>
        </p:nvSpPr>
        <p:spPr>
          <a:xfrm>
            <a:off x="6604000" y="1277939"/>
            <a:ext cx="2232025" cy="3090862"/>
          </a:xfrm>
          <a:prstGeom prst="rect">
            <a:avLst/>
          </a:prstGeom>
          <a:solidFill>
            <a:schemeClr val="tx1">
              <a:lumMod val="20000"/>
              <a:lumOff val="80000"/>
            </a:schemeClr>
          </a:solidFill>
        </p:spPr>
        <p:txBody>
          <a:bodyPr vert="horz" anchor="ctr"/>
          <a:lstStyle>
            <a:lvl1pPr marL="0" indent="0" algn="ctr">
              <a:buNone/>
              <a:defRPr sz="2000">
                <a:solidFill>
                  <a:schemeClr val="tx1">
                    <a:lumMod val="20000"/>
                    <a:lumOff val="80000"/>
                  </a:schemeClr>
                </a:solidFill>
              </a:defRPr>
            </a:lvl1pPr>
          </a:lstStyle>
          <a:p>
            <a:r>
              <a:rPr lang="en-US" dirty="0"/>
              <a:t>IMAGE</a:t>
            </a:r>
          </a:p>
        </p:txBody>
      </p:sp>
      <p:sp>
        <p:nvSpPr>
          <p:cNvPr id="3" name="Title 1">
            <a:extLst>
              <a:ext uri="{FF2B5EF4-FFF2-40B4-BE49-F238E27FC236}">
                <a16:creationId xmlns:a16="http://schemas.microsoft.com/office/drawing/2014/main" id="{8FFA3A3A-0451-D259-B28D-A1C5A952CF2F}"/>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888505577"/>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09700D5-7B94-ED9D-5DF8-1BAF59B0A6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1759" y="1729082"/>
            <a:ext cx="1940482" cy="1690098"/>
          </a:xfrm>
          <a:prstGeom prst="rect">
            <a:avLst/>
          </a:prstGeom>
        </p:spPr>
      </p:pic>
    </p:spTree>
    <p:extLst>
      <p:ext uri="{BB962C8B-B14F-4D97-AF65-F5344CB8AC3E}">
        <p14:creationId xmlns:p14="http://schemas.microsoft.com/office/powerpoint/2010/main" val="4034230249"/>
      </p:ext>
    </p:extLst>
  </p:cSld>
  <p:clrMapOvr>
    <a:masterClrMapping/>
  </p:clrMapOvr>
  <p:extLst>
    <p:ext uri="{DCECCB84-F9BA-43D5-87BE-67443E8EF086}">
      <p15:sldGuideLst xmlns:p15="http://schemas.microsoft.com/office/powerpoint/2012/main">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p:nvPr>
        </p:nvSpPr>
        <p:spPr>
          <a:xfrm>
            <a:off x="303213" y="1741596"/>
            <a:ext cx="8532812" cy="26272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extBox 5">
            <a:extLst>
              <a:ext uri="{FF2B5EF4-FFF2-40B4-BE49-F238E27FC236}">
                <a16:creationId xmlns:a16="http://schemas.microsoft.com/office/drawing/2014/main" id="{E438499D-5718-4159-DD63-C0A68A643964}"/>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8" name="Title 1">
            <a:extLst>
              <a:ext uri="{FF2B5EF4-FFF2-40B4-BE49-F238E27FC236}">
                <a16:creationId xmlns:a16="http://schemas.microsoft.com/office/drawing/2014/main" id="{31DB7D51-FCBF-530C-3B66-FF6091BA35DC}"/>
              </a:ext>
            </a:extLst>
          </p:cNvPr>
          <p:cNvSpPr>
            <a:spLocks noGrp="1"/>
          </p:cNvSpPr>
          <p:nvPr>
            <p:ph type="title"/>
          </p:nvPr>
        </p:nvSpPr>
        <p:spPr>
          <a:xfrm>
            <a:off x="303213" y="307975"/>
            <a:ext cx="6665912" cy="969963"/>
          </a:xfrm>
        </p:spPr>
        <p:txBody>
          <a:bodyPr/>
          <a:lstStyle>
            <a:lvl1pPr>
              <a:defRPr>
                <a:solidFill>
                  <a:schemeClr val="tx2"/>
                </a:solidFill>
              </a:defRPr>
            </a:lvl1pPr>
          </a:lstStyle>
          <a:p>
            <a:r>
              <a:rPr lang="en-GB" dirty="0"/>
              <a:t>Click to edit Master title style</a:t>
            </a:r>
          </a:p>
        </p:txBody>
      </p:sp>
    </p:spTree>
    <p:extLst>
      <p:ext uri="{BB962C8B-B14F-4D97-AF65-F5344CB8AC3E}">
        <p14:creationId xmlns:p14="http://schemas.microsoft.com/office/powerpoint/2010/main" val="1343064006"/>
      </p:ext>
    </p:extLst>
  </p:cSld>
  <p:clrMapOvr>
    <a:masterClrMapping/>
  </p:clrMapOvr>
  <p:extLst>
    <p:ext uri="{DCECCB84-F9BA-43D5-87BE-67443E8EF086}">
      <p15:sldGuideLst xmlns:p15="http://schemas.microsoft.com/office/powerpoint/2012/main">
        <p15:guide id="4" orient="horz" pos="805">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8686-8C00-D26F-456C-10FBD0260FA7}"/>
              </a:ext>
            </a:extLst>
          </p:cNvPr>
          <p:cNvSpPr>
            <a:spLocks noGrp="1"/>
          </p:cNvSpPr>
          <p:nvPr>
            <p:ph type="title"/>
          </p:nvPr>
        </p:nvSpPr>
        <p:spPr>
          <a:xfrm>
            <a:off x="303213" y="307975"/>
            <a:ext cx="5930899" cy="974215"/>
          </a:xfrm>
        </p:spPr>
        <p:txBody>
          <a:bodyPr/>
          <a:lstStyle>
            <a:lvl1pPr>
              <a:defRPr>
                <a:solidFill>
                  <a:schemeClr val="tx2"/>
                </a:solidFill>
              </a:defRPr>
            </a:lvl1pPr>
          </a:lstStyle>
          <a:p>
            <a:r>
              <a:rPr lang="en-GB"/>
              <a:t>Click to edit Master title style</a:t>
            </a:r>
          </a:p>
        </p:txBody>
      </p:sp>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p:nvPr>
        </p:nvSpPr>
        <p:spPr>
          <a:xfrm>
            <a:off x="303214" y="1741596"/>
            <a:ext cx="2595562" cy="26272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p:nvPr>
        </p:nvSpPr>
        <p:spPr>
          <a:xfrm>
            <a:off x="3257550" y="1741596"/>
            <a:ext cx="2601913" cy="26272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Content Placeholder 3">
            <a:extLst>
              <a:ext uri="{FF2B5EF4-FFF2-40B4-BE49-F238E27FC236}">
                <a16:creationId xmlns:a16="http://schemas.microsoft.com/office/drawing/2014/main" id="{2EE7F0B8-7FD8-9ABB-E2BA-681CDA4C3C6F}"/>
              </a:ext>
            </a:extLst>
          </p:cNvPr>
          <p:cNvSpPr>
            <a:spLocks noGrp="1"/>
          </p:cNvSpPr>
          <p:nvPr>
            <p:ph sz="quarter" idx="12"/>
          </p:nvPr>
        </p:nvSpPr>
        <p:spPr>
          <a:xfrm>
            <a:off x="6234112" y="1741596"/>
            <a:ext cx="2601913" cy="26272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extBox 5">
            <a:extLst>
              <a:ext uri="{FF2B5EF4-FFF2-40B4-BE49-F238E27FC236}">
                <a16:creationId xmlns:a16="http://schemas.microsoft.com/office/drawing/2014/main" id="{E1DC37D6-7D48-569D-4B98-9CB8CE9E2A5E}"/>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a:solidFill>
                <a:schemeClr val="accent6"/>
              </a:solidFill>
              <a:latin typeface="+mn-lt"/>
              <a:cs typeface="Calibri Light" panose="020F0302020204030204" pitchFamily="34" charset="0"/>
            </a:endParaRPr>
          </a:p>
        </p:txBody>
      </p:sp>
    </p:spTree>
    <p:extLst>
      <p:ext uri="{BB962C8B-B14F-4D97-AF65-F5344CB8AC3E}">
        <p14:creationId xmlns:p14="http://schemas.microsoft.com/office/powerpoint/2010/main" val="3476300336"/>
      </p:ext>
    </p:extLst>
  </p:cSld>
  <p:clrMapOvr>
    <a:masterClrMapping/>
  </p:clrMapOvr>
  <p:extLst>
    <p:ext uri="{DCECCB84-F9BA-43D5-87BE-67443E8EF086}">
      <p15:sldGuideLst xmlns:p15="http://schemas.microsoft.com/office/powerpoint/2012/main">
        <p15:guide id="4" orient="horz" pos="805">
          <p15:clr>
            <a:srgbClr val="FBAE40"/>
          </p15:clr>
        </p15:guide>
        <p15:guide id="11" pos="1826">
          <p15:clr>
            <a:srgbClr val="FBAE40"/>
          </p15:clr>
        </p15:guide>
        <p15:guide id="12" pos="2052">
          <p15:clr>
            <a:srgbClr val="FBAE40"/>
          </p15:clr>
        </p15:guide>
        <p15:guide id="13" pos="3691">
          <p15:clr>
            <a:srgbClr val="FBAE40"/>
          </p15:clr>
        </p15:guide>
        <p15:guide id="14" pos="392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dex Slide_06">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1381FA-18BE-6562-0BC5-8C5F284BB14B}"/>
              </a:ext>
            </a:extLst>
          </p:cNvPr>
          <p:cNvPicPr>
            <a:picLocks noChangeAspect="1"/>
          </p:cNvPicPr>
          <p:nvPr userDrawn="1"/>
        </p:nvPicPr>
        <p:blipFill>
          <a:blip r:embed="rId2"/>
          <a:srcRect/>
          <a:stretch/>
        </p:blipFill>
        <p:spPr>
          <a:xfrm>
            <a:off x="-5319" y="1"/>
            <a:ext cx="9149319" cy="4368799"/>
          </a:xfrm>
          <a:prstGeom prst="rect">
            <a:avLst/>
          </a:prstGeom>
        </p:spPr>
      </p:pic>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4" name="Title 23">
            <a:extLst>
              <a:ext uri="{FF2B5EF4-FFF2-40B4-BE49-F238E27FC236}">
                <a16:creationId xmlns:a16="http://schemas.microsoft.com/office/drawing/2014/main" id="{8B7FF179-2B5C-5FBB-1CC3-D87C29124990}"/>
              </a:ext>
            </a:extLst>
          </p:cNvPr>
          <p:cNvSpPr>
            <a:spLocks noGrp="1"/>
          </p:cNvSpPr>
          <p:nvPr>
            <p:ph type="title" hasCustomPrompt="1"/>
          </p:nvPr>
        </p:nvSpPr>
        <p:spPr>
          <a:xfrm>
            <a:off x="565393" y="1144746"/>
            <a:ext cx="2739782" cy="2876234"/>
          </a:xfrm>
          <a:prstGeom prst="rect">
            <a:avLst/>
          </a:prstGeom>
        </p:spPr>
        <p:txBody>
          <a:bodyPr lIns="0" tIns="0" rIns="0" bIns="0" anchor="ctr"/>
          <a:lstStyle>
            <a:lvl1pPr>
              <a:lnSpc>
                <a:spcPts val="4860"/>
              </a:lnSpc>
              <a:defRPr sz="4800">
                <a:solidFill>
                  <a:schemeClr val="bg1"/>
                </a:solidFill>
              </a:defRPr>
            </a:lvl1pPr>
          </a:lstStyle>
          <a:p>
            <a:r>
              <a:rPr lang="en-GB" dirty="0"/>
              <a:t>Table of Contents</a:t>
            </a:r>
          </a:p>
        </p:txBody>
      </p:sp>
      <p:grpSp>
        <p:nvGrpSpPr>
          <p:cNvPr id="6" name="Group 5">
            <a:extLst>
              <a:ext uri="{FF2B5EF4-FFF2-40B4-BE49-F238E27FC236}">
                <a16:creationId xmlns:a16="http://schemas.microsoft.com/office/drawing/2014/main" id="{223B90E1-B399-4B7D-6488-DE7E1C1076D3}"/>
              </a:ext>
            </a:extLst>
          </p:cNvPr>
          <p:cNvGrpSpPr/>
          <p:nvPr userDrawn="1"/>
        </p:nvGrpSpPr>
        <p:grpSpPr>
          <a:xfrm>
            <a:off x="303213" y="398341"/>
            <a:ext cx="1707190" cy="304091"/>
            <a:chOff x="303213" y="398341"/>
            <a:chExt cx="1707190" cy="304091"/>
          </a:xfrm>
        </p:grpSpPr>
        <p:pic>
          <p:nvPicPr>
            <p:cNvPr id="9" name="Graphic 8">
              <a:extLst>
                <a:ext uri="{FF2B5EF4-FFF2-40B4-BE49-F238E27FC236}">
                  <a16:creationId xmlns:a16="http://schemas.microsoft.com/office/drawing/2014/main" id="{FBCBEC58-C919-EF94-672C-89E22CB3BC3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03213" y="419303"/>
              <a:ext cx="283129" cy="283129"/>
            </a:xfrm>
            <a:prstGeom prst="rect">
              <a:avLst/>
            </a:prstGeom>
          </p:spPr>
        </p:pic>
        <p:pic>
          <p:nvPicPr>
            <p:cNvPr id="3" name="Picture 2" descr="A black and white logo&#10;&#10;AI-generated content may be incorrect.">
              <a:extLst>
                <a:ext uri="{FF2B5EF4-FFF2-40B4-BE49-F238E27FC236}">
                  <a16:creationId xmlns:a16="http://schemas.microsoft.com/office/drawing/2014/main" id="{39BEF6A1-CCC3-1E3B-DDD7-839408AAD0C5}"/>
                </a:ext>
              </a:extLst>
            </p:cNvPr>
            <p:cNvPicPr>
              <a:picLocks noChangeAspect="1"/>
            </p:cNvPicPr>
            <p:nvPr userDrawn="1"/>
          </p:nvPicPr>
          <p:blipFill>
            <a:blip r:embed="rId7"/>
            <a:stretch>
              <a:fillRect/>
            </a:stretch>
          </p:blipFill>
          <p:spPr>
            <a:xfrm>
              <a:off x="656412" y="398341"/>
              <a:ext cx="1353991" cy="283129"/>
            </a:xfrm>
            <a:prstGeom prst="rect">
              <a:avLst/>
            </a:prstGeom>
          </p:spPr>
        </p:pic>
      </p:grpSp>
    </p:spTree>
    <p:extLst>
      <p:ext uri="{BB962C8B-B14F-4D97-AF65-F5344CB8AC3E}">
        <p14:creationId xmlns:p14="http://schemas.microsoft.com/office/powerpoint/2010/main" val="383713493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dex Slide_10">
    <p:bg>
      <p:bgPr>
        <a:solidFill>
          <a:schemeClr val="bg1"/>
        </a:solid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035E93B-2326-E1D1-CAB4-D4E0E58CBE84}"/>
              </a:ext>
            </a:extLst>
          </p:cNvPr>
          <p:cNvSpPr>
            <a:spLocks noGrp="1"/>
          </p:cNvSpPr>
          <p:nvPr>
            <p:ph type="pic" sz="quarter" idx="12"/>
          </p:nvPr>
        </p:nvSpPr>
        <p:spPr>
          <a:xfrm>
            <a:off x="0" y="0"/>
            <a:ext cx="9144000" cy="4368800"/>
          </a:xfrm>
          <a:prstGeom prst="rect">
            <a:avLst/>
          </a:prstGeom>
          <a:solidFill>
            <a:schemeClr val="tx1">
              <a:lumMod val="40000"/>
              <a:lumOff val="60000"/>
            </a:schemeClr>
          </a:solidFill>
        </p:spPr>
        <p:txBody>
          <a:bodyPr anchor="ctr"/>
          <a:lstStyle>
            <a:lvl1pPr algn="ctr">
              <a:defRPr/>
            </a:lvl1pPr>
          </a:lstStyle>
          <a:p>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7" name="Title 23">
            <a:extLst>
              <a:ext uri="{FF2B5EF4-FFF2-40B4-BE49-F238E27FC236}">
                <a16:creationId xmlns:a16="http://schemas.microsoft.com/office/drawing/2014/main" id="{16461038-85FE-D623-314B-5CC1ABD679DB}"/>
              </a:ext>
            </a:extLst>
          </p:cNvPr>
          <p:cNvSpPr>
            <a:spLocks noGrp="1"/>
          </p:cNvSpPr>
          <p:nvPr>
            <p:ph type="title" hasCustomPrompt="1"/>
          </p:nvPr>
        </p:nvSpPr>
        <p:spPr>
          <a:xfrm>
            <a:off x="565393" y="1144746"/>
            <a:ext cx="2739782" cy="2876234"/>
          </a:xfrm>
          <a:prstGeom prst="rect">
            <a:avLst/>
          </a:prstGeom>
        </p:spPr>
        <p:txBody>
          <a:bodyPr lIns="0" tIns="0" rIns="0" bIns="0" anchor="ctr"/>
          <a:lstStyle>
            <a:lvl1pPr>
              <a:lnSpc>
                <a:spcPts val="4860"/>
              </a:lnSpc>
              <a:defRPr sz="4800">
                <a:solidFill>
                  <a:schemeClr val="bg1"/>
                </a:solidFill>
              </a:defRPr>
            </a:lvl1pPr>
          </a:lstStyle>
          <a:p>
            <a:r>
              <a:rPr lang="en-GB" dirty="0"/>
              <a:t>Table of Contents</a:t>
            </a:r>
          </a:p>
        </p:txBody>
      </p:sp>
    </p:spTree>
    <p:extLst>
      <p:ext uri="{BB962C8B-B14F-4D97-AF65-F5344CB8AC3E}">
        <p14:creationId xmlns:p14="http://schemas.microsoft.com/office/powerpoint/2010/main" val="409677414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_06">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79C48E-4220-D2FE-BFB4-5BB14857E033}"/>
              </a:ext>
            </a:extLst>
          </p:cNvPr>
          <p:cNvPicPr>
            <a:picLocks noChangeAspect="1"/>
          </p:cNvPicPr>
          <p:nvPr userDrawn="1"/>
        </p:nvPicPr>
        <p:blipFill>
          <a:blip r:embed="rId2"/>
          <a:srcRect/>
          <a:stretch/>
        </p:blipFill>
        <p:spPr>
          <a:xfrm>
            <a:off x="-2660" y="1"/>
            <a:ext cx="9149319" cy="4368799"/>
          </a:xfrm>
          <a:prstGeom prst="rect">
            <a:avLst/>
          </a:prstGeom>
        </p:spPr>
      </p:pic>
      <p:pic>
        <p:nvPicPr>
          <p:cNvPr id="5" name="Graphic 4">
            <a:extLst>
              <a:ext uri="{FF2B5EF4-FFF2-40B4-BE49-F238E27FC236}">
                <a16:creationId xmlns:a16="http://schemas.microsoft.com/office/drawing/2014/main" id="{3FBF12A6-2E78-8416-9A89-B681064AF91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495895" y="415370"/>
            <a:ext cx="233165" cy="283129"/>
          </a:xfrm>
          <a:prstGeom prst="rect">
            <a:avLst/>
          </a:prstGeom>
        </p:spPr>
      </p:pic>
      <p:pic>
        <p:nvPicPr>
          <p:cNvPr id="6" name="Graphic 5">
            <a:extLst>
              <a:ext uri="{FF2B5EF4-FFF2-40B4-BE49-F238E27FC236}">
                <a16:creationId xmlns:a16="http://schemas.microsoft.com/office/drawing/2014/main" id="{B87ACFA8-1A95-DFB1-31EC-BC33AF6B802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03213" y="415370"/>
            <a:ext cx="283129" cy="283129"/>
          </a:xfrm>
          <a:prstGeom prst="rect">
            <a:avLst/>
          </a:prstGeom>
        </p:spPr>
      </p:pic>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Picture 1" descr="A black and white logo&#10;&#10;AI-generated content may be incorrect.">
            <a:extLst>
              <a:ext uri="{FF2B5EF4-FFF2-40B4-BE49-F238E27FC236}">
                <a16:creationId xmlns:a16="http://schemas.microsoft.com/office/drawing/2014/main" id="{7DDF353A-4D03-2403-6ACE-40C25B541B56}"/>
              </a:ext>
            </a:extLst>
          </p:cNvPr>
          <p:cNvPicPr>
            <a:picLocks noChangeAspect="1"/>
          </p:cNvPicPr>
          <p:nvPr userDrawn="1"/>
        </p:nvPicPr>
        <p:blipFill>
          <a:blip r:embed="rId7"/>
          <a:stretch>
            <a:fillRect/>
          </a:stretch>
        </p:blipFill>
        <p:spPr>
          <a:xfrm>
            <a:off x="694971" y="415370"/>
            <a:ext cx="1353991" cy="283129"/>
          </a:xfrm>
          <a:prstGeom prst="rect">
            <a:avLst/>
          </a:prstGeom>
        </p:spPr>
      </p:pic>
    </p:spTree>
    <p:extLst>
      <p:ext uri="{BB962C8B-B14F-4D97-AF65-F5344CB8AC3E}">
        <p14:creationId xmlns:p14="http://schemas.microsoft.com/office/powerpoint/2010/main" val="403111027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_0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8686-8C00-D26F-456C-10FBD0260FA7}"/>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Tree>
    <p:extLst>
      <p:ext uri="{BB962C8B-B14F-4D97-AF65-F5344CB8AC3E}">
        <p14:creationId xmlns:p14="http://schemas.microsoft.com/office/powerpoint/2010/main" val="1936583743"/>
      </p:ext>
    </p:extLst>
  </p:cSld>
  <p:clrMapOvr>
    <a:masterClrMapping/>
  </p:clrMapOvr>
  <p:extLst>
    <p:ext uri="{DCECCB84-F9BA-43D5-87BE-67443E8EF086}">
      <p15:sldGuideLst xmlns:p15="http://schemas.microsoft.com/office/powerpoint/2012/main">
        <p15:guide id="4" orient="horz" pos="80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_02">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3" y="1741596"/>
            <a:ext cx="8532812" cy="2627204"/>
          </a:xfrm>
          <a:prstGeom prst="rect">
            <a:avLst/>
          </a:prstGeom>
        </p:spPr>
        <p:txBody>
          <a:bodyPr/>
          <a:lstStyle/>
          <a:p>
            <a:pPr lvl="0"/>
            <a:r>
              <a:rPr lang="en-GB" dirty="0"/>
              <a:t>Click to Add Content</a:t>
            </a:r>
          </a:p>
        </p:txBody>
      </p:sp>
      <p:sp>
        <p:nvSpPr>
          <p:cNvPr id="6" name="TextBox 5">
            <a:extLst>
              <a:ext uri="{FF2B5EF4-FFF2-40B4-BE49-F238E27FC236}">
                <a16:creationId xmlns:a16="http://schemas.microsoft.com/office/drawing/2014/main" id="{E438499D-5718-4159-DD63-C0A68A643964}"/>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7" name="Title 1">
            <a:extLst>
              <a:ext uri="{FF2B5EF4-FFF2-40B4-BE49-F238E27FC236}">
                <a16:creationId xmlns:a16="http://schemas.microsoft.com/office/drawing/2014/main" id="{CA66B78B-085E-A6EB-0608-D2B29EB86D5B}"/>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75576065"/>
      </p:ext>
    </p:extLst>
  </p:cSld>
  <p:clrMapOvr>
    <a:masterClrMapping/>
  </p:clrMapOvr>
  <p:extLst>
    <p:ext uri="{DCECCB84-F9BA-43D5-87BE-67443E8EF086}">
      <p15:sldGuideLst xmlns:p15="http://schemas.microsoft.com/office/powerpoint/2012/main">
        <p15:guide id="4" orient="horz" pos="80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_03">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3" y="1741596"/>
            <a:ext cx="4086225" cy="2627204"/>
          </a:xfrm>
          <a:prstGeom prst="rect">
            <a:avLst/>
          </a:prstGeom>
        </p:spPr>
        <p:txBody>
          <a:bodyPr/>
          <a:lstStyle/>
          <a:p>
            <a:pPr lvl="0"/>
            <a:r>
              <a:rPr lang="en-GB" dirty="0"/>
              <a:t>Click to Add Content</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hasCustomPrompt="1"/>
          </p:nvPr>
        </p:nvSpPr>
        <p:spPr>
          <a:xfrm>
            <a:off x="4754564" y="1741596"/>
            <a:ext cx="4086225" cy="2627204"/>
          </a:xfrm>
          <a:prstGeom prst="rect">
            <a:avLst/>
          </a:prstGeom>
        </p:spPr>
        <p:txBody>
          <a:bodyPr/>
          <a:lstStyle/>
          <a:p>
            <a:pPr lvl="0"/>
            <a:r>
              <a:rPr lang="en-GB" dirty="0"/>
              <a:t>Click to Add Content</a:t>
            </a:r>
          </a:p>
        </p:txBody>
      </p:sp>
      <p:sp>
        <p:nvSpPr>
          <p:cNvPr id="5" name="TextBox 4">
            <a:extLst>
              <a:ext uri="{FF2B5EF4-FFF2-40B4-BE49-F238E27FC236}">
                <a16:creationId xmlns:a16="http://schemas.microsoft.com/office/drawing/2014/main" id="{BA2A4CAA-1CFB-A72B-F869-43AEE64E19EC}"/>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6" name="Title 1">
            <a:extLst>
              <a:ext uri="{FF2B5EF4-FFF2-40B4-BE49-F238E27FC236}">
                <a16:creationId xmlns:a16="http://schemas.microsoft.com/office/drawing/2014/main" id="{ACD606A7-3A7C-CB38-062D-596D16EFBCA1}"/>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534716781"/>
      </p:ext>
    </p:extLst>
  </p:cSld>
  <p:clrMapOvr>
    <a:masterClrMapping/>
  </p:clrMapOvr>
  <p:extLst>
    <p:ext uri="{DCECCB84-F9BA-43D5-87BE-67443E8EF086}">
      <p15:sldGuideLst xmlns:p15="http://schemas.microsoft.com/office/powerpoint/2012/main">
        <p15:guide id="4" orient="horz" pos="805" userDrawn="1">
          <p15:clr>
            <a:srgbClr val="FBAE40"/>
          </p15:clr>
        </p15:guide>
        <p15:guide id="9" pos="2765" userDrawn="1">
          <p15:clr>
            <a:srgbClr val="FBAE40"/>
          </p15:clr>
        </p15:guide>
        <p15:guide id="10" pos="299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_04">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4" y="1741596"/>
            <a:ext cx="2595562" cy="2627204"/>
          </a:xfrm>
          <a:prstGeom prst="rect">
            <a:avLst/>
          </a:prstGeom>
        </p:spPr>
        <p:txBody>
          <a:bodyPr/>
          <a:lstStyle/>
          <a:p>
            <a:pPr lvl="0"/>
            <a:r>
              <a:rPr lang="en-GB" dirty="0"/>
              <a:t>Click to Add Content</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hasCustomPrompt="1"/>
          </p:nvPr>
        </p:nvSpPr>
        <p:spPr>
          <a:xfrm>
            <a:off x="3257550" y="1741596"/>
            <a:ext cx="2601913" cy="2627204"/>
          </a:xfrm>
          <a:prstGeom prst="rect">
            <a:avLst/>
          </a:prstGeom>
        </p:spPr>
        <p:txBody>
          <a:bodyPr/>
          <a:lstStyle/>
          <a:p>
            <a:pPr lvl="0"/>
            <a:r>
              <a:rPr lang="en-GB" dirty="0"/>
              <a:t>Click to Add Content</a:t>
            </a:r>
          </a:p>
        </p:txBody>
      </p:sp>
      <p:sp>
        <p:nvSpPr>
          <p:cNvPr id="5" name="Content Placeholder 3">
            <a:extLst>
              <a:ext uri="{FF2B5EF4-FFF2-40B4-BE49-F238E27FC236}">
                <a16:creationId xmlns:a16="http://schemas.microsoft.com/office/drawing/2014/main" id="{2EE7F0B8-7FD8-9ABB-E2BA-681CDA4C3C6F}"/>
              </a:ext>
            </a:extLst>
          </p:cNvPr>
          <p:cNvSpPr>
            <a:spLocks noGrp="1"/>
          </p:cNvSpPr>
          <p:nvPr>
            <p:ph sz="quarter" idx="12" hasCustomPrompt="1"/>
          </p:nvPr>
        </p:nvSpPr>
        <p:spPr>
          <a:xfrm>
            <a:off x="6234112" y="1741596"/>
            <a:ext cx="2601913" cy="2627204"/>
          </a:xfrm>
          <a:prstGeom prst="rect">
            <a:avLst/>
          </a:prstGeom>
        </p:spPr>
        <p:txBody>
          <a:bodyPr/>
          <a:lstStyle/>
          <a:p>
            <a:pPr lvl="0"/>
            <a:r>
              <a:rPr lang="en-GB" dirty="0"/>
              <a:t>Click to Add Content</a:t>
            </a:r>
          </a:p>
        </p:txBody>
      </p:sp>
      <p:sp>
        <p:nvSpPr>
          <p:cNvPr id="6" name="TextBox 5">
            <a:extLst>
              <a:ext uri="{FF2B5EF4-FFF2-40B4-BE49-F238E27FC236}">
                <a16:creationId xmlns:a16="http://schemas.microsoft.com/office/drawing/2014/main" id="{E1DC37D6-7D48-569D-4B98-9CB8CE9E2A5E}"/>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8" name="Title 1">
            <a:extLst>
              <a:ext uri="{FF2B5EF4-FFF2-40B4-BE49-F238E27FC236}">
                <a16:creationId xmlns:a16="http://schemas.microsoft.com/office/drawing/2014/main" id="{CC475998-2F26-E7C1-96E8-028BD4203618}"/>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992159195"/>
      </p:ext>
    </p:extLst>
  </p:cSld>
  <p:clrMapOvr>
    <a:masterClrMapping/>
  </p:clrMapOvr>
  <p:extLst>
    <p:ext uri="{DCECCB84-F9BA-43D5-87BE-67443E8EF086}">
      <p15:sldGuideLst xmlns:p15="http://schemas.microsoft.com/office/powerpoint/2012/main">
        <p15:guide id="4" orient="horz" pos="805" userDrawn="1">
          <p15:clr>
            <a:srgbClr val="FBAE40"/>
          </p15:clr>
        </p15:guide>
        <p15:guide id="11" pos="1826" userDrawn="1">
          <p15:clr>
            <a:srgbClr val="FBAE40"/>
          </p15:clr>
        </p15:guide>
        <p15:guide id="12" pos="2052" userDrawn="1">
          <p15:clr>
            <a:srgbClr val="FBAE40"/>
          </p15:clr>
        </p15:guide>
        <p15:guide id="13" pos="3691" userDrawn="1">
          <p15:clr>
            <a:srgbClr val="FBAE40"/>
          </p15:clr>
        </p15:guide>
        <p15:guide id="14" pos="392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_05">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4" y="1741596"/>
            <a:ext cx="1857374" cy="2627204"/>
          </a:xfrm>
          <a:prstGeom prst="rect">
            <a:avLst/>
          </a:prstGeom>
        </p:spPr>
        <p:txBody>
          <a:bodyPr/>
          <a:lstStyle/>
          <a:p>
            <a:pPr lvl="0"/>
            <a:r>
              <a:rPr lang="en-GB" dirty="0"/>
              <a:t>Click to Add Content</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hasCustomPrompt="1"/>
          </p:nvPr>
        </p:nvSpPr>
        <p:spPr>
          <a:xfrm>
            <a:off x="2525713" y="1741596"/>
            <a:ext cx="1849435" cy="2627204"/>
          </a:xfrm>
          <a:prstGeom prst="rect">
            <a:avLst/>
          </a:prstGeom>
        </p:spPr>
        <p:txBody>
          <a:bodyPr/>
          <a:lstStyle/>
          <a:p>
            <a:pPr lvl="0"/>
            <a:r>
              <a:rPr lang="en-GB" dirty="0"/>
              <a:t>Click to Add Content</a:t>
            </a:r>
          </a:p>
        </p:txBody>
      </p:sp>
      <p:sp>
        <p:nvSpPr>
          <p:cNvPr id="5" name="Content Placeholder 3">
            <a:extLst>
              <a:ext uri="{FF2B5EF4-FFF2-40B4-BE49-F238E27FC236}">
                <a16:creationId xmlns:a16="http://schemas.microsoft.com/office/drawing/2014/main" id="{2EE7F0B8-7FD8-9ABB-E2BA-681CDA4C3C6F}"/>
              </a:ext>
            </a:extLst>
          </p:cNvPr>
          <p:cNvSpPr>
            <a:spLocks noGrp="1"/>
          </p:cNvSpPr>
          <p:nvPr>
            <p:ph sz="quarter" idx="12" hasCustomPrompt="1"/>
          </p:nvPr>
        </p:nvSpPr>
        <p:spPr>
          <a:xfrm>
            <a:off x="4754564" y="1741596"/>
            <a:ext cx="1849436" cy="2627204"/>
          </a:xfrm>
          <a:prstGeom prst="rect">
            <a:avLst/>
          </a:prstGeom>
        </p:spPr>
        <p:txBody>
          <a:bodyPr/>
          <a:lstStyle/>
          <a:p>
            <a:pPr lvl="0"/>
            <a:r>
              <a:rPr lang="en-GB" dirty="0"/>
              <a:t>Click to Add Content</a:t>
            </a:r>
          </a:p>
        </p:txBody>
      </p:sp>
      <p:sp>
        <p:nvSpPr>
          <p:cNvPr id="8" name="Content Placeholder 3">
            <a:extLst>
              <a:ext uri="{FF2B5EF4-FFF2-40B4-BE49-F238E27FC236}">
                <a16:creationId xmlns:a16="http://schemas.microsoft.com/office/drawing/2014/main" id="{B53A7BC6-EC36-926F-E788-74B288263199}"/>
              </a:ext>
            </a:extLst>
          </p:cNvPr>
          <p:cNvSpPr>
            <a:spLocks noGrp="1"/>
          </p:cNvSpPr>
          <p:nvPr>
            <p:ph sz="quarter" idx="13" hasCustomPrompt="1"/>
          </p:nvPr>
        </p:nvSpPr>
        <p:spPr>
          <a:xfrm>
            <a:off x="6983416" y="1741596"/>
            <a:ext cx="1849436" cy="2627204"/>
          </a:xfrm>
          <a:prstGeom prst="rect">
            <a:avLst/>
          </a:prstGeom>
        </p:spPr>
        <p:txBody>
          <a:bodyPr/>
          <a:lstStyle/>
          <a:p>
            <a:pPr lvl="0"/>
            <a:r>
              <a:rPr lang="en-GB" dirty="0"/>
              <a:t>Click to Add Content</a:t>
            </a:r>
          </a:p>
        </p:txBody>
      </p:sp>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9" name="Title 1">
            <a:extLst>
              <a:ext uri="{FF2B5EF4-FFF2-40B4-BE49-F238E27FC236}">
                <a16:creationId xmlns:a16="http://schemas.microsoft.com/office/drawing/2014/main" id="{F7E015B9-F2C3-31B3-E753-6667BDFBCF9A}"/>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500039603"/>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12.sv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sv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image" Target="../media/image12.svg"/><Relationship Id="rId3" Type="http://schemas.openxmlformats.org/officeDocument/2006/relationships/slideLayout" Target="../slideLayouts/slideLayout6.xml"/><Relationship Id="rId21" Type="http://schemas.openxmlformats.org/officeDocument/2006/relationships/image" Target="../media/image18.png"/><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image" Target="../media/image11.png"/><Relationship Id="rId2" Type="http://schemas.openxmlformats.org/officeDocument/2006/relationships/slideLayout" Target="../slideLayouts/slideLayout5.xml"/><Relationship Id="rId16" Type="http://schemas.openxmlformats.org/officeDocument/2006/relationships/image" Target="../media/image4.svg"/><Relationship Id="rId20" Type="http://schemas.openxmlformats.org/officeDocument/2006/relationships/image" Target="../media/image17.sv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image" Target="../media/image3.png"/><Relationship Id="rId10" Type="http://schemas.openxmlformats.org/officeDocument/2006/relationships/slideLayout" Target="../slideLayouts/slideLayout13.xml"/><Relationship Id="rId19" Type="http://schemas.openxmlformats.org/officeDocument/2006/relationships/image" Target="../media/image16.png"/><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F22908DA-2C9B-7903-B59E-55638999636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804638" y="307499"/>
            <a:ext cx="1031388" cy="670401"/>
          </a:xfrm>
          <a:prstGeom prst="rect">
            <a:avLst/>
          </a:prstGeom>
        </p:spPr>
      </p:pic>
      <p:pic>
        <p:nvPicPr>
          <p:cNvPr id="10" name="Graphic 9">
            <a:extLst>
              <a:ext uri="{FF2B5EF4-FFF2-40B4-BE49-F238E27FC236}">
                <a16:creationId xmlns:a16="http://schemas.microsoft.com/office/drawing/2014/main" id="{1D960EE8-BD84-2422-3BAD-086D20F5BC4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03213" y="4778644"/>
            <a:ext cx="8532000" cy="67746"/>
          </a:xfrm>
          <a:prstGeom prst="rect">
            <a:avLst/>
          </a:prstGeom>
        </p:spPr>
      </p:pic>
      <p:sp>
        <p:nvSpPr>
          <p:cNvPr id="11" name="TextBox 10">
            <a:extLst>
              <a:ext uri="{FF2B5EF4-FFF2-40B4-BE49-F238E27FC236}">
                <a16:creationId xmlns:a16="http://schemas.microsoft.com/office/drawing/2014/main" id="{86FDD5C0-3687-FA8A-356D-B88FA3D9103C}"/>
              </a:ext>
            </a:extLst>
          </p:cNvPr>
          <p:cNvSpPr txBox="1"/>
          <p:nvPr userDrawn="1"/>
        </p:nvSpPr>
        <p:spPr>
          <a:xfrm>
            <a:off x="303213" y="4368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Holdings Proprietary Limited (</a:t>
            </a:r>
            <a:r>
              <a:rPr lang="en-US" sz="600" dirty="0" err="1">
                <a:solidFill>
                  <a:schemeClr val="accent6"/>
                </a:solidFill>
                <a:latin typeface="+mn-lt"/>
                <a:cs typeface="Calibri Light" panose="020F0302020204030204" pitchFamily="34" charset="0"/>
              </a:rPr>
              <a:t>www.adaptit.com</a:t>
            </a:r>
            <a:r>
              <a:rPr lang="en-US" sz="600" dirty="0">
                <a:solidFill>
                  <a:schemeClr val="accent6"/>
                </a:solidFill>
                <a:latin typeface="+mn-lt"/>
                <a:cs typeface="Calibri Light" panose="020F0302020204030204" pitchFamily="34" charset="0"/>
              </a:rPr>
              <a:t>). All rights reserved.</a:t>
            </a:r>
            <a:endParaRPr lang="en-ZA" sz="600" dirty="0">
              <a:solidFill>
                <a:schemeClr val="accent6"/>
              </a:solidFill>
              <a:latin typeface="+mn-lt"/>
              <a:cs typeface="Calibri Light" panose="020F0302020204030204" pitchFamily="34" charset="0"/>
            </a:endParaRPr>
          </a:p>
        </p:txBody>
      </p:sp>
      <p:sp>
        <p:nvSpPr>
          <p:cNvPr id="173" name="Title Placeholder 1">
            <a:extLst>
              <a:ext uri="{FF2B5EF4-FFF2-40B4-BE49-F238E27FC236}">
                <a16:creationId xmlns:a16="http://schemas.microsoft.com/office/drawing/2014/main" id="{501D0D31-5A17-858A-DE0E-938709EEC8FC}"/>
              </a:ext>
            </a:extLst>
          </p:cNvPr>
          <p:cNvSpPr>
            <a:spLocks noGrp="1"/>
          </p:cNvSpPr>
          <p:nvPr>
            <p:ph type="title"/>
          </p:nvPr>
        </p:nvSpPr>
        <p:spPr>
          <a:xfrm>
            <a:off x="303213" y="1291864"/>
            <a:ext cx="8532812" cy="125905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174" name="Text Placeholder 2">
            <a:extLst>
              <a:ext uri="{FF2B5EF4-FFF2-40B4-BE49-F238E27FC236}">
                <a16:creationId xmlns:a16="http://schemas.microsoft.com/office/drawing/2014/main" id="{F7B6E9FF-0A7E-92B3-FD53-02D3CDB6E095}"/>
              </a:ext>
            </a:extLst>
          </p:cNvPr>
          <p:cNvSpPr>
            <a:spLocks noGrp="1"/>
          </p:cNvSpPr>
          <p:nvPr>
            <p:ph type="body" idx="1"/>
          </p:nvPr>
        </p:nvSpPr>
        <p:spPr>
          <a:xfrm>
            <a:off x="303213" y="2821017"/>
            <a:ext cx="8532812" cy="1547784"/>
          </a:xfrm>
          <a:prstGeom prst="rect">
            <a:avLst/>
          </a:prstGeom>
        </p:spPr>
        <p:txBody>
          <a:bodyPr vert="horz" lIns="0" tIns="0" rIns="0" bIns="0" rtlCol="0">
            <a:noAutofit/>
          </a:bodyPr>
          <a:lstStyle/>
          <a:p>
            <a:pPr lvl="0"/>
            <a:r>
              <a:rPr lang="en-GB" dirty="0"/>
              <a:t>Click to edit Master text styles</a:t>
            </a:r>
            <a:endParaRPr lang="en-US" dirty="0"/>
          </a:p>
        </p:txBody>
      </p:sp>
    </p:spTree>
    <p:extLst>
      <p:ext uri="{BB962C8B-B14F-4D97-AF65-F5344CB8AC3E}">
        <p14:creationId xmlns:p14="http://schemas.microsoft.com/office/powerpoint/2010/main" val="3221321290"/>
      </p:ext>
    </p:extLst>
  </p:cSld>
  <p:clrMap bg1="lt1" tx1="dk1" bg2="lt2" tx2="dk2" accent1="accent1" accent2="accent2" accent3="accent3" accent4="accent4" accent5="accent5" accent6="accent6" hlink="hlink" folHlink="folHlink"/>
  <p:sldLayoutIdLst>
    <p:sldLayoutId id="2147483666" r:id="rId1"/>
  </p:sldLayoutIdLst>
  <p:txStyles>
    <p:titleStyle>
      <a:lvl1pPr algn="l" defTabSz="685800" rtl="0" eaLnBrk="1" latinLnBrk="0" hangingPunct="1">
        <a:lnSpc>
          <a:spcPts val="4860"/>
        </a:lnSpc>
        <a:spcBef>
          <a:spcPct val="0"/>
        </a:spcBef>
        <a:buNone/>
        <a:defRPr sz="4800" b="1" kern="1200">
          <a:solidFill>
            <a:schemeClr val="tx1"/>
          </a:solidFill>
          <a:latin typeface="+mj-lt"/>
          <a:ea typeface="+mj-ea"/>
          <a:cs typeface="+mj-cs"/>
        </a:defRPr>
      </a:lvl1pPr>
    </p:titleStyle>
    <p:bodyStyle>
      <a:lvl1pPr marL="0" indent="0" algn="l" defTabSz="685800" rtl="0" eaLnBrk="1" latinLnBrk="0" hangingPunct="1">
        <a:lnSpc>
          <a:spcPts val="2440"/>
        </a:lnSpc>
        <a:spcBef>
          <a:spcPts val="750"/>
        </a:spcBef>
        <a:buFont typeface="Arial" panose="020B0604020202020204" pitchFamily="34" charset="0"/>
        <a:buNone/>
        <a:defRPr sz="2400" kern="1200">
          <a:solidFill>
            <a:schemeClr val="tx1"/>
          </a:solidFill>
          <a:latin typeface="+mn-lt"/>
          <a:ea typeface="+mn-ea"/>
          <a:cs typeface="+mn-cs"/>
        </a:defRPr>
      </a:lvl1pPr>
      <a:lvl2pPr marL="3429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2pPr>
      <a:lvl3pPr marL="6858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3pPr>
      <a:lvl4pPr marL="10287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4pPr>
      <a:lvl5pPr marL="13716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805" userDrawn="1">
          <p15:clr>
            <a:srgbClr val="F26B43"/>
          </p15:clr>
        </p15:guide>
        <p15:guide id="10" orient="horz" pos="1780" userDrawn="1">
          <p15:clr>
            <a:srgbClr val="F26B43"/>
          </p15:clr>
        </p15:guide>
        <p15:guide id="11" orient="horz" pos="61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3213" y="799392"/>
            <a:ext cx="8532812" cy="66248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3" name="Text Placeholder 2"/>
          <p:cNvSpPr>
            <a:spLocks noGrp="1"/>
          </p:cNvSpPr>
          <p:nvPr>
            <p:ph type="body" idx="1"/>
          </p:nvPr>
        </p:nvSpPr>
        <p:spPr>
          <a:xfrm>
            <a:off x="303213" y="1712317"/>
            <a:ext cx="8532812" cy="2656484"/>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Graphic 4">
            <a:extLst>
              <a:ext uri="{FF2B5EF4-FFF2-40B4-BE49-F238E27FC236}">
                <a16:creationId xmlns:a16="http://schemas.microsoft.com/office/drawing/2014/main" id="{D3780AAD-3A7F-FD6D-0EAA-99F7E386BCF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03213" y="4778644"/>
            <a:ext cx="8532000" cy="67746"/>
          </a:xfrm>
          <a:prstGeom prst="rect">
            <a:avLst/>
          </a:prstGeom>
        </p:spPr>
      </p:pic>
      <p:sp>
        <p:nvSpPr>
          <p:cNvPr id="4" name="TextBox 3">
            <a:extLst>
              <a:ext uri="{FF2B5EF4-FFF2-40B4-BE49-F238E27FC236}">
                <a16:creationId xmlns:a16="http://schemas.microsoft.com/office/drawing/2014/main" id="{655BFE9C-162F-8C65-57FC-4B9F16A072C4}"/>
              </a:ext>
            </a:extLst>
          </p:cNvPr>
          <p:cNvSpPr txBox="1"/>
          <p:nvPr userDrawn="1"/>
        </p:nvSpPr>
        <p:spPr>
          <a:xfrm>
            <a:off x="303213" y="4368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Holdings Proprietary Limited (</a:t>
            </a:r>
            <a:r>
              <a:rPr lang="en-US" sz="600" dirty="0" err="1">
                <a:solidFill>
                  <a:schemeClr val="accent6"/>
                </a:solidFill>
                <a:latin typeface="+mn-lt"/>
                <a:cs typeface="Calibri Light" panose="020F0302020204030204" pitchFamily="34" charset="0"/>
              </a:rPr>
              <a:t>www.adaptit.com</a:t>
            </a:r>
            <a:r>
              <a:rPr lang="en-US" sz="600" dirty="0">
                <a:solidFill>
                  <a:schemeClr val="accent6"/>
                </a:solidFill>
                <a:latin typeface="+mn-lt"/>
                <a:cs typeface="Calibri Light" panose="020F0302020204030204" pitchFamily="34" charset="0"/>
              </a:rPr>
              <a:t>). All rights reserved.</a:t>
            </a:r>
            <a:endParaRPr lang="en-ZA" sz="600" dirty="0">
              <a:solidFill>
                <a:schemeClr val="accent6"/>
              </a:solidFill>
              <a:latin typeface="+mn-lt"/>
              <a:cs typeface="Calibri Light" panose="020F0302020204030204" pitchFamily="34" charset="0"/>
            </a:endParaRPr>
          </a:p>
        </p:txBody>
      </p:sp>
      <p:pic>
        <p:nvPicPr>
          <p:cNvPr id="8" name="Graphic 7">
            <a:extLst>
              <a:ext uri="{FF2B5EF4-FFF2-40B4-BE49-F238E27FC236}">
                <a16:creationId xmlns:a16="http://schemas.microsoft.com/office/drawing/2014/main" id="{A4FC1589-AB22-9F28-70D1-97D0603AE63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568121190"/>
      </p:ext>
    </p:extLst>
  </p:cSld>
  <p:clrMap bg1="lt1" tx1="dk1" bg2="lt2" tx2="dk2" accent1="accent1" accent2="accent2" accent3="accent3" accent4="accent4" accent5="accent5" accent6="accent6" hlink="hlink" folHlink="folHlink"/>
  <p:sldLayoutIdLst>
    <p:sldLayoutId id="2147483680" r:id="rId1"/>
    <p:sldLayoutId id="2147483684" r:id="rId2"/>
  </p:sldLayoutIdLst>
  <p:txStyles>
    <p:title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ts val="1440"/>
        </a:lnSpc>
        <a:spcBef>
          <a:spcPts val="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50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3213" y="914648"/>
            <a:ext cx="8532812" cy="66248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3" name="Text Placeholder 2"/>
          <p:cNvSpPr>
            <a:spLocks noGrp="1"/>
          </p:cNvSpPr>
          <p:nvPr>
            <p:ph type="body" idx="1"/>
          </p:nvPr>
        </p:nvSpPr>
        <p:spPr>
          <a:xfrm>
            <a:off x="303213" y="1712317"/>
            <a:ext cx="8532812" cy="2656484"/>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Graphic 4">
            <a:extLst>
              <a:ext uri="{FF2B5EF4-FFF2-40B4-BE49-F238E27FC236}">
                <a16:creationId xmlns:a16="http://schemas.microsoft.com/office/drawing/2014/main" id="{D3780AAD-3A7F-FD6D-0EAA-99F7E386BCF8}"/>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303213" y="4778644"/>
            <a:ext cx="8532000" cy="67746"/>
          </a:xfrm>
          <a:prstGeom prst="rect">
            <a:avLst/>
          </a:prstGeom>
        </p:spPr>
      </p:pic>
      <p:sp>
        <p:nvSpPr>
          <p:cNvPr id="4" name="TextBox 3">
            <a:extLst>
              <a:ext uri="{FF2B5EF4-FFF2-40B4-BE49-F238E27FC236}">
                <a16:creationId xmlns:a16="http://schemas.microsoft.com/office/drawing/2014/main" id="{655BFE9C-162F-8C65-57FC-4B9F16A072C4}"/>
              </a:ext>
            </a:extLst>
          </p:cNvPr>
          <p:cNvSpPr txBox="1"/>
          <p:nvPr userDrawn="1"/>
        </p:nvSpPr>
        <p:spPr>
          <a:xfrm>
            <a:off x="303213" y="4368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Holdings Proprietary Limited (</a:t>
            </a:r>
            <a:r>
              <a:rPr lang="en-US" sz="600" dirty="0" err="1">
                <a:solidFill>
                  <a:schemeClr val="accent6"/>
                </a:solidFill>
                <a:latin typeface="+mn-lt"/>
                <a:cs typeface="Calibri Light" panose="020F0302020204030204" pitchFamily="34" charset="0"/>
              </a:rPr>
              <a:t>www.adaptit.com</a:t>
            </a:r>
            <a:r>
              <a:rPr lang="en-US" sz="600" dirty="0">
                <a:solidFill>
                  <a:schemeClr val="accent6"/>
                </a:solidFill>
                <a:latin typeface="+mn-lt"/>
                <a:cs typeface="Calibri Light" panose="020F0302020204030204" pitchFamily="34" charset="0"/>
              </a:rPr>
              <a:t>). All rights reserved.</a:t>
            </a:r>
            <a:endParaRPr lang="en-ZA" sz="600" dirty="0">
              <a:solidFill>
                <a:schemeClr val="accent6"/>
              </a:solidFill>
              <a:latin typeface="+mn-lt"/>
              <a:cs typeface="Calibri Light" panose="020F0302020204030204" pitchFamily="34" charset="0"/>
            </a:endParaRPr>
          </a:p>
        </p:txBody>
      </p:sp>
      <p:pic>
        <p:nvPicPr>
          <p:cNvPr id="8" name="Graphic 7">
            <a:extLst>
              <a:ext uri="{FF2B5EF4-FFF2-40B4-BE49-F238E27FC236}">
                <a16:creationId xmlns:a16="http://schemas.microsoft.com/office/drawing/2014/main" id="{A4FC1589-AB22-9F28-70D1-97D0603AE637}"/>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8495895" y="415370"/>
            <a:ext cx="233165" cy="283129"/>
          </a:xfrm>
          <a:prstGeom prst="rect">
            <a:avLst/>
          </a:prstGeom>
        </p:spPr>
      </p:pic>
      <p:pic>
        <p:nvPicPr>
          <p:cNvPr id="10" name="Graphic 9">
            <a:extLst>
              <a:ext uri="{FF2B5EF4-FFF2-40B4-BE49-F238E27FC236}">
                <a16:creationId xmlns:a16="http://schemas.microsoft.com/office/drawing/2014/main" id="{C5E65212-D60E-D70B-5F67-EF52F0F68AC0}"/>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303213" y="411935"/>
            <a:ext cx="286563" cy="286563"/>
          </a:xfrm>
          <a:prstGeom prst="rect">
            <a:avLst/>
          </a:prstGeom>
        </p:spPr>
      </p:pic>
      <p:pic>
        <p:nvPicPr>
          <p:cNvPr id="6" name="Picture 5">
            <a:extLst>
              <a:ext uri="{FF2B5EF4-FFF2-40B4-BE49-F238E27FC236}">
                <a16:creationId xmlns:a16="http://schemas.microsoft.com/office/drawing/2014/main" id="{F9A86F74-682D-6FAD-F635-C7F15B361A48}"/>
              </a:ext>
            </a:extLst>
          </p:cNvPr>
          <p:cNvPicPr>
            <a:picLocks noChangeAspect="1"/>
          </p:cNvPicPr>
          <p:nvPr userDrawn="1"/>
        </p:nvPicPr>
        <p:blipFill>
          <a:blip r:embed="rId21"/>
          <a:srcRect/>
          <a:stretch/>
        </p:blipFill>
        <p:spPr>
          <a:xfrm>
            <a:off x="694971" y="415370"/>
            <a:ext cx="1353991" cy="283128"/>
          </a:xfrm>
          <a:prstGeom prst="rect">
            <a:avLst/>
          </a:prstGeom>
        </p:spPr>
      </p:pic>
    </p:spTree>
    <p:extLst>
      <p:ext uri="{BB962C8B-B14F-4D97-AF65-F5344CB8AC3E}">
        <p14:creationId xmlns:p14="http://schemas.microsoft.com/office/powerpoint/2010/main" val="1439662733"/>
      </p:ext>
    </p:extLst>
  </p:cSld>
  <p:clrMap bg1="lt1" tx1="dk1" bg2="lt2" tx2="dk2" accent1="accent1" accent2="accent2" accent3="accent3" accent4="accent4" accent5="accent5" accent6="accent6" hlink="hlink" folHlink="folHlink"/>
  <p:sldLayoutIdLst>
    <p:sldLayoutId id="2147483704"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5" r:id="rId12"/>
    <p:sldLayoutId id="2147483706" r:id="rId13"/>
  </p:sldLayoutIdLst>
  <p:txStyles>
    <p:title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ts val="1440"/>
        </a:lnSpc>
        <a:spcBef>
          <a:spcPts val="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50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6.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2.xml"/><Relationship Id="rId1" Type="http://schemas.openxmlformats.org/officeDocument/2006/relationships/slideLayout" Target="../slideLayouts/slideLayout15.xml"/><Relationship Id="rId4" Type="http://schemas.openxmlformats.org/officeDocument/2006/relationships/image" Target="../media/image52.png"/></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0CE92656-77C0-39F0-5F42-CA56F7B92B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04638" y="307499"/>
            <a:ext cx="1031388" cy="670401"/>
          </a:xfrm>
          <a:prstGeom prst="rect">
            <a:avLst/>
          </a:prstGeom>
        </p:spPr>
      </p:pic>
      <p:sp>
        <p:nvSpPr>
          <p:cNvPr id="5" name="Title 3">
            <a:extLst>
              <a:ext uri="{FF2B5EF4-FFF2-40B4-BE49-F238E27FC236}">
                <a16:creationId xmlns:a16="http://schemas.microsoft.com/office/drawing/2014/main" id="{9F2C16CD-8702-0903-B4D7-513113003D74}"/>
              </a:ext>
            </a:extLst>
          </p:cNvPr>
          <p:cNvSpPr>
            <a:spLocks noGrp="1"/>
          </p:cNvSpPr>
          <p:nvPr>
            <p:ph type="title"/>
          </p:nvPr>
        </p:nvSpPr>
        <p:spPr>
          <a:xfrm>
            <a:off x="3134299" y="1972715"/>
            <a:ext cx="5531400" cy="1420336"/>
          </a:xfrm>
        </p:spPr>
        <p:txBody>
          <a:bodyPr/>
          <a:lstStyle/>
          <a:p>
            <a:r>
              <a:rPr lang="en-US" sz="4000" dirty="0"/>
              <a:t>Discover Finance Features That Unlock the Power of Your Operations</a:t>
            </a:r>
            <a:endParaRPr lang="en-GB" sz="4000" dirty="0"/>
          </a:p>
        </p:txBody>
      </p:sp>
      <p:sp>
        <p:nvSpPr>
          <p:cNvPr id="6" name="Text Placeholder 4">
            <a:extLst>
              <a:ext uri="{FF2B5EF4-FFF2-40B4-BE49-F238E27FC236}">
                <a16:creationId xmlns:a16="http://schemas.microsoft.com/office/drawing/2014/main" id="{D4587BBB-5E93-A3D9-A0C4-2C4FA419A74E}"/>
              </a:ext>
            </a:extLst>
          </p:cNvPr>
          <p:cNvSpPr>
            <a:spLocks noGrp="1"/>
          </p:cNvSpPr>
          <p:nvPr>
            <p:ph type="body" sz="quarter" idx="11"/>
          </p:nvPr>
        </p:nvSpPr>
        <p:spPr/>
        <p:txBody>
          <a:bodyPr/>
          <a:lstStyle/>
          <a:p>
            <a:pPr>
              <a:lnSpc>
                <a:spcPts val="1660"/>
              </a:lnSpc>
            </a:pPr>
            <a:r>
              <a:rPr lang="en-GB" sz="1200" dirty="0"/>
              <a:t>Session 31 &amp; 32</a:t>
            </a:r>
          </a:p>
          <a:p>
            <a:pPr>
              <a:lnSpc>
                <a:spcPts val="1660"/>
              </a:lnSpc>
            </a:pPr>
            <a:r>
              <a:rPr lang="en-GB" sz="1200" dirty="0"/>
              <a:t>Presenter:	Bernard Mostert</a:t>
            </a:r>
          </a:p>
        </p:txBody>
      </p:sp>
    </p:spTree>
    <p:extLst>
      <p:ext uri="{BB962C8B-B14F-4D97-AF65-F5344CB8AC3E}">
        <p14:creationId xmlns:p14="http://schemas.microsoft.com/office/powerpoint/2010/main" val="3403544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B4187-9E41-EA3D-E5EC-4196FD56C6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D5A066-D2F7-B9DB-7083-3218DFB0BAC5}"/>
              </a:ext>
            </a:extLst>
          </p:cNvPr>
          <p:cNvSpPr>
            <a:spLocks noGrp="1"/>
          </p:cNvSpPr>
          <p:nvPr>
            <p:ph type="title"/>
          </p:nvPr>
        </p:nvSpPr>
        <p:spPr/>
        <p:txBody>
          <a:bodyPr/>
          <a:lstStyle/>
          <a:p>
            <a:r>
              <a:rPr lang="en-GB" sz="2800" dirty="0"/>
              <a:t>Counter and Cash book</a:t>
            </a:r>
          </a:p>
        </p:txBody>
      </p:sp>
    </p:spTree>
    <p:extLst>
      <p:ext uri="{BB962C8B-B14F-4D97-AF65-F5344CB8AC3E}">
        <p14:creationId xmlns:p14="http://schemas.microsoft.com/office/powerpoint/2010/main" val="2874902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F9733-DC19-CD87-38A0-FCCC74045416}"/>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0DFCCACB-AA6D-3C52-F41A-CDE721578211}"/>
              </a:ext>
            </a:extLst>
          </p:cNvPr>
          <p:cNvPicPr>
            <a:picLocks noChangeAspect="1"/>
          </p:cNvPicPr>
          <p:nvPr/>
        </p:nvPicPr>
        <p:blipFill>
          <a:blip r:embed="rId3"/>
          <a:stretch>
            <a:fillRect/>
          </a:stretch>
        </p:blipFill>
        <p:spPr>
          <a:xfrm>
            <a:off x="1671825" y="1072596"/>
            <a:ext cx="6311590" cy="3731263"/>
          </a:xfrm>
          <a:prstGeom prst="rect">
            <a:avLst/>
          </a:prstGeom>
        </p:spPr>
      </p:pic>
      <p:grpSp>
        <p:nvGrpSpPr>
          <p:cNvPr id="12" name="Group 11">
            <a:extLst>
              <a:ext uri="{FF2B5EF4-FFF2-40B4-BE49-F238E27FC236}">
                <a16:creationId xmlns:a16="http://schemas.microsoft.com/office/drawing/2014/main" id="{C45CC3E8-B11B-C2D8-6723-E6CAF78DEBAF}"/>
              </a:ext>
            </a:extLst>
          </p:cNvPr>
          <p:cNvGrpSpPr/>
          <p:nvPr/>
        </p:nvGrpSpPr>
        <p:grpSpPr>
          <a:xfrm>
            <a:off x="6761285" y="4387362"/>
            <a:ext cx="1222130" cy="611642"/>
            <a:chOff x="6761285" y="4387362"/>
            <a:chExt cx="1222130" cy="611642"/>
          </a:xfrm>
        </p:grpSpPr>
        <p:sp>
          <p:nvSpPr>
            <p:cNvPr id="8" name="Arrow: Curved Right 7">
              <a:extLst>
                <a:ext uri="{FF2B5EF4-FFF2-40B4-BE49-F238E27FC236}">
                  <a16:creationId xmlns:a16="http://schemas.microsoft.com/office/drawing/2014/main" id="{32E9D708-B378-4D3A-D02D-C25C1FADFA8F}"/>
                </a:ext>
              </a:extLst>
            </p:cNvPr>
            <p:cNvSpPr/>
            <p:nvPr/>
          </p:nvSpPr>
          <p:spPr>
            <a:xfrm rot="5235339">
              <a:off x="7187749" y="4606058"/>
              <a:ext cx="344195" cy="441698"/>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11" name="TextBox 10">
              <a:extLst>
                <a:ext uri="{FF2B5EF4-FFF2-40B4-BE49-F238E27FC236}">
                  <a16:creationId xmlns:a16="http://schemas.microsoft.com/office/drawing/2014/main" id="{A4EEDADB-3A5C-2EA6-F0B1-2FA3DBD67EEC}"/>
                </a:ext>
              </a:extLst>
            </p:cNvPr>
            <p:cNvSpPr txBox="1"/>
            <p:nvPr/>
          </p:nvSpPr>
          <p:spPr>
            <a:xfrm>
              <a:off x="6761285" y="4387362"/>
              <a:ext cx="1222130" cy="369332"/>
            </a:xfrm>
            <a:prstGeom prst="rect">
              <a:avLst/>
            </a:prstGeom>
            <a:noFill/>
          </p:spPr>
          <p:txBody>
            <a:bodyPr wrap="square" rtlCol="0">
              <a:spAutoFit/>
            </a:bodyPr>
            <a:lstStyle/>
            <a:p>
              <a:r>
                <a:rPr lang="en-ZA" b="1" dirty="0">
                  <a:solidFill>
                    <a:schemeClr val="accent2"/>
                  </a:solidFill>
                </a:rPr>
                <a:t>Right click</a:t>
              </a:r>
            </a:p>
          </p:txBody>
        </p:sp>
      </p:grpSp>
      <p:pic>
        <p:nvPicPr>
          <p:cNvPr id="14" name="Picture 13">
            <a:extLst>
              <a:ext uri="{FF2B5EF4-FFF2-40B4-BE49-F238E27FC236}">
                <a16:creationId xmlns:a16="http://schemas.microsoft.com/office/drawing/2014/main" id="{1BFB1FDF-C993-A807-D7DB-57207DF0AFD1}"/>
              </a:ext>
            </a:extLst>
          </p:cNvPr>
          <p:cNvPicPr>
            <a:picLocks noChangeAspect="1"/>
          </p:cNvPicPr>
          <p:nvPr/>
        </p:nvPicPr>
        <p:blipFill>
          <a:blip r:embed="rId4"/>
          <a:stretch>
            <a:fillRect/>
          </a:stretch>
        </p:blipFill>
        <p:spPr>
          <a:xfrm>
            <a:off x="1412208" y="992831"/>
            <a:ext cx="6830823" cy="4016551"/>
          </a:xfrm>
          <a:prstGeom prst="rect">
            <a:avLst/>
          </a:prstGeom>
        </p:spPr>
      </p:pic>
      <p:sp>
        <p:nvSpPr>
          <p:cNvPr id="2" name="Title 8">
            <a:extLst>
              <a:ext uri="{FF2B5EF4-FFF2-40B4-BE49-F238E27FC236}">
                <a16:creationId xmlns:a16="http://schemas.microsoft.com/office/drawing/2014/main" id="{134C64ED-0CA6-F1BF-FC61-F5E33AB36B6E}"/>
              </a:ext>
            </a:extLst>
          </p:cNvPr>
          <p:cNvSpPr txBox="1">
            <a:spLocks/>
          </p:cNvSpPr>
          <p:nvPr/>
        </p:nvSpPr>
        <p:spPr>
          <a:xfrm>
            <a:off x="2430000" y="290293"/>
            <a:ext cx="4284000" cy="377832"/>
          </a:xfrm>
          <a:prstGeom prst="rect">
            <a:avLst/>
          </a:prstGeom>
        </p:spPr>
        <p:txBody>
          <a:bodyPr vert="horz" lIns="0" tIns="0" rIns="0" bIns="0" rtlCol="0" anchor="ctr">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gn="ctr"/>
            <a:r>
              <a:rPr lang="en-US" b="0" dirty="0"/>
              <a:t>Highlights of some functionality – {FCTO-12} Maintain Payment File</a:t>
            </a:r>
            <a:endParaRPr lang="en-ZA" b="0" dirty="0"/>
          </a:p>
        </p:txBody>
      </p:sp>
      <p:sp>
        <p:nvSpPr>
          <p:cNvPr id="3" name="Rectangle 2">
            <a:extLst>
              <a:ext uri="{FF2B5EF4-FFF2-40B4-BE49-F238E27FC236}">
                <a16:creationId xmlns:a16="http://schemas.microsoft.com/office/drawing/2014/main" id="{C9A6EC1C-E24E-DA53-8D17-5361DC858CE2}"/>
              </a:ext>
            </a:extLst>
          </p:cNvPr>
          <p:cNvSpPr/>
          <p:nvPr/>
        </p:nvSpPr>
        <p:spPr>
          <a:xfrm>
            <a:off x="0" y="802113"/>
            <a:ext cx="9144000" cy="139439"/>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0796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5907A-A349-4A93-35A4-B659951E443B}"/>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1F1D8D5-7F76-832B-09AB-56BFD37F8282}"/>
              </a:ext>
            </a:extLst>
          </p:cNvPr>
          <p:cNvSpPr txBox="1"/>
          <p:nvPr/>
        </p:nvSpPr>
        <p:spPr>
          <a:xfrm>
            <a:off x="303213" y="1485900"/>
            <a:ext cx="8216533" cy="129586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ZA" dirty="0"/>
              <a:t>Payments are not just for creditors, also refunds to debtors.</a:t>
            </a:r>
          </a:p>
          <a:p>
            <a:pPr marL="285750" indent="-285750">
              <a:lnSpc>
                <a:spcPct val="150000"/>
              </a:lnSpc>
              <a:buFont typeface="Arial" panose="020B0604020202020204" pitchFamily="34" charset="0"/>
              <a:buChar char="•"/>
            </a:pPr>
            <a:r>
              <a:rPr lang="en-ZA" dirty="0"/>
              <a:t>Challenge is where the payments are done “outside” of the system. Payments are not in the cash book.</a:t>
            </a:r>
          </a:p>
        </p:txBody>
      </p:sp>
      <p:sp>
        <p:nvSpPr>
          <p:cNvPr id="2" name="Title 8">
            <a:extLst>
              <a:ext uri="{FF2B5EF4-FFF2-40B4-BE49-F238E27FC236}">
                <a16:creationId xmlns:a16="http://schemas.microsoft.com/office/drawing/2014/main" id="{D9A43BC0-AFDB-DE90-9853-1E6DA9FA0537}"/>
              </a:ext>
            </a:extLst>
          </p:cNvPr>
          <p:cNvSpPr txBox="1">
            <a:spLocks/>
          </p:cNvSpPr>
          <p:nvPr/>
        </p:nvSpPr>
        <p:spPr>
          <a:xfrm>
            <a:off x="2430000" y="290293"/>
            <a:ext cx="4284000" cy="377832"/>
          </a:xfrm>
          <a:prstGeom prst="rect">
            <a:avLst/>
          </a:prstGeom>
        </p:spPr>
        <p:txBody>
          <a:bodyPr vert="horz" lIns="0" tIns="0" rIns="0" bIns="0" rtlCol="0" anchor="ctr">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gn="ctr"/>
            <a:r>
              <a:rPr lang="en-US" b="0" dirty="0"/>
              <a:t>Highlights of functionality – Generate ACB (EFT) payments {FACM}</a:t>
            </a:r>
            <a:endParaRPr lang="en-ZA" b="0" dirty="0"/>
          </a:p>
        </p:txBody>
      </p:sp>
      <p:sp>
        <p:nvSpPr>
          <p:cNvPr id="3" name="Rectangle 2">
            <a:extLst>
              <a:ext uri="{FF2B5EF4-FFF2-40B4-BE49-F238E27FC236}">
                <a16:creationId xmlns:a16="http://schemas.microsoft.com/office/drawing/2014/main" id="{66DDF693-E77D-DFD0-0AAF-88CD96CE1D66}"/>
              </a:ext>
            </a:extLst>
          </p:cNvPr>
          <p:cNvSpPr/>
          <p:nvPr/>
        </p:nvSpPr>
        <p:spPr>
          <a:xfrm>
            <a:off x="0" y="802113"/>
            <a:ext cx="9144000" cy="139439"/>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32013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EE557-2DF3-8EC2-A545-9FBD30FAD6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E52602-2427-220C-1914-08A179E86EEC}"/>
              </a:ext>
            </a:extLst>
          </p:cNvPr>
          <p:cNvSpPr>
            <a:spLocks noGrp="1"/>
          </p:cNvSpPr>
          <p:nvPr>
            <p:ph type="title"/>
          </p:nvPr>
        </p:nvSpPr>
        <p:spPr/>
        <p:txBody>
          <a:bodyPr/>
          <a:lstStyle/>
          <a:p>
            <a:r>
              <a:rPr lang="en-GB" sz="2800" dirty="0"/>
              <a:t>Student Debtors</a:t>
            </a:r>
          </a:p>
        </p:txBody>
      </p:sp>
    </p:spTree>
    <p:extLst>
      <p:ext uri="{BB962C8B-B14F-4D97-AF65-F5344CB8AC3E}">
        <p14:creationId xmlns:p14="http://schemas.microsoft.com/office/powerpoint/2010/main" val="2617394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9FB18-A784-2C64-4018-5BE5A0106E5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42BF709-C851-1CCC-3DB6-5B3CBCB5D99B}"/>
              </a:ext>
            </a:extLst>
          </p:cNvPr>
          <p:cNvSpPr txBox="1"/>
          <p:nvPr/>
        </p:nvSpPr>
        <p:spPr>
          <a:xfrm>
            <a:off x="303213" y="1485900"/>
            <a:ext cx="8216533" cy="88036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ZA" dirty="0"/>
              <a:t>Functionality to email statements to students</a:t>
            </a:r>
          </a:p>
          <a:p>
            <a:pPr marL="285750" indent="-285750">
              <a:lnSpc>
                <a:spcPct val="150000"/>
              </a:lnSpc>
              <a:buFont typeface="Arial" panose="020B0604020202020204" pitchFamily="34" charset="0"/>
              <a:buChar char="•"/>
            </a:pPr>
            <a:r>
              <a:rPr lang="en-ZA" dirty="0"/>
              <a:t>Statement with notes, ageing and summary of balance</a:t>
            </a:r>
          </a:p>
        </p:txBody>
      </p:sp>
      <p:sp>
        <p:nvSpPr>
          <p:cNvPr id="3" name="Title 8">
            <a:extLst>
              <a:ext uri="{FF2B5EF4-FFF2-40B4-BE49-F238E27FC236}">
                <a16:creationId xmlns:a16="http://schemas.microsoft.com/office/drawing/2014/main" id="{CB0F6D07-D2D9-98E7-9FCC-61DE92C21371}"/>
              </a:ext>
            </a:extLst>
          </p:cNvPr>
          <p:cNvSpPr txBox="1">
            <a:spLocks/>
          </p:cNvSpPr>
          <p:nvPr/>
        </p:nvSpPr>
        <p:spPr>
          <a:xfrm>
            <a:off x="2430000" y="290293"/>
            <a:ext cx="4284000" cy="377832"/>
          </a:xfrm>
          <a:prstGeom prst="rect">
            <a:avLst/>
          </a:prstGeom>
        </p:spPr>
        <p:txBody>
          <a:bodyPr vert="horz" lIns="0" tIns="0" rIns="0" bIns="0" rtlCol="0" anchor="ctr">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gn="ctr"/>
            <a:r>
              <a:rPr lang="en-US" b="0" dirty="0"/>
              <a:t>Highlights of some functionality – {FSAOR2-9} Student statement</a:t>
            </a:r>
            <a:endParaRPr lang="en-ZA" b="0" dirty="0"/>
          </a:p>
        </p:txBody>
      </p:sp>
      <p:sp>
        <p:nvSpPr>
          <p:cNvPr id="5" name="Rectangle 4">
            <a:extLst>
              <a:ext uri="{FF2B5EF4-FFF2-40B4-BE49-F238E27FC236}">
                <a16:creationId xmlns:a16="http://schemas.microsoft.com/office/drawing/2014/main" id="{8F07AE35-D06C-0F7D-1E67-59362F433A42}"/>
              </a:ext>
            </a:extLst>
          </p:cNvPr>
          <p:cNvSpPr/>
          <p:nvPr/>
        </p:nvSpPr>
        <p:spPr>
          <a:xfrm>
            <a:off x="0" y="802113"/>
            <a:ext cx="9144000" cy="139439"/>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8093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94616-02BD-ABC9-C7D5-64F04D12349F}"/>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DAEB71BD-4E35-865D-3EF2-CA1F1E850B94}"/>
              </a:ext>
            </a:extLst>
          </p:cNvPr>
          <p:cNvPicPr>
            <a:picLocks noChangeAspect="1"/>
          </p:cNvPicPr>
          <p:nvPr/>
        </p:nvPicPr>
        <p:blipFill>
          <a:blip r:embed="rId3"/>
          <a:stretch>
            <a:fillRect/>
          </a:stretch>
        </p:blipFill>
        <p:spPr>
          <a:xfrm>
            <a:off x="2450218" y="941552"/>
            <a:ext cx="4243564" cy="3936497"/>
          </a:xfrm>
          <a:prstGeom prst="rect">
            <a:avLst/>
          </a:prstGeom>
          <a:ln>
            <a:solidFill>
              <a:schemeClr val="accent1"/>
            </a:solidFill>
          </a:ln>
        </p:spPr>
      </p:pic>
      <p:sp>
        <p:nvSpPr>
          <p:cNvPr id="2" name="Title 8">
            <a:extLst>
              <a:ext uri="{FF2B5EF4-FFF2-40B4-BE49-F238E27FC236}">
                <a16:creationId xmlns:a16="http://schemas.microsoft.com/office/drawing/2014/main" id="{6FE9D9F6-E7E6-AF43-7C0A-378F3285F8F3}"/>
              </a:ext>
            </a:extLst>
          </p:cNvPr>
          <p:cNvSpPr txBox="1">
            <a:spLocks/>
          </p:cNvSpPr>
          <p:nvPr/>
        </p:nvSpPr>
        <p:spPr>
          <a:xfrm>
            <a:off x="2430000" y="290293"/>
            <a:ext cx="4284000" cy="377832"/>
          </a:xfrm>
          <a:prstGeom prst="rect">
            <a:avLst/>
          </a:prstGeom>
        </p:spPr>
        <p:txBody>
          <a:bodyPr vert="horz" lIns="0" tIns="0" rIns="0" bIns="0" rtlCol="0" anchor="ctr">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gn="ctr"/>
            <a:r>
              <a:rPr lang="en-US" b="0" dirty="0"/>
              <a:t>Highlights of some functionality – {FSAOR2-9} Student statement</a:t>
            </a:r>
            <a:endParaRPr lang="en-ZA" b="0" dirty="0"/>
          </a:p>
        </p:txBody>
      </p:sp>
      <p:sp>
        <p:nvSpPr>
          <p:cNvPr id="3" name="Rectangle 2">
            <a:extLst>
              <a:ext uri="{FF2B5EF4-FFF2-40B4-BE49-F238E27FC236}">
                <a16:creationId xmlns:a16="http://schemas.microsoft.com/office/drawing/2014/main" id="{4E2D5879-D0DF-C502-CD35-0DA83978ABA6}"/>
              </a:ext>
            </a:extLst>
          </p:cNvPr>
          <p:cNvSpPr/>
          <p:nvPr/>
        </p:nvSpPr>
        <p:spPr>
          <a:xfrm>
            <a:off x="0" y="802113"/>
            <a:ext cx="9144000" cy="139439"/>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55918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90EE5-531D-D72B-8325-B825EC707A6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648B68D-3D1C-1F08-0489-E06EBCAF18D0}"/>
              </a:ext>
            </a:extLst>
          </p:cNvPr>
          <p:cNvPicPr>
            <a:picLocks noChangeAspect="1"/>
          </p:cNvPicPr>
          <p:nvPr/>
        </p:nvPicPr>
        <p:blipFill>
          <a:blip r:embed="rId3"/>
          <a:stretch>
            <a:fillRect/>
          </a:stretch>
        </p:blipFill>
        <p:spPr>
          <a:xfrm>
            <a:off x="2025082" y="1002498"/>
            <a:ext cx="5093835" cy="3855472"/>
          </a:xfrm>
          <a:prstGeom prst="rect">
            <a:avLst/>
          </a:prstGeom>
          <a:ln>
            <a:noFill/>
          </a:ln>
        </p:spPr>
      </p:pic>
      <p:sp>
        <p:nvSpPr>
          <p:cNvPr id="2" name="Title 8">
            <a:extLst>
              <a:ext uri="{FF2B5EF4-FFF2-40B4-BE49-F238E27FC236}">
                <a16:creationId xmlns:a16="http://schemas.microsoft.com/office/drawing/2014/main" id="{4DAE55F8-5C06-E7E1-A7F8-E3BE99F9178D}"/>
              </a:ext>
            </a:extLst>
          </p:cNvPr>
          <p:cNvSpPr txBox="1">
            <a:spLocks/>
          </p:cNvSpPr>
          <p:nvPr/>
        </p:nvSpPr>
        <p:spPr>
          <a:xfrm>
            <a:off x="2430000" y="290293"/>
            <a:ext cx="4284000" cy="377832"/>
          </a:xfrm>
          <a:prstGeom prst="rect">
            <a:avLst/>
          </a:prstGeom>
        </p:spPr>
        <p:txBody>
          <a:bodyPr vert="horz" lIns="0" tIns="0" rIns="0" bIns="0" rtlCol="0" anchor="ctr">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gn="ctr"/>
            <a:r>
              <a:rPr lang="en-US" b="0" dirty="0"/>
              <a:t>Highlights of some functionality – {FSAOR2-9} Student statement</a:t>
            </a:r>
            <a:endParaRPr lang="en-ZA" b="0" dirty="0"/>
          </a:p>
        </p:txBody>
      </p:sp>
      <p:sp>
        <p:nvSpPr>
          <p:cNvPr id="4" name="Rectangle 3">
            <a:extLst>
              <a:ext uri="{FF2B5EF4-FFF2-40B4-BE49-F238E27FC236}">
                <a16:creationId xmlns:a16="http://schemas.microsoft.com/office/drawing/2014/main" id="{A01DFB2D-DBC6-1845-B7DB-BD6531BBA81E}"/>
              </a:ext>
            </a:extLst>
          </p:cNvPr>
          <p:cNvSpPr/>
          <p:nvPr/>
        </p:nvSpPr>
        <p:spPr>
          <a:xfrm>
            <a:off x="0" y="802113"/>
            <a:ext cx="9144000" cy="139439"/>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64780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8D70B-DDDC-F3E2-2A85-A6F051AA409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C62CDBD-A1C6-9E9C-182B-CE27FF2B7096}"/>
              </a:ext>
            </a:extLst>
          </p:cNvPr>
          <p:cNvSpPr>
            <a:spLocks noGrp="1"/>
          </p:cNvSpPr>
          <p:nvPr>
            <p:ph type="title"/>
          </p:nvPr>
        </p:nvSpPr>
        <p:spPr/>
        <p:txBody>
          <a:bodyPr/>
          <a:lstStyle/>
          <a:p>
            <a:r>
              <a:rPr lang="en-GB" sz="2000" dirty="0"/>
              <a:t>Highlights of functionality – WhatsApp </a:t>
            </a:r>
          </a:p>
        </p:txBody>
      </p:sp>
      <p:sp>
        <p:nvSpPr>
          <p:cNvPr id="2" name="Flowchart: Process 1">
            <a:extLst>
              <a:ext uri="{FF2B5EF4-FFF2-40B4-BE49-F238E27FC236}">
                <a16:creationId xmlns:a16="http://schemas.microsoft.com/office/drawing/2014/main" id="{232B911B-F8B5-E812-E086-2858011C3DDD}"/>
              </a:ext>
            </a:extLst>
          </p:cNvPr>
          <p:cNvSpPr/>
          <p:nvPr/>
        </p:nvSpPr>
        <p:spPr>
          <a:xfrm>
            <a:off x="303213" y="864066"/>
            <a:ext cx="7657939" cy="481013"/>
          </a:xfrm>
          <a:prstGeom prst="flowChartProcess">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a:extLst>
              <a:ext uri="{FF2B5EF4-FFF2-40B4-BE49-F238E27FC236}">
                <a16:creationId xmlns:a16="http://schemas.microsoft.com/office/drawing/2014/main" id="{C5B9E783-EA71-EAE7-C19C-52EAD7BB23F2}"/>
              </a:ext>
            </a:extLst>
          </p:cNvPr>
          <p:cNvPicPr>
            <a:picLocks noChangeAspect="1"/>
          </p:cNvPicPr>
          <p:nvPr/>
        </p:nvPicPr>
        <p:blipFill>
          <a:blip r:embed="rId3"/>
          <a:stretch>
            <a:fillRect/>
          </a:stretch>
        </p:blipFill>
        <p:spPr>
          <a:xfrm>
            <a:off x="2566178" y="1003505"/>
            <a:ext cx="4011643" cy="3738545"/>
          </a:xfrm>
          <a:prstGeom prst="rect">
            <a:avLst/>
          </a:prstGeom>
          <a:noFill/>
          <a:ln>
            <a:noFill/>
          </a:ln>
        </p:spPr>
        <p:style>
          <a:lnRef idx="0">
            <a:scrgbClr r="0" g="0" b="0"/>
          </a:lnRef>
          <a:fillRef idx="0">
            <a:scrgbClr r="0" g="0" b="0"/>
          </a:fillRef>
          <a:effectRef idx="0">
            <a:scrgbClr r="0" g="0" b="0"/>
          </a:effectRef>
          <a:fontRef idx="minor">
            <a:schemeClr val="dk1"/>
          </a:fontRef>
        </p:style>
      </p:pic>
      <p:sp>
        <p:nvSpPr>
          <p:cNvPr id="5" name="Title 8">
            <a:extLst>
              <a:ext uri="{FF2B5EF4-FFF2-40B4-BE49-F238E27FC236}">
                <a16:creationId xmlns:a16="http://schemas.microsoft.com/office/drawing/2014/main" id="{26665DC9-267A-C39A-E339-BBB73527ACD6}"/>
              </a:ext>
            </a:extLst>
          </p:cNvPr>
          <p:cNvSpPr txBox="1">
            <a:spLocks/>
          </p:cNvSpPr>
          <p:nvPr/>
        </p:nvSpPr>
        <p:spPr>
          <a:xfrm>
            <a:off x="2430000" y="290293"/>
            <a:ext cx="4284000" cy="377832"/>
          </a:xfrm>
          <a:prstGeom prst="rect">
            <a:avLst/>
          </a:prstGeom>
        </p:spPr>
        <p:txBody>
          <a:bodyPr vert="horz" lIns="0" tIns="0" rIns="0" bIns="0" rtlCol="0" anchor="ctr">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gn="ctr"/>
            <a:r>
              <a:rPr lang="en-US" b="0" dirty="0"/>
              <a:t>Highlights of some functionality – {FSAOR2-9} Student statement</a:t>
            </a:r>
            <a:endParaRPr lang="en-ZA" b="0" dirty="0"/>
          </a:p>
        </p:txBody>
      </p:sp>
      <p:sp>
        <p:nvSpPr>
          <p:cNvPr id="6" name="Rectangle 5">
            <a:extLst>
              <a:ext uri="{FF2B5EF4-FFF2-40B4-BE49-F238E27FC236}">
                <a16:creationId xmlns:a16="http://schemas.microsoft.com/office/drawing/2014/main" id="{CEF69F62-5FC6-594C-813A-84E01C4CBD8D}"/>
              </a:ext>
            </a:extLst>
          </p:cNvPr>
          <p:cNvSpPr/>
          <p:nvPr/>
        </p:nvSpPr>
        <p:spPr>
          <a:xfrm>
            <a:off x="0" y="802113"/>
            <a:ext cx="9144000" cy="139439"/>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18205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2"/>
          </p:nvPr>
        </p:nvSpPr>
        <p:spPr/>
        <p:txBody>
          <a:bodyPr/>
          <a:lstStyle/>
          <a:p>
            <a:endParaRPr lang="en-GB" dirty="0"/>
          </a:p>
          <a:p>
            <a:endParaRPr lang="en-GB" dirty="0"/>
          </a:p>
          <a:p>
            <a:endParaRPr lang="en-GB" dirty="0"/>
          </a:p>
          <a:p>
            <a:endParaRPr lang="en-GB" dirty="0"/>
          </a:p>
          <a:p>
            <a:pPr algn="ctr"/>
            <a:endParaRPr lang="en-GB" b="1" dirty="0">
              <a:solidFill>
                <a:schemeClr val="tx1">
                  <a:lumMod val="50000"/>
                </a:schemeClr>
              </a:solidFill>
            </a:endParaRPr>
          </a:p>
          <a:p>
            <a:pPr algn="ctr"/>
            <a:endParaRPr lang="en-GB" b="1" dirty="0">
              <a:solidFill>
                <a:schemeClr val="tx1">
                  <a:lumMod val="50000"/>
                </a:schemeClr>
              </a:solidFill>
            </a:endParaRPr>
          </a:p>
        </p:txBody>
      </p:sp>
      <p:pic>
        <p:nvPicPr>
          <p:cNvPr id="14" name="Picture 13">
            <a:extLst>
              <a:ext uri="{FF2B5EF4-FFF2-40B4-BE49-F238E27FC236}">
                <a16:creationId xmlns:a16="http://schemas.microsoft.com/office/drawing/2014/main" id="{BD6C8893-41A9-F1AB-A8D9-BF1575DA5C63}"/>
              </a:ext>
            </a:extLst>
          </p:cNvPr>
          <p:cNvPicPr>
            <a:picLocks noChangeAspect="1"/>
          </p:cNvPicPr>
          <p:nvPr/>
        </p:nvPicPr>
        <p:blipFill>
          <a:blip r:embed="rId2"/>
          <a:stretch>
            <a:fillRect/>
          </a:stretch>
        </p:blipFill>
        <p:spPr>
          <a:xfrm>
            <a:off x="6054834" y="998902"/>
            <a:ext cx="1849474" cy="3553741"/>
          </a:xfrm>
          <a:prstGeom prst="rect">
            <a:avLst/>
          </a:prstGeom>
        </p:spPr>
      </p:pic>
      <p:pic>
        <p:nvPicPr>
          <p:cNvPr id="16" name="Picture 15">
            <a:extLst>
              <a:ext uri="{FF2B5EF4-FFF2-40B4-BE49-F238E27FC236}">
                <a16:creationId xmlns:a16="http://schemas.microsoft.com/office/drawing/2014/main" id="{C8A6606A-C031-DEAD-EE48-8CCFD3CF25E1}"/>
              </a:ext>
            </a:extLst>
          </p:cNvPr>
          <p:cNvPicPr>
            <a:picLocks noChangeAspect="1"/>
          </p:cNvPicPr>
          <p:nvPr/>
        </p:nvPicPr>
        <p:blipFill>
          <a:blip r:embed="rId3"/>
          <a:stretch>
            <a:fillRect/>
          </a:stretch>
        </p:blipFill>
        <p:spPr>
          <a:xfrm>
            <a:off x="284694" y="1370907"/>
            <a:ext cx="5486210" cy="1500327"/>
          </a:xfrm>
          <a:prstGeom prst="rect">
            <a:avLst/>
          </a:prstGeom>
        </p:spPr>
      </p:pic>
      <p:pic>
        <p:nvPicPr>
          <p:cNvPr id="17" name="Picture 16">
            <a:extLst>
              <a:ext uri="{FF2B5EF4-FFF2-40B4-BE49-F238E27FC236}">
                <a16:creationId xmlns:a16="http://schemas.microsoft.com/office/drawing/2014/main" id="{64E8DE6E-E5B6-F232-173C-B9678E4C91B1}"/>
              </a:ext>
            </a:extLst>
          </p:cNvPr>
          <p:cNvPicPr>
            <a:picLocks noChangeAspect="1"/>
          </p:cNvPicPr>
          <p:nvPr/>
        </p:nvPicPr>
        <p:blipFill>
          <a:blip r:embed="rId4"/>
          <a:stretch>
            <a:fillRect/>
          </a:stretch>
        </p:blipFill>
        <p:spPr>
          <a:xfrm>
            <a:off x="294876" y="3105192"/>
            <a:ext cx="5405129" cy="1298309"/>
          </a:xfrm>
          <a:prstGeom prst="rect">
            <a:avLst/>
          </a:prstGeom>
        </p:spPr>
      </p:pic>
      <p:sp>
        <p:nvSpPr>
          <p:cNvPr id="3" name="Title 8">
            <a:extLst>
              <a:ext uri="{FF2B5EF4-FFF2-40B4-BE49-F238E27FC236}">
                <a16:creationId xmlns:a16="http://schemas.microsoft.com/office/drawing/2014/main" id="{59B0EBA5-5749-26C5-44F8-FA9319358C42}"/>
              </a:ext>
            </a:extLst>
          </p:cNvPr>
          <p:cNvSpPr txBox="1">
            <a:spLocks/>
          </p:cNvSpPr>
          <p:nvPr/>
        </p:nvSpPr>
        <p:spPr>
          <a:xfrm>
            <a:off x="2259497" y="366930"/>
            <a:ext cx="4625005" cy="377832"/>
          </a:xfrm>
          <a:prstGeom prst="rect">
            <a:avLst/>
          </a:prstGeom>
        </p:spPr>
        <p:txBody>
          <a:bodyPr vert="horz" lIns="0" tIns="0" rIns="0" bIns="0" rtlCol="0" anchor="ctr">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gn="ctr"/>
            <a:r>
              <a:rPr lang="en-US" b="0" dirty="0"/>
              <a:t>Seamless Statement Automation with WhatsApp</a:t>
            </a:r>
            <a:endParaRPr lang="en-ZA" b="0" dirty="0"/>
          </a:p>
        </p:txBody>
      </p:sp>
      <p:sp>
        <p:nvSpPr>
          <p:cNvPr id="4" name="Rectangle 3">
            <a:extLst>
              <a:ext uri="{FF2B5EF4-FFF2-40B4-BE49-F238E27FC236}">
                <a16:creationId xmlns:a16="http://schemas.microsoft.com/office/drawing/2014/main" id="{6F787C0C-5060-5BB8-6404-621C8DDE54BB}"/>
              </a:ext>
            </a:extLst>
          </p:cNvPr>
          <p:cNvSpPr/>
          <p:nvPr/>
        </p:nvSpPr>
        <p:spPr>
          <a:xfrm>
            <a:off x="0" y="802113"/>
            <a:ext cx="9144000" cy="139439"/>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B1A7A-8DAB-479B-51ED-D13021C9DF6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14B8148-49D6-BE07-1F25-A705E240868C}"/>
              </a:ext>
            </a:extLst>
          </p:cNvPr>
          <p:cNvPicPr>
            <a:picLocks noChangeAspect="1"/>
          </p:cNvPicPr>
          <p:nvPr/>
        </p:nvPicPr>
        <p:blipFill>
          <a:blip r:embed="rId3"/>
          <a:stretch>
            <a:fillRect/>
          </a:stretch>
        </p:blipFill>
        <p:spPr>
          <a:xfrm>
            <a:off x="116564" y="1277938"/>
            <a:ext cx="8906107" cy="2573122"/>
          </a:xfrm>
          <a:prstGeom prst="rect">
            <a:avLst/>
          </a:prstGeom>
          <a:ln>
            <a:solidFill>
              <a:schemeClr val="accent1"/>
            </a:solidFill>
          </a:ln>
        </p:spPr>
      </p:pic>
      <p:pic>
        <p:nvPicPr>
          <p:cNvPr id="6" name="Picture 5">
            <a:extLst>
              <a:ext uri="{FF2B5EF4-FFF2-40B4-BE49-F238E27FC236}">
                <a16:creationId xmlns:a16="http://schemas.microsoft.com/office/drawing/2014/main" id="{46A09F11-3466-37DB-A608-50FC7A3214DA}"/>
              </a:ext>
            </a:extLst>
          </p:cNvPr>
          <p:cNvPicPr>
            <a:picLocks noChangeAspect="1"/>
          </p:cNvPicPr>
          <p:nvPr/>
        </p:nvPicPr>
        <p:blipFill>
          <a:blip r:embed="rId4"/>
          <a:stretch>
            <a:fillRect/>
          </a:stretch>
        </p:blipFill>
        <p:spPr>
          <a:xfrm>
            <a:off x="578365" y="1075540"/>
            <a:ext cx="8257660" cy="3683715"/>
          </a:xfrm>
          <a:prstGeom prst="rect">
            <a:avLst/>
          </a:prstGeom>
        </p:spPr>
      </p:pic>
      <p:pic>
        <p:nvPicPr>
          <p:cNvPr id="8" name="Picture 7">
            <a:extLst>
              <a:ext uri="{FF2B5EF4-FFF2-40B4-BE49-F238E27FC236}">
                <a16:creationId xmlns:a16="http://schemas.microsoft.com/office/drawing/2014/main" id="{9396BC93-7C87-E17F-9665-8460EBD86BDA}"/>
              </a:ext>
            </a:extLst>
          </p:cNvPr>
          <p:cNvPicPr>
            <a:picLocks noChangeAspect="1"/>
          </p:cNvPicPr>
          <p:nvPr/>
        </p:nvPicPr>
        <p:blipFill>
          <a:blip r:embed="rId5"/>
          <a:stretch>
            <a:fillRect/>
          </a:stretch>
        </p:blipFill>
        <p:spPr>
          <a:xfrm>
            <a:off x="307975" y="976312"/>
            <a:ext cx="8256427" cy="3683715"/>
          </a:xfrm>
          <a:prstGeom prst="rect">
            <a:avLst/>
          </a:prstGeom>
        </p:spPr>
      </p:pic>
      <p:sp>
        <p:nvSpPr>
          <p:cNvPr id="2" name="Title 8">
            <a:extLst>
              <a:ext uri="{FF2B5EF4-FFF2-40B4-BE49-F238E27FC236}">
                <a16:creationId xmlns:a16="http://schemas.microsoft.com/office/drawing/2014/main" id="{7B4F793D-5EEF-B345-23CD-3D83644C5CEB}"/>
              </a:ext>
            </a:extLst>
          </p:cNvPr>
          <p:cNvSpPr txBox="1">
            <a:spLocks/>
          </p:cNvSpPr>
          <p:nvPr/>
        </p:nvSpPr>
        <p:spPr>
          <a:xfrm>
            <a:off x="2430000" y="290293"/>
            <a:ext cx="4284000" cy="377832"/>
          </a:xfrm>
          <a:prstGeom prst="rect">
            <a:avLst/>
          </a:prstGeom>
        </p:spPr>
        <p:txBody>
          <a:bodyPr vert="horz" lIns="0" tIns="0" rIns="0" bIns="0" rtlCol="0" anchor="ctr">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gn="ctr"/>
            <a:r>
              <a:rPr lang="en-US" b="0" dirty="0"/>
              <a:t>Highlights of some functionality – {FSAM-41}</a:t>
            </a:r>
            <a:endParaRPr lang="en-ZA" b="0" dirty="0"/>
          </a:p>
        </p:txBody>
      </p:sp>
      <p:sp>
        <p:nvSpPr>
          <p:cNvPr id="5" name="Rectangle 4">
            <a:extLst>
              <a:ext uri="{FF2B5EF4-FFF2-40B4-BE49-F238E27FC236}">
                <a16:creationId xmlns:a16="http://schemas.microsoft.com/office/drawing/2014/main" id="{B1B2B39A-2647-6EFF-9A00-B98E19B2BE89}"/>
              </a:ext>
            </a:extLst>
          </p:cNvPr>
          <p:cNvSpPr/>
          <p:nvPr/>
        </p:nvSpPr>
        <p:spPr>
          <a:xfrm>
            <a:off x="0" y="802113"/>
            <a:ext cx="9144000" cy="139439"/>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5597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5DA1013-0DE0-6583-2FDF-7048EB00B878}"/>
              </a:ext>
            </a:extLst>
          </p:cNvPr>
          <p:cNvSpPr/>
          <p:nvPr/>
        </p:nvSpPr>
        <p:spPr>
          <a:xfrm>
            <a:off x="0" y="0"/>
            <a:ext cx="9144000" cy="43688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18854260-FD5B-C89C-D856-A4130A841075}"/>
              </a:ext>
            </a:extLst>
          </p:cNvPr>
          <p:cNvSpPr>
            <a:spLocks noGrp="1"/>
          </p:cNvSpPr>
          <p:nvPr>
            <p:ph sz="quarter" idx="11"/>
          </p:nvPr>
        </p:nvSpPr>
        <p:spPr>
          <a:xfrm>
            <a:off x="565394" y="1990725"/>
            <a:ext cx="4711456" cy="2162174"/>
          </a:xfrm>
        </p:spPr>
        <p:txBody>
          <a:bodyPr/>
          <a:lstStyle/>
          <a:p>
            <a:r>
              <a:rPr lang="en-GB" dirty="0">
                <a:solidFill>
                  <a:schemeClr val="tx1"/>
                </a:solidFill>
              </a:rPr>
              <a:t>This presentation is only a  summary of some of Adapt IT’s products, features and their latest developments. Adapt IT only intends for the information to give you an overview, and not a complete and comprehensive statement that necessarily suits your purposes. </a:t>
            </a:r>
          </a:p>
          <a:p>
            <a:endParaRPr lang="en-GB" dirty="0">
              <a:solidFill>
                <a:schemeClr val="tx1"/>
              </a:solidFill>
            </a:endParaRPr>
          </a:p>
          <a:p>
            <a:r>
              <a:rPr lang="en-GB" dirty="0">
                <a:solidFill>
                  <a:schemeClr val="tx1"/>
                </a:solidFill>
              </a:rPr>
              <a:t>Adapt IT reserves the right to change any information contained in this presentation and is not responsible for any loss that results from inaccuracies in the information. You may not distribute or reproduce the information without Adapt IT’s written permission.</a:t>
            </a:r>
          </a:p>
          <a:p>
            <a:endParaRPr lang="en-GB" dirty="0">
              <a:solidFill>
                <a:schemeClr val="tx1"/>
              </a:solidFill>
            </a:endParaRPr>
          </a:p>
        </p:txBody>
      </p:sp>
      <p:sp>
        <p:nvSpPr>
          <p:cNvPr id="4" name="Title 3">
            <a:extLst>
              <a:ext uri="{FF2B5EF4-FFF2-40B4-BE49-F238E27FC236}">
                <a16:creationId xmlns:a16="http://schemas.microsoft.com/office/drawing/2014/main" id="{CC5068F8-CA74-FF4D-5739-FB44C6F52466}"/>
              </a:ext>
            </a:extLst>
          </p:cNvPr>
          <p:cNvSpPr>
            <a:spLocks noGrp="1"/>
          </p:cNvSpPr>
          <p:nvPr>
            <p:ph type="title"/>
          </p:nvPr>
        </p:nvSpPr>
        <p:spPr>
          <a:xfrm>
            <a:off x="565393" y="1181100"/>
            <a:ext cx="7930502" cy="590550"/>
          </a:xfrm>
        </p:spPr>
        <p:txBody>
          <a:bodyPr anchor="b"/>
          <a:lstStyle/>
          <a:p>
            <a:pPr>
              <a:lnSpc>
                <a:spcPts val="2460"/>
              </a:lnSpc>
            </a:pPr>
            <a:r>
              <a:rPr lang="en-GB" sz="2400" dirty="0">
                <a:solidFill>
                  <a:srgbClr val="A6CE3C"/>
                </a:solidFill>
              </a:rPr>
              <a:t>DISCLAIMER</a:t>
            </a:r>
          </a:p>
        </p:txBody>
      </p:sp>
      <p:sp>
        <p:nvSpPr>
          <p:cNvPr id="8" name="Freeform 7">
            <a:extLst>
              <a:ext uri="{FF2B5EF4-FFF2-40B4-BE49-F238E27FC236}">
                <a16:creationId xmlns:a16="http://schemas.microsoft.com/office/drawing/2014/main" id="{D611B29A-42B0-369E-F998-BEC923501154}"/>
              </a:ext>
            </a:extLst>
          </p:cNvPr>
          <p:cNvSpPr/>
          <p:nvPr/>
        </p:nvSpPr>
        <p:spPr>
          <a:xfrm>
            <a:off x="5450272" y="1107554"/>
            <a:ext cx="3731828" cy="3279709"/>
          </a:xfrm>
          <a:custGeom>
            <a:avLst/>
            <a:gdLst>
              <a:gd name="connsiteX0" fmla="*/ 2913144 w 3884229"/>
              <a:gd name="connsiteY0" fmla="*/ 0 h 3413646"/>
              <a:gd name="connsiteX1" fmla="*/ 3731135 w 3884229"/>
              <a:gd name="connsiteY1" fmla="*/ 629259 h 3413646"/>
              <a:gd name="connsiteX2" fmla="*/ 3884229 w 3884229"/>
              <a:gd name="connsiteY2" fmla="*/ 1203639 h 3413646"/>
              <a:gd name="connsiteX3" fmla="*/ 3884229 w 3884229"/>
              <a:gd name="connsiteY3" fmla="*/ 3413646 h 3413646"/>
              <a:gd name="connsiteX4" fmla="*/ 3864040 w 3884229"/>
              <a:gd name="connsiteY4" fmla="*/ 3413646 h 3413646"/>
              <a:gd name="connsiteX5" fmla="*/ 3831276 w 3884229"/>
              <a:gd name="connsiteY5" fmla="*/ 3291321 h 3413646"/>
              <a:gd name="connsiteX6" fmla="*/ 3159094 w 3884229"/>
              <a:gd name="connsiteY6" fmla="*/ 781722 h 3413646"/>
              <a:gd name="connsiteX7" fmla="*/ 2910380 w 3884229"/>
              <a:gd name="connsiteY7" fmla="*/ 590450 h 3413646"/>
              <a:gd name="connsiteX8" fmla="*/ 2661668 w 3884229"/>
              <a:gd name="connsiteY8" fmla="*/ 781722 h 3413646"/>
              <a:gd name="connsiteX9" fmla="*/ 2272017 w 3884229"/>
              <a:gd name="connsiteY9" fmla="*/ 2239828 h 3413646"/>
              <a:gd name="connsiteX10" fmla="*/ 2585033 w 3884229"/>
              <a:gd name="connsiteY10" fmla="*/ 3413646 h 3413646"/>
              <a:gd name="connsiteX11" fmla="*/ 1978537 w 3884229"/>
              <a:gd name="connsiteY11" fmla="*/ 3413646 h 3413646"/>
              <a:gd name="connsiteX12" fmla="*/ 1977222 w 3884229"/>
              <a:gd name="connsiteY12" fmla="*/ 3408725 h 3413646"/>
              <a:gd name="connsiteX13" fmla="*/ 1970797 w 3884229"/>
              <a:gd name="connsiteY13" fmla="*/ 3384691 h 3413646"/>
              <a:gd name="connsiteX14" fmla="*/ 1963060 w 3884229"/>
              <a:gd name="connsiteY14" fmla="*/ 3413646 h 3413646"/>
              <a:gd name="connsiteX15" fmla="*/ 1350265 w 3884229"/>
              <a:gd name="connsiteY15" fmla="*/ 3413646 h 3413646"/>
              <a:gd name="connsiteX16" fmla="*/ 1664050 w 3884229"/>
              <a:gd name="connsiteY16" fmla="*/ 2239828 h 3413646"/>
              <a:gd name="connsiteX17" fmla="*/ 1542457 w 3884229"/>
              <a:gd name="connsiteY17" fmla="*/ 1779666 h 3413646"/>
              <a:gd name="connsiteX18" fmla="*/ 1293744 w 3884229"/>
              <a:gd name="connsiteY18" fmla="*/ 1588393 h 3413646"/>
              <a:gd name="connsiteX19" fmla="*/ 1047794 w 3884229"/>
              <a:gd name="connsiteY19" fmla="*/ 1779666 h 3413646"/>
              <a:gd name="connsiteX20" fmla="*/ 611967 w 3884229"/>
              <a:gd name="connsiteY20" fmla="*/ 3413646 h 3413646"/>
              <a:gd name="connsiteX21" fmla="*/ 0 w 3884229"/>
              <a:gd name="connsiteY21" fmla="*/ 3413646 h 3413646"/>
              <a:gd name="connsiteX22" fmla="*/ 475753 w 3884229"/>
              <a:gd name="connsiteY22" fmla="*/ 1624430 h 3413646"/>
              <a:gd name="connsiteX23" fmla="*/ 1293744 w 3884229"/>
              <a:gd name="connsiteY23" fmla="*/ 995171 h 3413646"/>
              <a:gd name="connsiteX24" fmla="*/ 1923817 w 3884229"/>
              <a:gd name="connsiteY24" fmla="*/ 1272378 h 3413646"/>
              <a:gd name="connsiteX25" fmla="*/ 2095153 w 3884229"/>
              <a:gd name="connsiteY25" fmla="*/ 629259 h 3413646"/>
              <a:gd name="connsiteX26" fmla="*/ 2913144 w 3884229"/>
              <a:gd name="connsiteY26" fmla="*/ 0 h 3413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84229" h="3413646">
                <a:moveTo>
                  <a:pt x="2913144" y="0"/>
                </a:moveTo>
                <a:cubicBezTo>
                  <a:pt x="3302795" y="0"/>
                  <a:pt x="3631649" y="252258"/>
                  <a:pt x="3731135" y="629259"/>
                </a:cubicBezTo>
                <a:lnTo>
                  <a:pt x="3884229" y="1203639"/>
                </a:lnTo>
                <a:lnTo>
                  <a:pt x="3884229" y="3413646"/>
                </a:lnTo>
                <a:lnTo>
                  <a:pt x="3864040" y="3413646"/>
                </a:lnTo>
                <a:lnTo>
                  <a:pt x="3831276" y="3291321"/>
                </a:lnTo>
                <a:cubicBezTo>
                  <a:pt x="3517591" y="2120175"/>
                  <a:pt x="3159094" y="781722"/>
                  <a:pt x="3159094" y="781722"/>
                </a:cubicBezTo>
                <a:cubicBezTo>
                  <a:pt x="3112114" y="604311"/>
                  <a:pt x="2957359" y="590450"/>
                  <a:pt x="2910380" y="590450"/>
                </a:cubicBezTo>
                <a:cubicBezTo>
                  <a:pt x="2863402" y="590450"/>
                  <a:pt x="2711410" y="604311"/>
                  <a:pt x="2661668" y="781722"/>
                </a:cubicBezTo>
                <a:lnTo>
                  <a:pt x="2272017" y="2239828"/>
                </a:lnTo>
                <a:lnTo>
                  <a:pt x="2585033" y="3413646"/>
                </a:lnTo>
                <a:lnTo>
                  <a:pt x="1978537" y="3413646"/>
                </a:lnTo>
                <a:lnTo>
                  <a:pt x="1977222" y="3408725"/>
                </a:lnTo>
                <a:cubicBezTo>
                  <a:pt x="1973032" y="3393051"/>
                  <a:pt x="1970797" y="3384691"/>
                  <a:pt x="1970797" y="3384691"/>
                </a:cubicBezTo>
                <a:lnTo>
                  <a:pt x="1963060" y="3413646"/>
                </a:lnTo>
                <a:lnTo>
                  <a:pt x="1350265" y="3413646"/>
                </a:lnTo>
                <a:lnTo>
                  <a:pt x="1664050" y="2239828"/>
                </a:lnTo>
                <a:lnTo>
                  <a:pt x="1542457" y="1779666"/>
                </a:lnTo>
                <a:cubicBezTo>
                  <a:pt x="1495478" y="1602254"/>
                  <a:pt x="1340723" y="1588393"/>
                  <a:pt x="1293744" y="1588393"/>
                </a:cubicBezTo>
                <a:cubicBezTo>
                  <a:pt x="1246765" y="1588393"/>
                  <a:pt x="1094773" y="1602254"/>
                  <a:pt x="1047794" y="1779666"/>
                </a:cubicBezTo>
                <a:lnTo>
                  <a:pt x="611967" y="3413646"/>
                </a:lnTo>
                <a:lnTo>
                  <a:pt x="0" y="3413646"/>
                </a:lnTo>
                <a:lnTo>
                  <a:pt x="475753" y="1624430"/>
                </a:lnTo>
                <a:cubicBezTo>
                  <a:pt x="575239" y="1247430"/>
                  <a:pt x="904093" y="995171"/>
                  <a:pt x="1293744" y="995171"/>
                </a:cubicBezTo>
                <a:cubicBezTo>
                  <a:pt x="1542457" y="995171"/>
                  <a:pt x="1766299" y="1097738"/>
                  <a:pt x="1923817" y="1272378"/>
                </a:cubicBezTo>
                <a:lnTo>
                  <a:pt x="2095153" y="629259"/>
                </a:lnTo>
                <a:cubicBezTo>
                  <a:pt x="2194638" y="252258"/>
                  <a:pt x="2523493" y="0"/>
                  <a:pt x="2913144" y="0"/>
                </a:cubicBezTo>
                <a:close/>
              </a:path>
            </a:pathLst>
          </a:custGeom>
          <a:noFill/>
          <a:ln w="9525">
            <a:solidFill>
              <a:schemeClr val="tx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9" name="Graphic 8">
            <a:extLst>
              <a:ext uri="{FF2B5EF4-FFF2-40B4-BE49-F238E27FC236}">
                <a16:creationId xmlns:a16="http://schemas.microsoft.com/office/drawing/2014/main" id="{63A996A0-313C-2A6A-60BD-518445C8AB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10" name="Rectangle 9">
            <a:extLst>
              <a:ext uri="{FF2B5EF4-FFF2-40B4-BE49-F238E27FC236}">
                <a16:creationId xmlns:a16="http://schemas.microsoft.com/office/drawing/2014/main" id="{65A55B0A-8559-0FAB-9460-96FA76119BAB}"/>
              </a:ext>
            </a:extLst>
          </p:cNvPr>
          <p:cNvSpPr/>
          <p:nvPr/>
        </p:nvSpPr>
        <p:spPr>
          <a:xfrm>
            <a:off x="5067300" y="4368800"/>
            <a:ext cx="4076700" cy="1994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7509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C17DC-FE46-E9EC-0F13-EB30C2E285B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C572008-E66C-A353-43C0-24FD81213E10}"/>
              </a:ext>
            </a:extLst>
          </p:cNvPr>
          <p:cNvSpPr txBox="1"/>
          <p:nvPr/>
        </p:nvSpPr>
        <p:spPr>
          <a:xfrm>
            <a:off x="192804" y="1060860"/>
            <a:ext cx="3434576" cy="171136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ZA" dirty="0"/>
              <a:t>Functionality to download fees</a:t>
            </a:r>
          </a:p>
          <a:p>
            <a:pPr marL="285750" indent="-285750">
              <a:lnSpc>
                <a:spcPct val="150000"/>
              </a:lnSpc>
              <a:buFont typeface="Arial" panose="020B0604020202020204" pitchFamily="34" charset="0"/>
              <a:buChar char="•"/>
            </a:pPr>
            <a:r>
              <a:rPr lang="en-ZA" dirty="0"/>
              <a:t>Upload fees (then process file)</a:t>
            </a:r>
          </a:p>
          <a:p>
            <a:pPr marL="285750" indent="-285750">
              <a:lnSpc>
                <a:spcPct val="150000"/>
              </a:lnSpc>
              <a:buFont typeface="Arial" panose="020B0604020202020204" pitchFamily="34" charset="0"/>
              <a:buChar char="•"/>
            </a:pPr>
            <a:r>
              <a:rPr lang="en-ZA" dirty="0"/>
              <a:t>Batch update of fee values:</a:t>
            </a:r>
          </a:p>
          <a:p>
            <a:pPr>
              <a:lnSpc>
                <a:spcPct val="150000"/>
              </a:lnSpc>
            </a:pPr>
            <a:endParaRPr lang="en-ZA" dirty="0"/>
          </a:p>
        </p:txBody>
      </p:sp>
      <p:pic>
        <p:nvPicPr>
          <p:cNvPr id="5" name="Picture 4">
            <a:extLst>
              <a:ext uri="{FF2B5EF4-FFF2-40B4-BE49-F238E27FC236}">
                <a16:creationId xmlns:a16="http://schemas.microsoft.com/office/drawing/2014/main" id="{A3523026-4B44-1AFA-903F-D299069C8869}"/>
              </a:ext>
            </a:extLst>
          </p:cNvPr>
          <p:cNvPicPr>
            <a:picLocks noChangeAspect="1"/>
          </p:cNvPicPr>
          <p:nvPr/>
        </p:nvPicPr>
        <p:blipFill>
          <a:blip r:embed="rId3"/>
          <a:stretch>
            <a:fillRect/>
          </a:stretch>
        </p:blipFill>
        <p:spPr>
          <a:xfrm>
            <a:off x="3627380" y="1060860"/>
            <a:ext cx="4907502" cy="3452860"/>
          </a:xfrm>
          <a:prstGeom prst="rect">
            <a:avLst/>
          </a:prstGeom>
          <a:ln>
            <a:solidFill>
              <a:schemeClr val="accent1"/>
            </a:solidFill>
          </a:ln>
        </p:spPr>
      </p:pic>
      <p:sp>
        <p:nvSpPr>
          <p:cNvPr id="3" name="Title 8">
            <a:extLst>
              <a:ext uri="{FF2B5EF4-FFF2-40B4-BE49-F238E27FC236}">
                <a16:creationId xmlns:a16="http://schemas.microsoft.com/office/drawing/2014/main" id="{A2EC2E43-E72D-3A63-87F2-809F18BD69E5}"/>
              </a:ext>
            </a:extLst>
          </p:cNvPr>
          <p:cNvSpPr txBox="1">
            <a:spLocks/>
          </p:cNvSpPr>
          <p:nvPr/>
        </p:nvSpPr>
        <p:spPr>
          <a:xfrm>
            <a:off x="2430000" y="290293"/>
            <a:ext cx="4284000" cy="377832"/>
          </a:xfrm>
          <a:prstGeom prst="rect">
            <a:avLst/>
          </a:prstGeom>
        </p:spPr>
        <p:txBody>
          <a:bodyPr vert="horz" lIns="0" tIns="0" rIns="0" bIns="0" rtlCol="0" anchor="ctr">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gn="ctr"/>
            <a:r>
              <a:rPr lang="en-US" b="0" dirty="0"/>
              <a:t>Highlights of some functionality – {FSAM-41} Fees (continue)</a:t>
            </a:r>
            <a:endParaRPr lang="en-ZA" b="0" dirty="0"/>
          </a:p>
        </p:txBody>
      </p:sp>
      <p:sp>
        <p:nvSpPr>
          <p:cNvPr id="7" name="Rectangle 6">
            <a:extLst>
              <a:ext uri="{FF2B5EF4-FFF2-40B4-BE49-F238E27FC236}">
                <a16:creationId xmlns:a16="http://schemas.microsoft.com/office/drawing/2014/main" id="{C9488094-F44B-5CEF-4383-F246DBA62690}"/>
              </a:ext>
            </a:extLst>
          </p:cNvPr>
          <p:cNvSpPr/>
          <p:nvPr/>
        </p:nvSpPr>
        <p:spPr>
          <a:xfrm>
            <a:off x="0" y="802113"/>
            <a:ext cx="9144000" cy="139439"/>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5000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971A5-8B41-64EE-2416-4004EB179C0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A12B4CE-9D2B-8A97-9723-09FCD9EFE4C7}"/>
              </a:ext>
            </a:extLst>
          </p:cNvPr>
          <p:cNvPicPr>
            <a:picLocks noChangeAspect="1"/>
          </p:cNvPicPr>
          <p:nvPr/>
        </p:nvPicPr>
        <p:blipFill>
          <a:blip r:embed="rId3"/>
          <a:stretch>
            <a:fillRect/>
          </a:stretch>
        </p:blipFill>
        <p:spPr>
          <a:xfrm>
            <a:off x="1097992" y="1017743"/>
            <a:ext cx="6948015" cy="3517432"/>
          </a:xfrm>
          <a:prstGeom prst="rect">
            <a:avLst/>
          </a:prstGeom>
          <a:ln>
            <a:solidFill>
              <a:schemeClr val="accent1"/>
            </a:solidFill>
          </a:ln>
        </p:spPr>
      </p:pic>
      <p:sp>
        <p:nvSpPr>
          <p:cNvPr id="2" name="Title 8">
            <a:extLst>
              <a:ext uri="{FF2B5EF4-FFF2-40B4-BE49-F238E27FC236}">
                <a16:creationId xmlns:a16="http://schemas.microsoft.com/office/drawing/2014/main" id="{6856BB36-C7B4-FD36-B9A5-C51806DC5B4B}"/>
              </a:ext>
            </a:extLst>
          </p:cNvPr>
          <p:cNvSpPr txBox="1">
            <a:spLocks/>
          </p:cNvSpPr>
          <p:nvPr/>
        </p:nvSpPr>
        <p:spPr>
          <a:xfrm>
            <a:off x="2430000" y="290293"/>
            <a:ext cx="4284000" cy="377832"/>
          </a:xfrm>
          <a:prstGeom prst="rect">
            <a:avLst/>
          </a:prstGeom>
        </p:spPr>
        <p:txBody>
          <a:bodyPr vert="horz" lIns="0" tIns="0" rIns="0" bIns="0" rtlCol="0" anchor="ctr">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gn="ctr"/>
            <a:r>
              <a:rPr lang="en-US" b="0" dirty="0"/>
              <a:t>Highlights of some functionality – {FSAOR2-27} Write off student balances</a:t>
            </a:r>
            <a:endParaRPr lang="en-ZA" b="0" dirty="0"/>
          </a:p>
        </p:txBody>
      </p:sp>
      <p:sp>
        <p:nvSpPr>
          <p:cNvPr id="5" name="Rectangle 4">
            <a:extLst>
              <a:ext uri="{FF2B5EF4-FFF2-40B4-BE49-F238E27FC236}">
                <a16:creationId xmlns:a16="http://schemas.microsoft.com/office/drawing/2014/main" id="{389DB93B-3590-CE86-90AB-5ADB5F4BC7F2}"/>
              </a:ext>
            </a:extLst>
          </p:cNvPr>
          <p:cNvSpPr/>
          <p:nvPr/>
        </p:nvSpPr>
        <p:spPr>
          <a:xfrm>
            <a:off x="0" y="802113"/>
            <a:ext cx="9144000" cy="139439"/>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2293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DC338D-5165-1AB8-37EE-45FD557F488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46B6A39-3F94-F278-95BD-07BCE0E87312}"/>
              </a:ext>
            </a:extLst>
          </p:cNvPr>
          <p:cNvPicPr>
            <a:picLocks noChangeAspect="1"/>
          </p:cNvPicPr>
          <p:nvPr/>
        </p:nvPicPr>
        <p:blipFill>
          <a:blip r:embed="rId3"/>
          <a:stretch>
            <a:fillRect/>
          </a:stretch>
        </p:blipFill>
        <p:spPr>
          <a:xfrm>
            <a:off x="51073" y="1241502"/>
            <a:ext cx="9089847" cy="2868953"/>
          </a:xfrm>
          <a:prstGeom prst="rect">
            <a:avLst/>
          </a:prstGeom>
          <a:ln>
            <a:solidFill>
              <a:schemeClr val="accent1"/>
            </a:solidFill>
          </a:ln>
        </p:spPr>
      </p:pic>
      <p:pic>
        <p:nvPicPr>
          <p:cNvPr id="6" name="Picture 5">
            <a:extLst>
              <a:ext uri="{FF2B5EF4-FFF2-40B4-BE49-F238E27FC236}">
                <a16:creationId xmlns:a16="http://schemas.microsoft.com/office/drawing/2014/main" id="{0BCFDA47-A8EF-5086-84A7-B4B5F4DA12E3}"/>
              </a:ext>
            </a:extLst>
          </p:cNvPr>
          <p:cNvPicPr>
            <a:picLocks noChangeAspect="1"/>
          </p:cNvPicPr>
          <p:nvPr/>
        </p:nvPicPr>
        <p:blipFill>
          <a:blip r:embed="rId4"/>
          <a:stretch>
            <a:fillRect/>
          </a:stretch>
        </p:blipFill>
        <p:spPr>
          <a:xfrm>
            <a:off x="51073" y="1330711"/>
            <a:ext cx="9068732" cy="2779743"/>
          </a:xfrm>
          <a:prstGeom prst="rect">
            <a:avLst/>
          </a:prstGeom>
          <a:ln>
            <a:solidFill>
              <a:schemeClr val="accent1"/>
            </a:solidFill>
          </a:ln>
        </p:spPr>
      </p:pic>
      <p:sp>
        <p:nvSpPr>
          <p:cNvPr id="2" name="Title 8">
            <a:extLst>
              <a:ext uri="{FF2B5EF4-FFF2-40B4-BE49-F238E27FC236}">
                <a16:creationId xmlns:a16="http://schemas.microsoft.com/office/drawing/2014/main" id="{E1631481-C1EA-9928-D7BB-9FB4D23DFE3D}"/>
              </a:ext>
            </a:extLst>
          </p:cNvPr>
          <p:cNvSpPr txBox="1">
            <a:spLocks/>
          </p:cNvSpPr>
          <p:nvPr/>
        </p:nvSpPr>
        <p:spPr>
          <a:xfrm>
            <a:off x="2430000" y="290293"/>
            <a:ext cx="4284000" cy="377832"/>
          </a:xfrm>
          <a:prstGeom prst="rect">
            <a:avLst/>
          </a:prstGeom>
        </p:spPr>
        <p:txBody>
          <a:bodyPr vert="horz" lIns="0" tIns="0" rIns="0" bIns="0" rtlCol="0" anchor="ctr">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gn="ctr"/>
            <a:r>
              <a:rPr lang="en-US" b="0" dirty="0"/>
              <a:t>Highlights of some functionality – {FSAO} Documents and Notes</a:t>
            </a:r>
            <a:endParaRPr lang="en-ZA" b="0" dirty="0"/>
          </a:p>
        </p:txBody>
      </p:sp>
      <p:sp>
        <p:nvSpPr>
          <p:cNvPr id="5" name="Rectangle 4">
            <a:extLst>
              <a:ext uri="{FF2B5EF4-FFF2-40B4-BE49-F238E27FC236}">
                <a16:creationId xmlns:a16="http://schemas.microsoft.com/office/drawing/2014/main" id="{E3BD70DC-A6C3-FA7A-E4F6-5A0C199AF201}"/>
              </a:ext>
            </a:extLst>
          </p:cNvPr>
          <p:cNvSpPr/>
          <p:nvPr/>
        </p:nvSpPr>
        <p:spPr>
          <a:xfrm>
            <a:off x="0" y="802113"/>
            <a:ext cx="9144000" cy="139439"/>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0627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4AB9E-22F2-B785-B6FC-F991296BBF3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A1973D9-8FC9-C241-E5F3-AC2746171A76}"/>
              </a:ext>
            </a:extLst>
          </p:cNvPr>
          <p:cNvSpPr txBox="1"/>
          <p:nvPr/>
        </p:nvSpPr>
        <p:spPr>
          <a:xfrm>
            <a:off x="310647" y="1095200"/>
            <a:ext cx="8216533" cy="295786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ZA" dirty="0"/>
              <a:t>Acknowledgement of debt</a:t>
            </a:r>
          </a:p>
          <a:p>
            <a:pPr marL="742950" lvl="1" indent="-285750">
              <a:lnSpc>
                <a:spcPct val="150000"/>
              </a:lnSpc>
              <a:buFont typeface="Arial" panose="020B0604020202020204" pitchFamily="34" charset="0"/>
              <a:buChar char="•"/>
            </a:pPr>
            <a:r>
              <a:rPr lang="en-ZA" dirty="0"/>
              <a:t>Functionality where student can indicate how they will pay back their debt.</a:t>
            </a:r>
          </a:p>
          <a:p>
            <a:pPr marL="742950" lvl="1" indent="-285750">
              <a:lnSpc>
                <a:spcPct val="150000"/>
              </a:lnSpc>
              <a:buFont typeface="Arial" panose="020B0604020202020204" pitchFamily="34" charset="0"/>
              <a:buChar char="•"/>
            </a:pPr>
            <a:r>
              <a:rPr lang="en-ZA" dirty="0"/>
              <a:t>Staff member will approve/reject application.</a:t>
            </a:r>
          </a:p>
          <a:p>
            <a:pPr marL="285750" indent="-285750">
              <a:lnSpc>
                <a:spcPct val="150000"/>
              </a:lnSpc>
              <a:buFont typeface="Arial" panose="020B0604020202020204" pitchFamily="34" charset="0"/>
              <a:buChar char="•"/>
            </a:pPr>
            <a:r>
              <a:rPr lang="en-ZA" dirty="0"/>
              <a:t>Refunds</a:t>
            </a:r>
          </a:p>
          <a:p>
            <a:pPr marL="742950" lvl="1" indent="-285750">
              <a:lnSpc>
                <a:spcPct val="150000"/>
              </a:lnSpc>
              <a:buFont typeface="Arial" panose="020B0604020202020204" pitchFamily="34" charset="0"/>
              <a:buChar char="•"/>
            </a:pPr>
            <a:r>
              <a:rPr lang="en-ZA" dirty="0"/>
              <a:t>Student submits a request for refund.</a:t>
            </a:r>
          </a:p>
          <a:p>
            <a:pPr marL="742950" lvl="1" indent="-285750">
              <a:lnSpc>
                <a:spcPct val="150000"/>
              </a:lnSpc>
              <a:buFont typeface="Arial" panose="020B0604020202020204" pitchFamily="34" charset="0"/>
              <a:buChar char="•"/>
            </a:pPr>
            <a:r>
              <a:rPr lang="en-ZA" dirty="0"/>
              <a:t>Staff member approves/rejects application.</a:t>
            </a:r>
          </a:p>
          <a:p>
            <a:pPr marL="742950" lvl="1" indent="-285750">
              <a:lnSpc>
                <a:spcPct val="150000"/>
              </a:lnSpc>
              <a:buFont typeface="Arial" panose="020B0604020202020204" pitchFamily="34" charset="0"/>
              <a:buChar char="•"/>
            </a:pPr>
            <a:r>
              <a:rPr lang="en-ZA" dirty="0"/>
              <a:t>Refund paid to bank account.</a:t>
            </a:r>
          </a:p>
        </p:txBody>
      </p:sp>
      <p:sp>
        <p:nvSpPr>
          <p:cNvPr id="3" name="Title 8">
            <a:extLst>
              <a:ext uri="{FF2B5EF4-FFF2-40B4-BE49-F238E27FC236}">
                <a16:creationId xmlns:a16="http://schemas.microsoft.com/office/drawing/2014/main" id="{7CE52324-B409-6FAE-96EB-7E7C02DAE533}"/>
              </a:ext>
            </a:extLst>
          </p:cNvPr>
          <p:cNvSpPr txBox="1">
            <a:spLocks/>
          </p:cNvSpPr>
          <p:nvPr/>
        </p:nvSpPr>
        <p:spPr>
          <a:xfrm>
            <a:off x="2430000" y="290293"/>
            <a:ext cx="4284000" cy="377832"/>
          </a:xfrm>
          <a:prstGeom prst="rect">
            <a:avLst/>
          </a:prstGeom>
        </p:spPr>
        <p:txBody>
          <a:bodyPr vert="horz" lIns="0" tIns="0" rIns="0" bIns="0" rtlCol="0" anchor="ctr">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gn="ctr"/>
            <a:r>
              <a:rPr lang="en-US" b="0" dirty="0"/>
              <a:t>Highlights of some functionality – </a:t>
            </a:r>
            <a:r>
              <a:rPr lang="en-US" b="0" dirty="0" err="1"/>
              <a:t>iEnabler</a:t>
            </a:r>
            <a:r>
              <a:rPr lang="en-US" b="0" dirty="0"/>
              <a:t> (student debt)</a:t>
            </a:r>
            <a:endParaRPr lang="en-ZA" b="0" dirty="0"/>
          </a:p>
        </p:txBody>
      </p:sp>
      <p:sp>
        <p:nvSpPr>
          <p:cNvPr id="5" name="Rectangle 4">
            <a:extLst>
              <a:ext uri="{FF2B5EF4-FFF2-40B4-BE49-F238E27FC236}">
                <a16:creationId xmlns:a16="http://schemas.microsoft.com/office/drawing/2014/main" id="{38BA93AC-A9E5-42B4-D27E-79319D32673F}"/>
              </a:ext>
            </a:extLst>
          </p:cNvPr>
          <p:cNvSpPr/>
          <p:nvPr/>
        </p:nvSpPr>
        <p:spPr>
          <a:xfrm>
            <a:off x="0" y="802113"/>
            <a:ext cx="9144000" cy="139439"/>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41399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1DB48-9176-DEE4-189B-F8C7144D88CB}"/>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19B89225-418C-015E-6C43-466BCF116468}"/>
              </a:ext>
            </a:extLst>
          </p:cNvPr>
          <p:cNvPicPr>
            <a:picLocks noChangeAspect="1"/>
          </p:cNvPicPr>
          <p:nvPr/>
        </p:nvPicPr>
        <p:blipFill>
          <a:blip r:embed="rId3"/>
          <a:srcRect b="50194"/>
          <a:stretch>
            <a:fillRect/>
          </a:stretch>
        </p:blipFill>
        <p:spPr>
          <a:xfrm>
            <a:off x="1419456" y="1114519"/>
            <a:ext cx="3063722" cy="2924031"/>
          </a:xfrm>
          <a:prstGeom prst="rect">
            <a:avLst/>
          </a:prstGeom>
          <a:ln>
            <a:solidFill>
              <a:schemeClr val="accent1"/>
            </a:solidFill>
          </a:ln>
        </p:spPr>
      </p:pic>
      <p:sp>
        <p:nvSpPr>
          <p:cNvPr id="3" name="Rectangle 2">
            <a:extLst>
              <a:ext uri="{FF2B5EF4-FFF2-40B4-BE49-F238E27FC236}">
                <a16:creationId xmlns:a16="http://schemas.microsoft.com/office/drawing/2014/main" id="{2369B806-FE67-9719-F70A-4C6221DBB1F6}"/>
              </a:ext>
            </a:extLst>
          </p:cNvPr>
          <p:cNvSpPr/>
          <p:nvPr/>
        </p:nvSpPr>
        <p:spPr>
          <a:xfrm>
            <a:off x="0" y="802113"/>
            <a:ext cx="9144000" cy="139439"/>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34C91907-DD26-5B78-2EBF-79FD5A4E6042}"/>
              </a:ext>
            </a:extLst>
          </p:cNvPr>
          <p:cNvPicPr>
            <a:picLocks noChangeAspect="1"/>
          </p:cNvPicPr>
          <p:nvPr/>
        </p:nvPicPr>
        <p:blipFill>
          <a:blip r:embed="rId3"/>
          <a:srcRect t="50014"/>
          <a:stretch>
            <a:fillRect/>
          </a:stretch>
        </p:blipFill>
        <p:spPr>
          <a:xfrm>
            <a:off x="4775973" y="1114518"/>
            <a:ext cx="3052662" cy="2924031"/>
          </a:xfrm>
          <a:prstGeom prst="rect">
            <a:avLst/>
          </a:prstGeom>
          <a:ln>
            <a:solidFill>
              <a:schemeClr val="accent1"/>
            </a:solidFill>
          </a:ln>
        </p:spPr>
      </p:pic>
    </p:spTree>
    <p:extLst>
      <p:ext uri="{BB962C8B-B14F-4D97-AF65-F5344CB8AC3E}">
        <p14:creationId xmlns:p14="http://schemas.microsoft.com/office/powerpoint/2010/main" val="2545086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803A4-CF4B-79F9-821D-6FC33EF952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B7FC0F-98F4-1AE7-D910-3FBD13DE32B3}"/>
              </a:ext>
            </a:extLst>
          </p:cNvPr>
          <p:cNvSpPr>
            <a:spLocks noGrp="1"/>
          </p:cNvSpPr>
          <p:nvPr>
            <p:ph type="title"/>
          </p:nvPr>
        </p:nvSpPr>
        <p:spPr>
          <a:xfrm>
            <a:off x="823657" y="796925"/>
            <a:ext cx="4766821" cy="3571875"/>
          </a:xfrm>
        </p:spPr>
        <p:txBody>
          <a:bodyPr/>
          <a:lstStyle/>
          <a:p>
            <a:r>
              <a:rPr lang="en-GB" sz="2800" dirty="0"/>
              <a:t>Procurement Management</a:t>
            </a:r>
          </a:p>
        </p:txBody>
      </p:sp>
    </p:spTree>
    <p:extLst>
      <p:ext uri="{BB962C8B-B14F-4D97-AF65-F5344CB8AC3E}">
        <p14:creationId xmlns:p14="http://schemas.microsoft.com/office/powerpoint/2010/main" val="27829509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2A1C9-25C5-07D7-26F5-E5B89F59C5B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1916C66-D82F-3C7B-E05A-BB49426C27AB}"/>
              </a:ext>
            </a:extLst>
          </p:cNvPr>
          <p:cNvSpPr>
            <a:spLocks noGrp="1"/>
          </p:cNvSpPr>
          <p:nvPr>
            <p:ph type="title"/>
          </p:nvPr>
        </p:nvSpPr>
        <p:spPr>
          <a:xfrm>
            <a:off x="261938" y="959101"/>
            <a:ext cx="8532812" cy="481013"/>
          </a:xfrm>
        </p:spPr>
        <p:txBody>
          <a:bodyPr/>
          <a:lstStyle/>
          <a:p>
            <a:r>
              <a:rPr lang="en-GB" sz="2000" dirty="0"/>
              <a:t>Highlights of some functionality – {FPMOR2-4}</a:t>
            </a:r>
          </a:p>
        </p:txBody>
      </p:sp>
      <p:sp>
        <p:nvSpPr>
          <p:cNvPr id="2" name="TextBox 1">
            <a:extLst>
              <a:ext uri="{FF2B5EF4-FFF2-40B4-BE49-F238E27FC236}">
                <a16:creationId xmlns:a16="http://schemas.microsoft.com/office/drawing/2014/main" id="{85B05A8D-B12A-9DA3-0A22-56B02152C772}"/>
              </a:ext>
            </a:extLst>
          </p:cNvPr>
          <p:cNvSpPr txBox="1"/>
          <p:nvPr/>
        </p:nvSpPr>
        <p:spPr>
          <a:xfrm>
            <a:off x="303213" y="1277938"/>
            <a:ext cx="8450262" cy="212686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ZA" dirty="0"/>
              <a:t>When executing the report, the report will provide details of documents that are in:</a:t>
            </a:r>
          </a:p>
          <a:p>
            <a:pPr marL="800100" lvl="1" indent="-342900">
              <a:lnSpc>
                <a:spcPct val="150000"/>
              </a:lnSpc>
              <a:buFont typeface="Courier New" panose="02070309020205020404" pitchFamily="49" charset="0"/>
              <a:buChar char="o"/>
            </a:pPr>
            <a:r>
              <a:rPr lang="en-ZA" dirty="0">
                <a:effectLst/>
                <a:ea typeface="Cambria" panose="02040503050406030204" pitchFamily="18" charset="0"/>
                <a:cs typeface="Times New Roman" panose="02020603050405020304" pitchFamily="18" charset="0"/>
              </a:rPr>
              <a:t>“Approval” – impacts budget</a:t>
            </a:r>
          </a:p>
          <a:p>
            <a:pPr marL="800100" lvl="1" indent="-342900">
              <a:lnSpc>
                <a:spcPct val="150000"/>
              </a:lnSpc>
              <a:buFont typeface="Courier New" panose="02070309020205020404" pitchFamily="49" charset="0"/>
              <a:buChar char="o"/>
            </a:pPr>
            <a:r>
              <a:rPr lang="en-ZA" dirty="0">
                <a:ea typeface="Cambria" panose="02040503050406030204" pitchFamily="18" charset="0"/>
                <a:cs typeface="Times New Roman" panose="02020603050405020304" pitchFamily="18" charset="0"/>
              </a:rPr>
              <a:t>“Normal” – impacts budget</a:t>
            </a:r>
            <a:endParaRPr lang="en-ZA" dirty="0">
              <a:effectLst/>
              <a:ea typeface="Cambria" panose="02040503050406030204" pitchFamily="18" charset="0"/>
              <a:cs typeface="Times New Roman" panose="02020603050405020304" pitchFamily="18" charset="0"/>
            </a:endParaRPr>
          </a:p>
          <a:p>
            <a:pPr marL="800100" lvl="1" indent="-342900">
              <a:lnSpc>
                <a:spcPct val="150000"/>
              </a:lnSpc>
              <a:buFont typeface="Courier New" panose="02070309020205020404" pitchFamily="49" charset="0"/>
              <a:buChar char="o"/>
            </a:pPr>
            <a:r>
              <a:rPr lang="en-ZA" dirty="0">
                <a:effectLst/>
                <a:ea typeface="Cambria" panose="02040503050406030204" pitchFamily="18" charset="0"/>
                <a:cs typeface="Times New Roman" panose="02020603050405020304" pitchFamily="18" charset="0"/>
              </a:rPr>
              <a:t>“Processing”</a:t>
            </a:r>
          </a:p>
          <a:p>
            <a:pPr marL="800100" lvl="1" indent="-342900">
              <a:lnSpc>
                <a:spcPct val="150000"/>
              </a:lnSpc>
              <a:buFont typeface="Courier New" panose="02070309020205020404" pitchFamily="49" charset="0"/>
              <a:buChar char="o"/>
            </a:pPr>
            <a:r>
              <a:rPr lang="en-ZA" dirty="0">
                <a:effectLst/>
                <a:ea typeface="Cambria" panose="02040503050406030204" pitchFamily="18" charset="0"/>
                <a:cs typeface="Times New Roman" panose="02020603050405020304" pitchFamily="18" charset="0"/>
              </a:rPr>
              <a:t>“Verify” – impacts budget</a:t>
            </a:r>
            <a:endParaRPr lang="en-ZA" dirty="0"/>
          </a:p>
        </p:txBody>
      </p:sp>
      <p:sp>
        <p:nvSpPr>
          <p:cNvPr id="6" name="Rectangle 5">
            <a:extLst>
              <a:ext uri="{FF2B5EF4-FFF2-40B4-BE49-F238E27FC236}">
                <a16:creationId xmlns:a16="http://schemas.microsoft.com/office/drawing/2014/main" id="{7BC08C52-E09B-2D20-12F6-B38B40FAF226}"/>
              </a:ext>
            </a:extLst>
          </p:cNvPr>
          <p:cNvSpPr/>
          <p:nvPr/>
        </p:nvSpPr>
        <p:spPr>
          <a:xfrm>
            <a:off x="205428" y="1019882"/>
            <a:ext cx="8676634" cy="3073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5" name="Picture 4">
            <a:extLst>
              <a:ext uri="{FF2B5EF4-FFF2-40B4-BE49-F238E27FC236}">
                <a16:creationId xmlns:a16="http://schemas.microsoft.com/office/drawing/2014/main" id="{F01981C3-491E-FF89-282F-D5E4F59889CC}"/>
              </a:ext>
            </a:extLst>
          </p:cNvPr>
          <p:cNvPicPr>
            <a:picLocks noChangeAspect="1"/>
          </p:cNvPicPr>
          <p:nvPr/>
        </p:nvPicPr>
        <p:blipFill>
          <a:blip r:embed="rId3"/>
          <a:stretch>
            <a:fillRect/>
          </a:stretch>
        </p:blipFill>
        <p:spPr>
          <a:xfrm>
            <a:off x="2144143" y="1037431"/>
            <a:ext cx="4563913" cy="3777031"/>
          </a:xfrm>
          <a:prstGeom prst="rect">
            <a:avLst/>
          </a:prstGeom>
          <a:ln>
            <a:solidFill>
              <a:schemeClr val="accent1"/>
            </a:solidFill>
          </a:ln>
        </p:spPr>
      </p:pic>
      <p:sp>
        <p:nvSpPr>
          <p:cNvPr id="7" name="Rectangle 6">
            <a:extLst>
              <a:ext uri="{FF2B5EF4-FFF2-40B4-BE49-F238E27FC236}">
                <a16:creationId xmlns:a16="http://schemas.microsoft.com/office/drawing/2014/main" id="{9C20B7EA-FB9D-C679-D76C-F606F5377D4E}"/>
              </a:ext>
            </a:extLst>
          </p:cNvPr>
          <p:cNvSpPr/>
          <p:nvPr/>
        </p:nvSpPr>
        <p:spPr>
          <a:xfrm>
            <a:off x="0" y="802113"/>
            <a:ext cx="9144000" cy="139439"/>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5004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2B853-8A7E-CF43-E3DE-C270944228E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4F6C284-3EE8-037C-FF56-10F00F6D2493}"/>
              </a:ext>
            </a:extLst>
          </p:cNvPr>
          <p:cNvSpPr txBox="1"/>
          <p:nvPr/>
        </p:nvSpPr>
        <p:spPr>
          <a:xfrm>
            <a:off x="303213" y="1277938"/>
            <a:ext cx="8450262" cy="3373359"/>
          </a:xfrm>
          <a:prstGeom prst="rect">
            <a:avLst/>
          </a:prstGeom>
          <a:noFill/>
        </p:spPr>
        <p:txBody>
          <a:bodyPr wrap="square" rtlCol="0">
            <a:spAutoFit/>
          </a:bodyPr>
          <a:lstStyle>
            <a:defPPr>
              <a:defRPr lang="en-US"/>
            </a:defPPr>
            <a:lvl1pPr marL="285750" indent="-285750">
              <a:lnSpc>
                <a:spcPct val="150000"/>
              </a:lnSpc>
              <a:buFont typeface="Arial" panose="020B0604020202020204" pitchFamily="34" charset="0"/>
              <a:buChar char="•"/>
              <a:defRPr/>
            </a:lvl1pPr>
          </a:lstStyle>
          <a:p>
            <a:r>
              <a:rPr lang="en-ZA" dirty="0"/>
              <a:t>How do I get rid of outstanding commitments? {FPMOR2-13}</a:t>
            </a:r>
          </a:p>
          <a:p>
            <a:pPr lvl="1">
              <a:lnSpc>
                <a:spcPct val="150000"/>
              </a:lnSpc>
            </a:pPr>
            <a:r>
              <a:rPr lang="en-ZA" dirty="0"/>
              <a:t>You will have three options BUT execute in trial first.</a:t>
            </a:r>
          </a:p>
          <a:p>
            <a:pPr lvl="1">
              <a:lnSpc>
                <a:spcPct val="150000"/>
              </a:lnSpc>
            </a:pPr>
            <a:r>
              <a:rPr lang="en-ZA" dirty="0"/>
              <a:t>1. Clear outstanding GRVs (invoices will be generated) – Commitments are cleared by generating the invoices and cancelling them. </a:t>
            </a:r>
          </a:p>
          <a:p>
            <a:pPr lvl="1">
              <a:lnSpc>
                <a:spcPct val="150000"/>
              </a:lnSpc>
            </a:pPr>
            <a:r>
              <a:rPr lang="en-ZA" dirty="0"/>
              <a:t>2. Complete or cancel orders – Commitments are cleared by completing or cancelling the orders.</a:t>
            </a:r>
          </a:p>
          <a:p>
            <a:pPr lvl="1">
              <a:lnSpc>
                <a:spcPct val="150000"/>
              </a:lnSpc>
            </a:pPr>
            <a:r>
              <a:rPr lang="en-ZA" dirty="0"/>
              <a:t>3. Do 1 and 2 Together: this option will apply both option 1 and 2</a:t>
            </a:r>
          </a:p>
          <a:p>
            <a:pPr lvl="1">
              <a:lnSpc>
                <a:spcPct val="150000"/>
              </a:lnSpc>
            </a:pPr>
            <a:endParaRPr lang="en-ZA" dirty="0"/>
          </a:p>
        </p:txBody>
      </p:sp>
      <p:sp>
        <p:nvSpPr>
          <p:cNvPr id="4" name="Title 3">
            <a:extLst>
              <a:ext uri="{FF2B5EF4-FFF2-40B4-BE49-F238E27FC236}">
                <a16:creationId xmlns:a16="http://schemas.microsoft.com/office/drawing/2014/main" id="{3C0F14EA-2E56-917E-6757-F6BF1663B33E}"/>
              </a:ext>
            </a:extLst>
          </p:cNvPr>
          <p:cNvSpPr>
            <a:spLocks noGrp="1"/>
          </p:cNvSpPr>
          <p:nvPr>
            <p:ph type="title"/>
          </p:nvPr>
        </p:nvSpPr>
        <p:spPr/>
        <p:txBody>
          <a:bodyPr/>
          <a:lstStyle/>
          <a:p>
            <a:r>
              <a:rPr lang="en-GB" sz="2000" dirty="0"/>
              <a:t>Highlights of some functionality – {FPMOR2-13} Clear outstanding commitments</a:t>
            </a:r>
          </a:p>
        </p:txBody>
      </p:sp>
      <p:sp>
        <p:nvSpPr>
          <p:cNvPr id="6" name="Rectangle 5">
            <a:extLst>
              <a:ext uri="{FF2B5EF4-FFF2-40B4-BE49-F238E27FC236}">
                <a16:creationId xmlns:a16="http://schemas.microsoft.com/office/drawing/2014/main" id="{25546178-59D1-B10C-6A76-57668ED708B1}"/>
              </a:ext>
            </a:extLst>
          </p:cNvPr>
          <p:cNvSpPr/>
          <p:nvPr/>
        </p:nvSpPr>
        <p:spPr>
          <a:xfrm>
            <a:off x="276912" y="887451"/>
            <a:ext cx="8692334" cy="33733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a:extLst>
              <a:ext uri="{FF2B5EF4-FFF2-40B4-BE49-F238E27FC236}">
                <a16:creationId xmlns:a16="http://schemas.microsoft.com/office/drawing/2014/main" id="{1C2F96F6-DB54-DB50-E26C-7264C3EA892C}"/>
              </a:ext>
            </a:extLst>
          </p:cNvPr>
          <p:cNvPicPr>
            <a:picLocks noChangeAspect="1"/>
          </p:cNvPicPr>
          <p:nvPr/>
        </p:nvPicPr>
        <p:blipFill>
          <a:blip r:embed="rId3"/>
          <a:stretch>
            <a:fillRect/>
          </a:stretch>
        </p:blipFill>
        <p:spPr>
          <a:xfrm>
            <a:off x="166073" y="1025767"/>
            <a:ext cx="4388335" cy="3487214"/>
          </a:xfrm>
          <a:prstGeom prst="rect">
            <a:avLst/>
          </a:prstGeom>
          <a:ln>
            <a:solidFill>
              <a:schemeClr val="tx2"/>
            </a:solidFill>
          </a:ln>
        </p:spPr>
      </p:pic>
      <p:pic>
        <p:nvPicPr>
          <p:cNvPr id="5" name="Picture 4">
            <a:extLst>
              <a:ext uri="{FF2B5EF4-FFF2-40B4-BE49-F238E27FC236}">
                <a16:creationId xmlns:a16="http://schemas.microsoft.com/office/drawing/2014/main" id="{3E30B5F9-5E9A-014E-0516-D3C9E959ACE9}"/>
              </a:ext>
            </a:extLst>
          </p:cNvPr>
          <p:cNvPicPr>
            <a:picLocks noChangeAspect="1"/>
          </p:cNvPicPr>
          <p:nvPr/>
        </p:nvPicPr>
        <p:blipFill>
          <a:blip r:embed="rId4"/>
          <a:stretch>
            <a:fillRect/>
          </a:stretch>
        </p:blipFill>
        <p:spPr>
          <a:xfrm>
            <a:off x="813701" y="941552"/>
            <a:ext cx="8048625" cy="3738262"/>
          </a:xfrm>
          <a:prstGeom prst="rect">
            <a:avLst/>
          </a:prstGeom>
          <a:ln>
            <a:solidFill>
              <a:schemeClr val="tx2"/>
            </a:solidFill>
          </a:ln>
        </p:spPr>
      </p:pic>
      <p:sp>
        <p:nvSpPr>
          <p:cNvPr id="8" name="Rectangle 7">
            <a:extLst>
              <a:ext uri="{FF2B5EF4-FFF2-40B4-BE49-F238E27FC236}">
                <a16:creationId xmlns:a16="http://schemas.microsoft.com/office/drawing/2014/main" id="{2B8DC904-91AB-8F89-D0EC-3A14088AD0A8}"/>
              </a:ext>
            </a:extLst>
          </p:cNvPr>
          <p:cNvSpPr/>
          <p:nvPr/>
        </p:nvSpPr>
        <p:spPr>
          <a:xfrm>
            <a:off x="0" y="802113"/>
            <a:ext cx="9144000" cy="139439"/>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8900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3"/>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0374E-4522-D626-E4E4-724BE267E682}"/>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5F881C54-28C5-4434-D296-5270F9C90688}"/>
              </a:ext>
            </a:extLst>
          </p:cNvPr>
          <p:cNvPicPr>
            <a:picLocks noChangeAspect="1"/>
          </p:cNvPicPr>
          <p:nvPr/>
        </p:nvPicPr>
        <p:blipFill>
          <a:blip r:embed="rId3"/>
          <a:stretch>
            <a:fillRect/>
          </a:stretch>
        </p:blipFill>
        <p:spPr>
          <a:xfrm>
            <a:off x="670591" y="941552"/>
            <a:ext cx="7937950" cy="3810722"/>
          </a:xfrm>
          <a:prstGeom prst="rect">
            <a:avLst/>
          </a:prstGeom>
        </p:spPr>
      </p:pic>
      <p:sp>
        <p:nvSpPr>
          <p:cNvPr id="2" name="Title 8">
            <a:extLst>
              <a:ext uri="{FF2B5EF4-FFF2-40B4-BE49-F238E27FC236}">
                <a16:creationId xmlns:a16="http://schemas.microsoft.com/office/drawing/2014/main" id="{B3E4F1D8-2764-ADB8-7E1E-B4B282E57374}"/>
              </a:ext>
            </a:extLst>
          </p:cNvPr>
          <p:cNvSpPr txBox="1">
            <a:spLocks/>
          </p:cNvSpPr>
          <p:nvPr/>
        </p:nvSpPr>
        <p:spPr>
          <a:xfrm>
            <a:off x="2430000" y="290293"/>
            <a:ext cx="4284000" cy="377832"/>
          </a:xfrm>
          <a:prstGeom prst="rect">
            <a:avLst/>
          </a:prstGeom>
        </p:spPr>
        <p:txBody>
          <a:bodyPr vert="horz" lIns="0" tIns="0" rIns="0" bIns="0" rtlCol="0" anchor="ctr">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gn="ctr"/>
            <a:r>
              <a:rPr lang="en-US" b="0" dirty="0"/>
              <a:t>Highlights of functionality – Ad hoc Payments</a:t>
            </a:r>
            <a:endParaRPr lang="en-ZA" b="0" dirty="0"/>
          </a:p>
        </p:txBody>
      </p:sp>
      <p:sp>
        <p:nvSpPr>
          <p:cNvPr id="3" name="Rectangle 2">
            <a:extLst>
              <a:ext uri="{FF2B5EF4-FFF2-40B4-BE49-F238E27FC236}">
                <a16:creationId xmlns:a16="http://schemas.microsoft.com/office/drawing/2014/main" id="{0E7BB996-5FAE-E8F2-AE6E-2D2A26001DA7}"/>
              </a:ext>
            </a:extLst>
          </p:cNvPr>
          <p:cNvSpPr/>
          <p:nvPr/>
        </p:nvSpPr>
        <p:spPr>
          <a:xfrm>
            <a:off x="0" y="802113"/>
            <a:ext cx="9144000" cy="139439"/>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6709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43B13-EBFC-4E12-8583-317E26AC4463}"/>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4014DAE8-A7D1-4C5D-BF9D-09493F0D2BB3}"/>
              </a:ext>
            </a:extLst>
          </p:cNvPr>
          <p:cNvPicPr>
            <a:picLocks noChangeAspect="1"/>
          </p:cNvPicPr>
          <p:nvPr/>
        </p:nvPicPr>
        <p:blipFill>
          <a:blip r:embed="rId3"/>
          <a:stretch>
            <a:fillRect/>
          </a:stretch>
        </p:blipFill>
        <p:spPr>
          <a:xfrm>
            <a:off x="1789182" y="941552"/>
            <a:ext cx="5565636" cy="3728629"/>
          </a:xfrm>
          <a:prstGeom prst="rect">
            <a:avLst/>
          </a:prstGeom>
        </p:spPr>
      </p:pic>
      <p:sp>
        <p:nvSpPr>
          <p:cNvPr id="3" name="Rectangle 2">
            <a:extLst>
              <a:ext uri="{FF2B5EF4-FFF2-40B4-BE49-F238E27FC236}">
                <a16:creationId xmlns:a16="http://schemas.microsoft.com/office/drawing/2014/main" id="{2CD56BCA-003B-25E7-E5A5-F8CBF001AAF2}"/>
              </a:ext>
            </a:extLst>
          </p:cNvPr>
          <p:cNvSpPr/>
          <p:nvPr/>
        </p:nvSpPr>
        <p:spPr>
          <a:xfrm>
            <a:off x="0" y="802113"/>
            <a:ext cx="9144000" cy="139439"/>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81357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43EA8C0-FB9B-3D25-5B36-1C280EFDC8FD}"/>
              </a:ext>
            </a:extLst>
          </p:cNvPr>
          <p:cNvSpPr>
            <a:spLocks noGrp="1"/>
          </p:cNvSpPr>
          <p:nvPr>
            <p:ph sz="quarter" idx="11"/>
          </p:nvPr>
        </p:nvSpPr>
        <p:spPr>
          <a:xfrm>
            <a:off x="354892" y="1285423"/>
            <a:ext cx="4922057" cy="2876234"/>
          </a:xfrm>
        </p:spPr>
        <p:txBody>
          <a:bodyPr/>
          <a:lstStyle/>
          <a:p>
            <a:pPr marL="171450" indent="-171450">
              <a:lnSpc>
                <a:spcPct val="150000"/>
              </a:lnSpc>
              <a:buFont typeface="Arial" panose="020B0604020202020204" pitchFamily="34" charset="0"/>
              <a:buChar char="•"/>
            </a:pPr>
            <a:r>
              <a:rPr lang="en-GB" sz="1600" dirty="0"/>
              <a:t>Bursaries and Loans (Financial Aid)</a:t>
            </a:r>
          </a:p>
          <a:p>
            <a:pPr marL="171450" indent="-171450">
              <a:lnSpc>
                <a:spcPct val="150000"/>
              </a:lnSpc>
              <a:buFont typeface="Arial" panose="020B0604020202020204" pitchFamily="34" charset="0"/>
              <a:buChar char="•"/>
            </a:pPr>
            <a:r>
              <a:rPr lang="en-GB" sz="1600" dirty="0"/>
              <a:t>Counter &amp; Cash Book</a:t>
            </a:r>
          </a:p>
          <a:p>
            <a:pPr marL="171450" indent="-171450">
              <a:lnSpc>
                <a:spcPct val="150000"/>
              </a:lnSpc>
              <a:buFont typeface="Arial" panose="020B0604020202020204" pitchFamily="34" charset="0"/>
              <a:buChar char="•"/>
            </a:pPr>
            <a:r>
              <a:rPr lang="en-GB" sz="1600" dirty="0"/>
              <a:t>Student Debtors</a:t>
            </a:r>
          </a:p>
          <a:p>
            <a:pPr marL="171450" indent="-171450">
              <a:lnSpc>
                <a:spcPct val="150000"/>
              </a:lnSpc>
              <a:buFont typeface="Arial" panose="020B0604020202020204" pitchFamily="34" charset="0"/>
              <a:buChar char="•"/>
            </a:pPr>
            <a:r>
              <a:rPr lang="en-GB" sz="1600" dirty="0"/>
              <a:t>Procurement Management</a:t>
            </a:r>
          </a:p>
          <a:p>
            <a:pPr marL="171450" indent="-171450">
              <a:lnSpc>
                <a:spcPct val="150000"/>
              </a:lnSpc>
              <a:buFont typeface="Arial" panose="020B0604020202020204" pitchFamily="34" charset="0"/>
              <a:buChar char="•"/>
            </a:pPr>
            <a:r>
              <a:rPr lang="en-GB" sz="1600" dirty="0"/>
              <a:t>Expense Budgeting</a:t>
            </a:r>
          </a:p>
          <a:p>
            <a:pPr marL="171450" indent="-171450">
              <a:lnSpc>
                <a:spcPct val="150000"/>
              </a:lnSpc>
              <a:buFont typeface="Arial" panose="020B0604020202020204" pitchFamily="34" charset="0"/>
              <a:buChar char="•"/>
            </a:pPr>
            <a:r>
              <a:rPr lang="en-GB" sz="1600" dirty="0"/>
              <a:t>General Ledger</a:t>
            </a:r>
          </a:p>
        </p:txBody>
      </p:sp>
      <p:sp>
        <p:nvSpPr>
          <p:cNvPr id="2" name="Rectangle: Rounded Corners 1">
            <a:extLst>
              <a:ext uri="{FF2B5EF4-FFF2-40B4-BE49-F238E27FC236}">
                <a16:creationId xmlns:a16="http://schemas.microsoft.com/office/drawing/2014/main" id="{5AEDD8FC-AD7A-5101-1A6A-3C7DCC668FD4}"/>
              </a:ext>
            </a:extLst>
          </p:cNvPr>
          <p:cNvSpPr/>
          <p:nvPr/>
        </p:nvSpPr>
        <p:spPr>
          <a:xfrm>
            <a:off x="-238138" y="812426"/>
            <a:ext cx="3117364" cy="400110"/>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BB9D9BDE-1E62-7A8F-30EB-4CE6F33A72D3}"/>
              </a:ext>
            </a:extLst>
          </p:cNvPr>
          <p:cNvSpPr txBox="1"/>
          <p:nvPr/>
        </p:nvSpPr>
        <p:spPr>
          <a:xfrm>
            <a:off x="221247" y="812426"/>
            <a:ext cx="2295242" cy="400110"/>
          </a:xfrm>
          <a:prstGeom prst="rect">
            <a:avLst/>
          </a:prstGeom>
          <a:noFill/>
        </p:spPr>
        <p:txBody>
          <a:bodyPr wrap="square">
            <a:spAutoFit/>
          </a:bodyPr>
          <a:lstStyle/>
          <a:p>
            <a:r>
              <a:rPr lang="en-GB" sz="2000" b="1" dirty="0">
                <a:solidFill>
                  <a:srgbClr val="004053"/>
                </a:solidFill>
                <a:cs typeface="Arial"/>
              </a:rPr>
              <a:t>TABLE OF CONTENT</a:t>
            </a:r>
            <a:endParaRPr lang="en-ZA" sz="2000" dirty="0">
              <a:solidFill>
                <a:srgbClr val="004053"/>
              </a:solidFill>
            </a:endParaRPr>
          </a:p>
        </p:txBody>
      </p:sp>
    </p:spTree>
    <p:extLst>
      <p:ext uri="{BB962C8B-B14F-4D97-AF65-F5344CB8AC3E}">
        <p14:creationId xmlns:p14="http://schemas.microsoft.com/office/powerpoint/2010/main" val="21396573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36D887B-831C-5AB4-2CC7-DCC18578BA30}"/>
              </a:ext>
            </a:extLst>
          </p:cNvPr>
          <p:cNvSpPr txBox="1"/>
          <p:nvPr/>
        </p:nvSpPr>
        <p:spPr>
          <a:xfrm>
            <a:off x="352449" y="1302949"/>
            <a:ext cx="8216533" cy="254236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ZA" dirty="0"/>
              <a:t>Standard Jasper views and reports to assist with audits</a:t>
            </a:r>
          </a:p>
          <a:p>
            <a:pPr marL="742950" lvl="1" indent="-285750">
              <a:lnSpc>
                <a:spcPct val="150000"/>
              </a:lnSpc>
              <a:buFont typeface="Courier New" panose="02070309020205020404" pitchFamily="49" charset="0"/>
              <a:buChar char="o"/>
            </a:pPr>
            <a:r>
              <a:rPr lang="en-ZA" dirty="0"/>
              <a:t>W_FIN_01SpendingPerSupplierPerYear</a:t>
            </a:r>
          </a:p>
          <a:p>
            <a:pPr marL="742950" lvl="1" indent="-285750">
              <a:lnSpc>
                <a:spcPct val="150000"/>
              </a:lnSpc>
              <a:buFont typeface="Courier New" panose="02070309020205020404" pitchFamily="49" charset="0"/>
              <a:buChar char="o"/>
            </a:pPr>
            <a:r>
              <a:rPr lang="en-ZA" dirty="0"/>
              <a:t>VW_FIN_01SpendingPerSupplierDetails</a:t>
            </a:r>
          </a:p>
          <a:p>
            <a:pPr marL="742950" lvl="1" indent="-285750">
              <a:lnSpc>
                <a:spcPct val="150000"/>
              </a:lnSpc>
              <a:buFont typeface="Courier New" panose="02070309020205020404" pitchFamily="49" charset="0"/>
              <a:buChar char="o"/>
            </a:pPr>
            <a:r>
              <a:rPr lang="en-ZA" dirty="0"/>
              <a:t>RP_FIN_PM03_Creditor_Details_Banking_Address_Transactions Report</a:t>
            </a:r>
          </a:p>
          <a:p>
            <a:pPr marL="742950" lvl="1" indent="-285750">
              <a:lnSpc>
                <a:spcPct val="150000"/>
              </a:lnSpc>
              <a:buFont typeface="Courier New" panose="02070309020205020404" pitchFamily="49" charset="0"/>
              <a:buChar char="o"/>
            </a:pPr>
            <a:r>
              <a:rPr lang="en-ZA" dirty="0"/>
              <a:t>VW_CREDITOR_BANKING_DETAILS</a:t>
            </a:r>
          </a:p>
          <a:p>
            <a:pPr marL="742950" lvl="1" indent="-285750">
              <a:lnSpc>
                <a:spcPct val="150000"/>
              </a:lnSpc>
              <a:buFont typeface="Courier New" panose="02070309020205020404" pitchFamily="49" charset="0"/>
              <a:buChar char="o"/>
            </a:pPr>
            <a:r>
              <a:rPr lang="en-ZA" dirty="0"/>
              <a:t>VW_FIN_01CreditorDetailsAndPayments</a:t>
            </a:r>
          </a:p>
        </p:txBody>
      </p:sp>
      <p:sp>
        <p:nvSpPr>
          <p:cNvPr id="2" name="Title 8">
            <a:extLst>
              <a:ext uri="{FF2B5EF4-FFF2-40B4-BE49-F238E27FC236}">
                <a16:creationId xmlns:a16="http://schemas.microsoft.com/office/drawing/2014/main" id="{28B350B4-733E-3C55-9758-24E74C32FB4B}"/>
              </a:ext>
            </a:extLst>
          </p:cNvPr>
          <p:cNvSpPr txBox="1">
            <a:spLocks/>
          </p:cNvSpPr>
          <p:nvPr/>
        </p:nvSpPr>
        <p:spPr>
          <a:xfrm>
            <a:off x="2430000" y="290293"/>
            <a:ext cx="4284000" cy="377832"/>
          </a:xfrm>
          <a:prstGeom prst="rect">
            <a:avLst/>
          </a:prstGeom>
        </p:spPr>
        <p:txBody>
          <a:bodyPr vert="horz" lIns="0" tIns="0" rIns="0" bIns="0" rtlCol="0" anchor="ctr">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gn="ctr"/>
            <a:r>
              <a:rPr lang="en-US" b="0" dirty="0"/>
              <a:t>Highlights of some functionality – Creditors, audit reports</a:t>
            </a:r>
            <a:endParaRPr lang="en-ZA" b="0" dirty="0"/>
          </a:p>
        </p:txBody>
      </p:sp>
      <p:sp>
        <p:nvSpPr>
          <p:cNvPr id="3" name="Rectangle 2">
            <a:extLst>
              <a:ext uri="{FF2B5EF4-FFF2-40B4-BE49-F238E27FC236}">
                <a16:creationId xmlns:a16="http://schemas.microsoft.com/office/drawing/2014/main" id="{9C0B723F-36A1-E39A-40E4-3EFBD851A55D}"/>
              </a:ext>
            </a:extLst>
          </p:cNvPr>
          <p:cNvSpPr/>
          <p:nvPr/>
        </p:nvSpPr>
        <p:spPr>
          <a:xfrm>
            <a:off x="0" y="802113"/>
            <a:ext cx="9144000" cy="139439"/>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93513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81BC4-8D90-D9C2-78F6-625D0F7E44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C41BAF-4098-4A4E-9E3D-1D0FE350B3E5}"/>
              </a:ext>
            </a:extLst>
          </p:cNvPr>
          <p:cNvSpPr>
            <a:spLocks noGrp="1"/>
          </p:cNvSpPr>
          <p:nvPr>
            <p:ph type="title"/>
          </p:nvPr>
        </p:nvSpPr>
        <p:spPr/>
        <p:txBody>
          <a:bodyPr/>
          <a:lstStyle/>
          <a:p>
            <a:r>
              <a:rPr lang="en-GB" sz="2800" dirty="0"/>
              <a:t>Expense budgeting</a:t>
            </a:r>
          </a:p>
        </p:txBody>
      </p:sp>
    </p:spTree>
    <p:extLst>
      <p:ext uri="{BB962C8B-B14F-4D97-AF65-F5344CB8AC3E}">
        <p14:creationId xmlns:p14="http://schemas.microsoft.com/office/powerpoint/2010/main" val="11255262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5C36D-D921-6C06-2AC5-05454FFC9FD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CA2FE63-32EF-3CE0-AE8F-4BAEF23E20AF}"/>
              </a:ext>
            </a:extLst>
          </p:cNvPr>
          <p:cNvPicPr>
            <a:picLocks noChangeAspect="1"/>
          </p:cNvPicPr>
          <p:nvPr/>
        </p:nvPicPr>
        <p:blipFill>
          <a:blip r:embed="rId3"/>
          <a:srcRect r="17639"/>
          <a:stretch>
            <a:fillRect/>
          </a:stretch>
        </p:blipFill>
        <p:spPr>
          <a:xfrm>
            <a:off x="618404" y="2487976"/>
            <a:ext cx="2926548" cy="1162212"/>
          </a:xfrm>
          <a:prstGeom prst="rect">
            <a:avLst/>
          </a:prstGeom>
          <a:ln>
            <a:solidFill>
              <a:schemeClr val="accent1"/>
            </a:solidFill>
          </a:ln>
        </p:spPr>
      </p:pic>
      <p:sp>
        <p:nvSpPr>
          <p:cNvPr id="5" name="TextBox 4">
            <a:extLst>
              <a:ext uri="{FF2B5EF4-FFF2-40B4-BE49-F238E27FC236}">
                <a16:creationId xmlns:a16="http://schemas.microsoft.com/office/drawing/2014/main" id="{60CCBCFB-B76B-A889-15D5-30B3C4622B57}"/>
              </a:ext>
            </a:extLst>
          </p:cNvPr>
          <p:cNvSpPr txBox="1"/>
          <p:nvPr/>
        </p:nvSpPr>
        <p:spPr>
          <a:xfrm>
            <a:off x="303213" y="1485900"/>
            <a:ext cx="8216533" cy="88036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ZA" dirty="0"/>
              <a:t>This allows you to request the transfer of budget amounts.</a:t>
            </a:r>
          </a:p>
          <a:p>
            <a:pPr marL="285750" indent="-285750">
              <a:lnSpc>
                <a:spcPct val="150000"/>
              </a:lnSpc>
              <a:buFont typeface="Arial" panose="020B0604020202020204" pitchFamily="34" charset="0"/>
              <a:buChar char="•"/>
            </a:pPr>
            <a:r>
              <a:rPr lang="en-ZA" dirty="0"/>
              <a:t>Approval functionality included.</a:t>
            </a:r>
          </a:p>
        </p:txBody>
      </p:sp>
      <p:pic>
        <p:nvPicPr>
          <p:cNvPr id="7" name="Picture 6">
            <a:extLst>
              <a:ext uri="{FF2B5EF4-FFF2-40B4-BE49-F238E27FC236}">
                <a16:creationId xmlns:a16="http://schemas.microsoft.com/office/drawing/2014/main" id="{8903154E-1700-80C7-55A6-DBCDA9202521}"/>
              </a:ext>
            </a:extLst>
          </p:cNvPr>
          <p:cNvPicPr>
            <a:picLocks noChangeAspect="1"/>
          </p:cNvPicPr>
          <p:nvPr/>
        </p:nvPicPr>
        <p:blipFill>
          <a:blip r:embed="rId4"/>
          <a:stretch>
            <a:fillRect/>
          </a:stretch>
        </p:blipFill>
        <p:spPr>
          <a:xfrm>
            <a:off x="389605" y="941552"/>
            <a:ext cx="8451182" cy="3526828"/>
          </a:xfrm>
          <a:prstGeom prst="rect">
            <a:avLst/>
          </a:prstGeom>
          <a:ln>
            <a:solidFill>
              <a:schemeClr val="accent1"/>
            </a:solidFill>
          </a:ln>
        </p:spPr>
      </p:pic>
      <p:sp>
        <p:nvSpPr>
          <p:cNvPr id="2" name="Title 8">
            <a:extLst>
              <a:ext uri="{FF2B5EF4-FFF2-40B4-BE49-F238E27FC236}">
                <a16:creationId xmlns:a16="http://schemas.microsoft.com/office/drawing/2014/main" id="{6A1F44E4-3C3C-44A7-AAC0-A40CB526016F}"/>
              </a:ext>
            </a:extLst>
          </p:cNvPr>
          <p:cNvSpPr txBox="1">
            <a:spLocks/>
          </p:cNvSpPr>
          <p:nvPr/>
        </p:nvSpPr>
        <p:spPr>
          <a:xfrm>
            <a:off x="2430000" y="290293"/>
            <a:ext cx="4284000" cy="377832"/>
          </a:xfrm>
          <a:prstGeom prst="rect">
            <a:avLst/>
          </a:prstGeom>
        </p:spPr>
        <p:txBody>
          <a:bodyPr vert="horz" lIns="0" tIns="0" rIns="0" bIns="0" rtlCol="0" anchor="ctr">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gn="ctr"/>
            <a:r>
              <a:rPr lang="en-US" b="0" dirty="0"/>
              <a:t>Highlights of some functionality – </a:t>
            </a:r>
            <a:r>
              <a:rPr lang="en-US" b="0" dirty="0" err="1"/>
              <a:t>iEnabler</a:t>
            </a:r>
            <a:r>
              <a:rPr lang="en-US" b="0" dirty="0"/>
              <a:t> budget</a:t>
            </a:r>
            <a:endParaRPr lang="en-ZA" b="0" dirty="0"/>
          </a:p>
        </p:txBody>
      </p:sp>
      <p:sp>
        <p:nvSpPr>
          <p:cNvPr id="6" name="Rectangle 5">
            <a:extLst>
              <a:ext uri="{FF2B5EF4-FFF2-40B4-BE49-F238E27FC236}">
                <a16:creationId xmlns:a16="http://schemas.microsoft.com/office/drawing/2014/main" id="{665596D8-925B-D842-F3C9-6040D2631D63}"/>
              </a:ext>
            </a:extLst>
          </p:cNvPr>
          <p:cNvSpPr/>
          <p:nvPr/>
        </p:nvSpPr>
        <p:spPr>
          <a:xfrm>
            <a:off x="0" y="802113"/>
            <a:ext cx="9144000" cy="139439"/>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29410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AE4C6-E532-80DC-6DAA-BF39156D2A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C3674B-DF1A-9297-41BC-593931F1CF52}"/>
              </a:ext>
            </a:extLst>
          </p:cNvPr>
          <p:cNvSpPr>
            <a:spLocks noGrp="1"/>
          </p:cNvSpPr>
          <p:nvPr>
            <p:ph type="title"/>
          </p:nvPr>
        </p:nvSpPr>
        <p:spPr/>
        <p:txBody>
          <a:bodyPr/>
          <a:lstStyle/>
          <a:p>
            <a:r>
              <a:rPr lang="en-GB" sz="2800" dirty="0"/>
              <a:t>General Ledger</a:t>
            </a:r>
          </a:p>
        </p:txBody>
      </p:sp>
    </p:spTree>
    <p:extLst>
      <p:ext uri="{BB962C8B-B14F-4D97-AF65-F5344CB8AC3E}">
        <p14:creationId xmlns:p14="http://schemas.microsoft.com/office/powerpoint/2010/main" val="16093699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7D79A9-BEFB-1940-DC9D-0BA4272766D3}"/>
              </a:ext>
            </a:extLst>
          </p:cNvPr>
          <p:cNvSpPr txBox="1"/>
          <p:nvPr/>
        </p:nvSpPr>
        <p:spPr>
          <a:xfrm>
            <a:off x="354013" y="1072549"/>
            <a:ext cx="8431212" cy="369332"/>
          </a:xfrm>
          <a:prstGeom prst="rect">
            <a:avLst/>
          </a:prstGeom>
          <a:noFill/>
        </p:spPr>
        <p:txBody>
          <a:bodyPr wrap="square" rtlCol="0">
            <a:spAutoFit/>
          </a:bodyPr>
          <a:lstStyle/>
          <a:p>
            <a:pPr marL="285750" indent="-285750">
              <a:buFont typeface="Arial" panose="020B0604020202020204" pitchFamily="34" charset="0"/>
              <a:buChar char="•"/>
            </a:pPr>
            <a:r>
              <a:rPr lang="en-ZA" dirty="0"/>
              <a:t>What do all the columns mean when looking at some reports?</a:t>
            </a:r>
          </a:p>
        </p:txBody>
      </p:sp>
      <p:pic>
        <p:nvPicPr>
          <p:cNvPr id="5" name="Picture 4">
            <a:extLst>
              <a:ext uri="{FF2B5EF4-FFF2-40B4-BE49-F238E27FC236}">
                <a16:creationId xmlns:a16="http://schemas.microsoft.com/office/drawing/2014/main" id="{50DF1C6D-C16F-8B88-4261-2EB6BB44874E}"/>
              </a:ext>
            </a:extLst>
          </p:cNvPr>
          <p:cNvPicPr>
            <a:picLocks noChangeAspect="1"/>
          </p:cNvPicPr>
          <p:nvPr/>
        </p:nvPicPr>
        <p:blipFill rotWithShape="1">
          <a:blip r:embed="rId3"/>
          <a:srcRect r="3316"/>
          <a:stretch/>
        </p:blipFill>
        <p:spPr>
          <a:xfrm>
            <a:off x="149225" y="1474763"/>
            <a:ext cx="8840787" cy="2871387"/>
          </a:xfrm>
          <a:prstGeom prst="rect">
            <a:avLst/>
          </a:prstGeom>
          <a:ln>
            <a:solidFill>
              <a:schemeClr val="tx2"/>
            </a:solidFill>
          </a:ln>
        </p:spPr>
      </p:pic>
      <p:sp>
        <p:nvSpPr>
          <p:cNvPr id="3" name="Title 8">
            <a:extLst>
              <a:ext uri="{FF2B5EF4-FFF2-40B4-BE49-F238E27FC236}">
                <a16:creationId xmlns:a16="http://schemas.microsoft.com/office/drawing/2014/main" id="{B512ACB0-8D6B-6D92-7224-388F851163B2}"/>
              </a:ext>
            </a:extLst>
          </p:cNvPr>
          <p:cNvSpPr txBox="1">
            <a:spLocks/>
          </p:cNvSpPr>
          <p:nvPr/>
        </p:nvSpPr>
        <p:spPr>
          <a:xfrm>
            <a:off x="2190081" y="358331"/>
            <a:ext cx="4759076" cy="377832"/>
          </a:xfrm>
          <a:prstGeom prst="rect">
            <a:avLst/>
          </a:prstGeom>
        </p:spPr>
        <p:txBody>
          <a:bodyPr vert="horz" lIns="0" tIns="0" rIns="0" bIns="0" rtlCol="0" anchor="ctr">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gn="ctr"/>
            <a:r>
              <a:rPr lang="en-US" b="0" dirty="0"/>
              <a:t>Highlights of some functionality – {FGLOR1-8/28}</a:t>
            </a:r>
            <a:endParaRPr lang="en-ZA" b="0" dirty="0"/>
          </a:p>
        </p:txBody>
      </p:sp>
      <p:sp>
        <p:nvSpPr>
          <p:cNvPr id="4" name="Rectangle 3">
            <a:extLst>
              <a:ext uri="{FF2B5EF4-FFF2-40B4-BE49-F238E27FC236}">
                <a16:creationId xmlns:a16="http://schemas.microsoft.com/office/drawing/2014/main" id="{0CAAE62C-5387-710C-3667-BB0BE3A8CFDA}"/>
              </a:ext>
            </a:extLst>
          </p:cNvPr>
          <p:cNvSpPr/>
          <p:nvPr/>
        </p:nvSpPr>
        <p:spPr>
          <a:xfrm>
            <a:off x="0" y="802113"/>
            <a:ext cx="9144000" cy="139439"/>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7361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7D79A9-BEFB-1940-DC9D-0BA4272766D3}"/>
              </a:ext>
            </a:extLst>
          </p:cNvPr>
          <p:cNvSpPr txBox="1"/>
          <p:nvPr/>
        </p:nvSpPr>
        <p:spPr>
          <a:xfrm>
            <a:off x="356394" y="1011722"/>
            <a:ext cx="8431212" cy="369332"/>
          </a:xfrm>
          <a:prstGeom prst="rect">
            <a:avLst/>
          </a:prstGeom>
          <a:noFill/>
        </p:spPr>
        <p:txBody>
          <a:bodyPr wrap="square" rtlCol="0">
            <a:spAutoFit/>
          </a:bodyPr>
          <a:lstStyle/>
          <a:p>
            <a:pPr marL="285750" indent="-285750">
              <a:buFont typeface="Arial" panose="020B0604020202020204" pitchFamily="34" charset="0"/>
              <a:buChar char="•"/>
            </a:pPr>
            <a:r>
              <a:rPr lang="en-ZA" dirty="0"/>
              <a:t>How do you get only the opening balance of a specific account?</a:t>
            </a:r>
          </a:p>
        </p:txBody>
      </p:sp>
      <p:pic>
        <p:nvPicPr>
          <p:cNvPr id="4" name="Picture 3">
            <a:extLst>
              <a:ext uri="{FF2B5EF4-FFF2-40B4-BE49-F238E27FC236}">
                <a16:creationId xmlns:a16="http://schemas.microsoft.com/office/drawing/2014/main" id="{291B7779-123D-4882-C04C-0A5603ED2F92}"/>
              </a:ext>
            </a:extLst>
          </p:cNvPr>
          <p:cNvPicPr>
            <a:picLocks noChangeAspect="1"/>
          </p:cNvPicPr>
          <p:nvPr/>
        </p:nvPicPr>
        <p:blipFill>
          <a:blip r:embed="rId3"/>
          <a:stretch>
            <a:fillRect/>
          </a:stretch>
        </p:blipFill>
        <p:spPr>
          <a:xfrm>
            <a:off x="2636045" y="1381054"/>
            <a:ext cx="3342724" cy="3692291"/>
          </a:xfrm>
          <a:prstGeom prst="rect">
            <a:avLst/>
          </a:prstGeom>
          <a:ln>
            <a:solidFill>
              <a:schemeClr val="tx2"/>
            </a:solidFill>
          </a:ln>
        </p:spPr>
      </p:pic>
      <p:pic>
        <p:nvPicPr>
          <p:cNvPr id="8" name="Picture 7">
            <a:extLst>
              <a:ext uri="{FF2B5EF4-FFF2-40B4-BE49-F238E27FC236}">
                <a16:creationId xmlns:a16="http://schemas.microsoft.com/office/drawing/2014/main" id="{FFA80562-E521-623D-87F9-E1916A4A40C6}"/>
              </a:ext>
            </a:extLst>
          </p:cNvPr>
          <p:cNvPicPr>
            <a:picLocks noChangeAspect="1"/>
          </p:cNvPicPr>
          <p:nvPr/>
        </p:nvPicPr>
        <p:blipFill>
          <a:blip r:embed="rId4"/>
          <a:stretch>
            <a:fillRect/>
          </a:stretch>
        </p:blipFill>
        <p:spPr>
          <a:xfrm>
            <a:off x="119062" y="1360300"/>
            <a:ext cx="8905875" cy="3733800"/>
          </a:xfrm>
          <a:prstGeom prst="rect">
            <a:avLst/>
          </a:prstGeom>
          <a:ln>
            <a:solidFill>
              <a:schemeClr val="tx2"/>
            </a:solidFill>
          </a:ln>
        </p:spPr>
      </p:pic>
      <p:sp>
        <p:nvSpPr>
          <p:cNvPr id="3" name="Title 8">
            <a:extLst>
              <a:ext uri="{FF2B5EF4-FFF2-40B4-BE49-F238E27FC236}">
                <a16:creationId xmlns:a16="http://schemas.microsoft.com/office/drawing/2014/main" id="{AA571409-415A-9D2B-7675-04698869781F}"/>
              </a:ext>
            </a:extLst>
          </p:cNvPr>
          <p:cNvSpPr txBox="1">
            <a:spLocks/>
          </p:cNvSpPr>
          <p:nvPr/>
        </p:nvSpPr>
        <p:spPr>
          <a:xfrm>
            <a:off x="2430000" y="290293"/>
            <a:ext cx="4284000" cy="377832"/>
          </a:xfrm>
          <a:prstGeom prst="rect">
            <a:avLst/>
          </a:prstGeom>
        </p:spPr>
        <p:txBody>
          <a:bodyPr vert="horz" lIns="0" tIns="0" rIns="0" bIns="0" rtlCol="0" anchor="ctr">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gn="ctr"/>
            <a:r>
              <a:rPr lang="en-US" b="0" dirty="0"/>
              <a:t>How can we Improve Student success? A Bigger Picture</a:t>
            </a:r>
            <a:endParaRPr lang="en-ZA" b="0" dirty="0"/>
          </a:p>
        </p:txBody>
      </p:sp>
      <p:sp>
        <p:nvSpPr>
          <p:cNvPr id="5" name="Rectangle 4">
            <a:extLst>
              <a:ext uri="{FF2B5EF4-FFF2-40B4-BE49-F238E27FC236}">
                <a16:creationId xmlns:a16="http://schemas.microsoft.com/office/drawing/2014/main" id="{EB8D1F34-8F51-4F0C-8590-6B8C0DDC002A}"/>
              </a:ext>
            </a:extLst>
          </p:cNvPr>
          <p:cNvSpPr/>
          <p:nvPr/>
        </p:nvSpPr>
        <p:spPr>
          <a:xfrm>
            <a:off x="0" y="802113"/>
            <a:ext cx="9144000" cy="139439"/>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68529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7D79A9-BEFB-1940-DC9D-0BA4272766D3}"/>
              </a:ext>
            </a:extLst>
          </p:cNvPr>
          <p:cNvSpPr txBox="1"/>
          <p:nvPr/>
        </p:nvSpPr>
        <p:spPr>
          <a:xfrm>
            <a:off x="303213" y="1277938"/>
            <a:ext cx="8431212" cy="369332"/>
          </a:xfrm>
          <a:prstGeom prst="rect">
            <a:avLst/>
          </a:prstGeom>
          <a:noFill/>
        </p:spPr>
        <p:txBody>
          <a:bodyPr wrap="square" rtlCol="0">
            <a:spAutoFit/>
          </a:bodyPr>
          <a:lstStyle/>
          <a:p>
            <a:pPr marL="285750" indent="-285750">
              <a:buFont typeface="Arial" panose="020B0604020202020204" pitchFamily="34" charset="0"/>
              <a:buChar char="•"/>
            </a:pPr>
            <a:r>
              <a:rPr lang="en-ZA" dirty="0"/>
              <a:t>Imbalance on your TB?</a:t>
            </a:r>
          </a:p>
        </p:txBody>
      </p:sp>
      <p:pic>
        <p:nvPicPr>
          <p:cNvPr id="5" name="Picture 4">
            <a:extLst>
              <a:ext uri="{FF2B5EF4-FFF2-40B4-BE49-F238E27FC236}">
                <a16:creationId xmlns:a16="http://schemas.microsoft.com/office/drawing/2014/main" id="{C1132A56-35DA-7903-5753-4C07A027981A}"/>
              </a:ext>
            </a:extLst>
          </p:cNvPr>
          <p:cNvPicPr>
            <a:picLocks noChangeAspect="1"/>
          </p:cNvPicPr>
          <p:nvPr/>
        </p:nvPicPr>
        <p:blipFill>
          <a:blip r:embed="rId3"/>
          <a:stretch>
            <a:fillRect/>
          </a:stretch>
        </p:blipFill>
        <p:spPr>
          <a:xfrm>
            <a:off x="893518" y="1796018"/>
            <a:ext cx="6448425" cy="1704975"/>
          </a:xfrm>
          <a:prstGeom prst="rect">
            <a:avLst/>
          </a:prstGeom>
          <a:ln>
            <a:solidFill>
              <a:schemeClr val="tx2"/>
            </a:solidFill>
          </a:ln>
        </p:spPr>
      </p:pic>
      <p:sp>
        <p:nvSpPr>
          <p:cNvPr id="4" name="Rectangle 3">
            <a:extLst>
              <a:ext uri="{FF2B5EF4-FFF2-40B4-BE49-F238E27FC236}">
                <a16:creationId xmlns:a16="http://schemas.microsoft.com/office/drawing/2014/main" id="{452C1473-74A4-8145-8FF8-5CB75A4AF454}"/>
              </a:ext>
            </a:extLst>
          </p:cNvPr>
          <p:cNvSpPr/>
          <p:nvPr/>
        </p:nvSpPr>
        <p:spPr>
          <a:xfrm>
            <a:off x="0" y="802113"/>
            <a:ext cx="9144000" cy="139439"/>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3686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9389424-6780-8D3D-DE33-76F74B86ABDB}"/>
              </a:ext>
            </a:extLst>
          </p:cNvPr>
          <p:cNvPicPr>
            <a:picLocks noGrp="1" noChangeAspect="1"/>
          </p:cNvPicPr>
          <p:nvPr>
            <p:ph sz="quarter" idx="10"/>
          </p:nvPr>
        </p:nvPicPr>
        <p:blipFill>
          <a:blip r:embed="rId2"/>
          <a:stretch>
            <a:fillRect/>
          </a:stretch>
        </p:blipFill>
        <p:spPr>
          <a:xfrm>
            <a:off x="1898321" y="1004052"/>
            <a:ext cx="5347357" cy="3342098"/>
          </a:xfrm>
          <a:prstGeom prst="rect">
            <a:avLst/>
          </a:prstGeom>
        </p:spPr>
      </p:pic>
      <p:sp>
        <p:nvSpPr>
          <p:cNvPr id="3" name="Rectangle 2">
            <a:extLst>
              <a:ext uri="{FF2B5EF4-FFF2-40B4-BE49-F238E27FC236}">
                <a16:creationId xmlns:a16="http://schemas.microsoft.com/office/drawing/2014/main" id="{8602D7EB-0230-E6DD-021B-742165F9225C}"/>
              </a:ext>
            </a:extLst>
          </p:cNvPr>
          <p:cNvSpPr/>
          <p:nvPr/>
        </p:nvSpPr>
        <p:spPr>
          <a:xfrm>
            <a:off x="0" y="802113"/>
            <a:ext cx="9144000" cy="139439"/>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970392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F5B07-DCAE-D64D-A7EF-DF31B96D92DA}"/>
            </a:ext>
          </a:extLst>
        </p:cNvPr>
        <p:cNvGrpSpPr/>
        <p:nvPr/>
      </p:nvGrpSpPr>
      <p:grpSpPr>
        <a:xfrm>
          <a:off x="0" y="0"/>
          <a:ext cx="0" cy="0"/>
          <a:chOff x="0" y="0"/>
          <a:chExt cx="0" cy="0"/>
        </a:xfrm>
      </p:grpSpPr>
      <p:sp>
        <p:nvSpPr>
          <p:cNvPr id="19" name="Title 18">
            <a:extLst>
              <a:ext uri="{FF2B5EF4-FFF2-40B4-BE49-F238E27FC236}">
                <a16:creationId xmlns:a16="http://schemas.microsoft.com/office/drawing/2014/main" id="{AC9A007C-8E36-D565-9139-DCFEF353714E}"/>
              </a:ext>
            </a:extLst>
          </p:cNvPr>
          <p:cNvSpPr>
            <a:spLocks noGrp="1"/>
          </p:cNvSpPr>
          <p:nvPr>
            <p:ph type="title"/>
          </p:nvPr>
        </p:nvSpPr>
        <p:spPr>
          <a:xfrm>
            <a:off x="2812098" y="368460"/>
            <a:ext cx="3519805" cy="480568"/>
          </a:xfrm>
        </p:spPr>
        <p:txBody>
          <a:bodyPr/>
          <a:lstStyle/>
          <a:p>
            <a:pPr algn="ctr"/>
            <a:r>
              <a:rPr lang="en-ZA" b="0" dirty="0"/>
              <a:t>Feedback</a:t>
            </a:r>
            <a:endParaRPr lang="en-ZA" b="0" dirty="0">
              <a:latin typeface="+mn-lt"/>
            </a:endParaRPr>
          </a:p>
        </p:txBody>
      </p:sp>
      <p:sp>
        <p:nvSpPr>
          <p:cNvPr id="3" name="Rectangle 2">
            <a:extLst>
              <a:ext uri="{FF2B5EF4-FFF2-40B4-BE49-F238E27FC236}">
                <a16:creationId xmlns:a16="http://schemas.microsoft.com/office/drawing/2014/main" id="{1A2DAD34-C7CA-CD23-BE65-572275C8E543}"/>
              </a:ext>
            </a:extLst>
          </p:cNvPr>
          <p:cNvSpPr/>
          <p:nvPr/>
        </p:nvSpPr>
        <p:spPr>
          <a:xfrm>
            <a:off x="0" y="844500"/>
            <a:ext cx="9144000" cy="177354"/>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25"/>
          </a:p>
        </p:txBody>
      </p:sp>
      <p:pic>
        <p:nvPicPr>
          <p:cNvPr id="7" name="Picture 6">
            <a:extLst>
              <a:ext uri="{FF2B5EF4-FFF2-40B4-BE49-F238E27FC236}">
                <a16:creationId xmlns:a16="http://schemas.microsoft.com/office/drawing/2014/main" id="{4D032C47-B4E9-B6B7-1D35-3F6F26BB6992}"/>
              </a:ext>
            </a:extLst>
          </p:cNvPr>
          <p:cNvPicPr>
            <a:picLocks noChangeAspect="1"/>
          </p:cNvPicPr>
          <p:nvPr/>
        </p:nvPicPr>
        <p:blipFill>
          <a:blip r:embed="rId3"/>
          <a:stretch>
            <a:fillRect/>
          </a:stretch>
        </p:blipFill>
        <p:spPr>
          <a:xfrm>
            <a:off x="3205976" y="1225162"/>
            <a:ext cx="2732049" cy="2732049"/>
          </a:xfrm>
          <a:prstGeom prst="rect">
            <a:avLst/>
          </a:prstGeom>
        </p:spPr>
      </p:pic>
    </p:spTree>
    <p:extLst>
      <p:ext uri="{BB962C8B-B14F-4D97-AF65-F5344CB8AC3E}">
        <p14:creationId xmlns:p14="http://schemas.microsoft.com/office/powerpoint/2010/main" val="8084690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4937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B6DAD-04FD-05BD-A6B9-0482CFE1E256}"/>
              </a:ext>
            </a:extLst>
          </p:cNvPr>
          <p:cNvSpPr>
            <a:spLocks noGrp="1"/>
          </p:cNvSpPr>
          <p:nvPr>
            <p:ph type="title"/>
          </p:nvPr>
        </p:nvSpPr>
        <p:spPr/>
        <p:txBody>
          <a:bodyPr/>
          <a:lstStyle/>
          <a:p>
            <a:r>
              <a:rPr lang="en-GB" sz="2800" dirty="0"/>
              <a:t>Bursaries and Loans – Financial Aid</a:t>
            </a:r>
          </a:p>
        </p:txBody>
      </p:sp>
    </p:spTree>
    <p:extLst>
      <p:ext uri="{BB962C8B-B14F-4D97-AF65-F5344CB8AC3E}">
        <p14:creationId xmlns:p14="http://schemas.microsoft.com/office/powerpoint/2010/main" val="3247429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with Corners Rounded 2">
            <a:extLst>
              <a:ext uri="{FF2B5EF4-FFF2-40B4-BE49-F238E27FC236}">
                <a16:creationId xmlns:a16="http://schemas.microsoft.com/office/drawing/2014/main" id="{E8F0B302-82EB-EDD5-8FBA-5450A75AFFA4}"/>
              </a:ext>
            </a:extLst>
          </p:cNvPr>
          <p:cNvSpPr/>
          <p:nvPr/>
        </p:nvSpPr>
        <p:spPr>
          <a:xfrm>
            <a:off x="1088693" y="2918129"/>
            <a:ext cx="2516156" cy="1233362"/>
          </a:xfrm>
          <a:prstGeom prst="wedgeRoundRectCallout">
            <a:avLst>
              <a:gd name="adj1" fmla="val -48067"/>
              <a:gd name="adj2" fmla="val 75357"/>
              <a:gd name="adj3" fmla="val 16667"/>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n-ZA" sz="2000" dirty="0"/>
              <a:t>No, it doesn’t have an  integration to NSFAS</a:t>
            </a:r>
          </a:p>
        </p:txBody>
      </p:sp>
      <p:sp>
        <p:nvSpPr>
          <p:cNvPr id="4" name="Thought Bubble: Cloud 3">
            <a:extLst>
              <a:ext uri="{FF2B5EF4-FFF2-40B4-BE49-F238E27FC236}">
                <a16:creationId xmlns:a16="http://schemas.microsoft.com/office/drawing/2014/main" id="{88CF4254-FDB0-FE21-0442-596FC827816E}"/>
              </a:ext>
            </a:extLst>
          </p:cNvPr>
          <p:cNvSpPr/>
          <p:nvPr/>
        </p:nvSpPr>
        <p:spPr>
          <a:xfrm>
            <a:off x="5352385" y="2918129"/>
            <a:ext cx="2233246" cy="1740877"/>
          </a:xfrm>
          <a:prstGeom prst="cloudCallout">
            <a:avLst>
              <a:gd name="adj1" fmla="val 64206"/>
              <a:gd name="adj2" fmla="val 45833"/>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ZA" sz="2000" dirty="0"/>
              <a:t>Is it not difficult to use?</a:t>
            </a:r>
          </a:p>
        </p:txBody>
      </p:sp>
      <p:sp>
        <p:nvSpPr>
          <p:cNvPr id="5" name="Speech Bubble: Oval 4">
            <a:extLst>
              <a:ext uri="{FF2B5EF4-FFF2-40B4-BE49-F238E27FC236}">
                <a16:creationId xmlns:a16="http://schemas.microsoft.com/office/drawing/2014/main" id="{90D60A74-B087-F9FC-B1A4-E491D9F94E26}"/>
              </a:ext>
            </a:extLst>
          </p:cNvPr>
          <p:cNvSpPr/>
          <p:nvPr/>
        </p:nvSpPr>
        <p:spPr>
          <a:xfrm>
            <a:off x="3694531" y="1506425"/>
            <a:ext cx="2083092" cy="1711112"/>
          </a:xfrm>
          <a:prstGeom prst="wedgeEllipseCallout">
            <a:avLst>
              <a:gd name="adj1" fmla="val 37738"/>
              <a:gd name="adj2" fmla="val -7271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sz="2000" dirty="0"/>
              <a:t>Is it working?</a:t>
            </a:r>
          </a:p>
        </p:txBody>
      </p:sp>
      <p:sp>
        <p:nvSpPr>
          <p:cNvPr id="6" name="Speech Bubble: Rectangle 5">
            <a:extLst>
              <a:ext uri="{FF2B5EF4-FFF2-40B4-BE49-F238E27FC236}">
                <a16:creationId xmlns:a16="http://schemas.microsoft.com/office/drawing/2014/main" id="{4E64EEC3-0BC5-FEA7-3AD6-D4E65A91DE5E}"/>
              </a:ext>
            </a:extLst>
          </p:cNvPr>
          <p:cNvSpPr/>
          <p:nvPr/>
        </p:nvSpPr>
        <p:spPr>
          <a:xfrm>
            <a:off x="6352584" y="1128153"/>
            <a:ext cx="2004403" cy="1603375"/>
          </a:xfrm>
          <a:prstGeom prst="wedgeRectCallout">
            <a:avLst>
              <a:gd name="adj1" fmla="val 48775"/>
              <a:gd name="adj2" fmla="val 88273"/>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ZA" sz="2000" dirty="0"/>
              <a:t>Are there other clients using it?</a:t>
            </a:r>
          </a:p>
        </p:txBody>
      </p:sp>
      <p:sp>
        <p:nvSpPr>
          <p:cNvPr id="7" name="Thought Bubble: Cloud 6">
            <a:extLst>
              <a:ext uri="{FF2B5EF4-FFF2-40B4-BE49-F238E27FC236}">
                <a16:creationId xmlns:a16="http://schemas.microsoft.com/office/drawing/2014/main" id="{27C41173-16B8-B408-0624-64BB7C5520B3}"/>
              </a:ext>
            </a:extLst>
          </p:cNvPr>
          <p:cNvSpPr/>
          <p:nvPr/>
        </p:nvSpPr>
        <p:spPr>
          <a:xfrm>
            <a:off x="930286" y="1187347"/>
            <a:ext cx="2189284" cy="1582615"/>
          </a:xfrm>
          <a:prstGeom prst="cloudCallout">
            <a:avLst>
              <a:gd name="adj1" fmla="val -50552"/>
              <a:gd name="adj2" fmla="val -53611"/>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ZA" dirty="0"/>
              <a:t>Is it still available?</a:t>
            </a:r>
          </a:p>
        </p:txBody>
      </p:sp>
      <p:sp>
        <p:nvSpPr>
          <p:cNvPr id="8" name="Rectangle 7">
            <a:extLst>
              <a:ext uri="{FF2B5EF4-FFF2-40B4-BE49-F238E27FC236}">
                <a16:creationId xmlns:a16="http://schemas.microsoft.com/office/drawing/2014/main" id="{7FC6DED0-E796-384A-1756-D286AD3FC492}"/>
              </a:ext>
            </a:extLst>
          </p:cNvPr>
          <p:cNvSpPr/>
          <p:nvPr/>
        </p:nvSpPr>
        <p:spPr>
          <a:xfrm>
            <a:off x="0" y="802113"/>
            <a:ext cx="9144000" cy="139439"/>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7173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9D134-3E8B-D3C9-F871-B577C3C6C9F7}"/>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BEEDD470-57EE-0C7A-335F-91D4DC00E610}"/>
              </a:ext>
            </a:extLst>
          </p:cNvPr>
          <p:cNvSpPr txBox="1"/>
          <p:nvPr/>
        </p:nvSpPr>
        <p:spPr>
          <a:xfrm>
            <a:off x="303213" y="1485900"/>
            <a:ext cx="8216533" cy="171136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ZA" dirty="0"/>
              <a:t>Better administration</a:t>
            </a:r>
          </a:p>
          <a:p>
            <a:pPr marL="285750" indent="-285750">
              <a:lnSpc>
                <a:spcPct val="150000"/>
              </a:lnSpc>
              <a:buFont typeface="Arial" panose="020B0604020202020204" pitchFamily="34" charset="0"/>
              <a:buChar char="•"/>
            </a:pPr>
            <a:r>
              <a:rPr lang="en-ZA" dirty="0"/>
              <a:t>Improved reporting – historic vs. current</a:t>
            </a:r>
          </a:p>
          <a:p>
            <a:pPr marL="285750" indent="-285750">
              <a:lnSpc>
                <a:spcPct val="150000"/>
              </a:lnSpc>
              <a:buFont typeface="Arial" panose="020B0604020202020204" pitchFamily="34" charset="0"/>
              <a:buChar char="•"/>
            </a:pPr>
            <a:r>
              <a:rPr lang="en-ZA" dirty="0"/>
              <a:t>Segregation of duties</a:t>
            </a:r>
          </a:p>
          <a:p>
            <a:pPr marL="285750" indent="-285750">
              <a:lnSpc>
                <a:spcPct val="150000"/>
              </a:lnSpc>
              <a:buFont typeface="Arial" panose="020B0604020202020204" pitchFamily="34" charset="0"/>
              <a:buChar char="•"/>
            </a:pPr>
            <a:r>
              <a:rPr lang="en-ZA" dirty="0"/>
              <a:t>Improved accuracy</a:t>
            </a:r>
          </a:p>
        </p:txBody>
      </p:sp>
      <p:sp>
        <p:nvSpPr>
          <p:cNvPr id="3" name="Title 8">
            <a:extLst>
              <a:ext uri="{FF2B5EF4-FFF2-40B4-BE49-F238E27FC236}">
                <a16:creationId xmlns:a16="http://schemas.microsoft.com/office/drawing/2014/main" id="{C3BB366B-AAD3-8B79-49CB-68AE72E62622}"/>
              </a:ext>
            </a:extLst>
          </p:cNvPr>
          <p:cNvSpPr txBox="1">
            <a:spLocks/>
          </p:cNvSpPr>
          <p:nvPr/>
        </p:nvSpPr>
        <p:spPr>
          <a:xfrm>
            <a:off x="2430000" y="304361"/>
            <a:ext cx="4284000" cy="377832"/>
          </a:xfrm>
          <a:prstGeom prst="rect">
            <a:avLst/>
          </a:prstGeom>
        </p:spPr>
        <p:txBody>
          <a:bodyPr vert="horz" lIns="0" tIns="0" rIns="0" bIns="0" rtlCol="0" anchor="ctr">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gn="ctr"/>
            <a:r>
              <a:rPr lang="en-US" b="0" dirty="0"/>
              <a:t>Bursaries and Loans – Benefits using the module</a:t>
            </a:r>
            <a:endParaRPr lang="en-ZA" b="0" dirty="0"/>
          </a:p>
        </p:txBody>
      </p:sp>
      <p:sp>
        <p:nvSpPr>
          <p:cNvPr id="4" name="Rectangle 3">
            <a:extLst>
              <a:ext uri="{FF2B5EF4-FFF2-40B4-BE49-F238E27FC236}">
                <a16:creationId xmlns:a16="http://schemas.microsoft.com/office/drawing/2014/main" id="{039ADEB0-6897-D4CF-1421-6C99C2233A09}"/>
              </a:ext>
            </a:extLst>
          </p:cNvPr>
          <p:cNvSpPr/>
          <p:nvPr/>
        </p:nvSpPr>
        <p:spPr>
          <a:xfrm>
            <a:off x="0" y="816181"/>
            <a:ext cx="9144000" cy="139439"/>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42849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1E4485C-2F0F-3B25-5C8F-DA680164C34C}"/>
              </a:ext>
            </a:extLst>
          </p:cNvPr>
          <p:cNvPicPr>
            <a:picLocks noChangeAspect="1"/>
          </p:cNvPicPr>
          <p:nvPr/>
        </p:nvPicPr>
        <p:blipFill>
          <a:blip r:embed="rId3"/>
          <a:stretch>
            <a:fillRect/>
          </a:stretch>
        </p:blipFill>
        <p:spPr>
          <a:xfrm>
            <a:off x="1223308" y="1047335"/>
            <a:ext cx="7042476" cy="3458629"/>
          </a:xfrm>
          <a:prstGeom prst="rect">
            <a:avLst/>
          </a:prstGeom>
        </p:spPr>
      </p:pic>
      <p:pic>
        <p:nvPicPr>
          <p:cNvPr id="7" name="Picture 6">
            <a:extLst>
              <a:ext uri="{FF2B5EF4-FFF2-40B4-BE49-F238E27FC236}">
                <a16:creationId xmlns:a16="http://schemas.microsoft.com/office/drawing/2014/main" id="{0451E6B8-D426-2715-6999-E65D326FA2C1}"/>
              </a:ext>
            </a:extLst>
          </p:cNvPr>
          <p:cNvPicPr>
            <a:picLocks noChangeAspect="1"/>
          </p:cNvPicPr>
          <p:nvPr/>
        </p:nvPicPr>
        <p:blipFill>
          <a:blip r:embed="rId4"/>
          <a:stretch>
            <a:fillRect/>
          </a:stretch>
        </p:blipFill>
        <p:spPr>
          <a:xfrm>
            <a:off x="1223309" y="1032078"/>
            <a:ext cx="7042475" cy="3473886"/>
          </a:xfrm>
          <a:prstGeom prst="rect">
            <a:avLst/>
          </a:prstGeom>
        </p:spPr>
      </p:pic>
      <p:sp>
        <p:nvSpPr>
          <p:cNvPr id="2" name="Title 8">
            <a:extLst>
              <a:ext uri="{FF2B5EF4-FFF2-40B4-BE49-F238E27FC236}">
                <a16:creationId xmlns:a16="http://schemas.microsoft.com/office/drawing/2014/main" id="{8C0143D9-564E-786A-CC39-95E79F39EFA3}"/>
              </a:ext>
            </a:extLst>
          </p:cNvPr>
          <p:cNvSpPr txBox="1">
            <a:spLocks/>
          </p:cNvSpPr>
          <p:nvPr/>
        </p:nvSpPr>
        <p:spPr>
          <a:xfrm>
            <a:off x="2430000" y="297327"/>
            <a:ext cx="4284000" cy="377832"/>
          </a:xfrm>
          <a:prstGeom prst="rect">
            <a:avLst/>
          </a:prstGeom>
        </p:spPr>
        <p:txBody>
          <a:bodyPr vert="horz" lIns="0" tIns="0" rIns="0" bIns="0" rtlCol="0" anchor="ctr">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gn="ctr"/>
            <a:r>
              <a:rPr lang="en-US" b="0" dirty="0"/>
              <a:t>Highlights of some functionality – {FBLO-17} Query Bursary Detail</a:t>
            </a:r>
            <a:endParaRPr lang="en-ZA" b="0" dirty="0"/>
          </a:p>
        </p:txBody>
      </p:sp>
      <p:sp>
        <p:nvSpPr>
          <p:cNvPr id="4" name="Rectangle 3">
            <a:extLst>
              <a:ext uri="{FF2B5EF4-FFF2-40B4-BE49-F238E27FC236}">
                <a16:creationId xmlns:a16="http://schemas.microsoft.com/office/drawing/2014/main" id="{74F5F6C8-D2EF-C569-31DA-2BDF8F7454DE}"/>
              </a:ext>
            </a:extLst>
          </p:cNvPr>
          <p:cNvSpPr/>
          <p:nvPr/>
        </p:nvSpPr>
        <p:spPr>
          <a:xfrm>
            <a:off x="0" y="809147"/>
            <a:ext cx="9144000" cy="139439"/>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0640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3E78556-9E27-A071-3817-58D254C61505}"/>
              </a:ext>
            </a:extLst>
          </p:cNvPr>
          <p:cNvSpPr txBox="1"/>
          <p:nvPr/>
        </p:nvSpPr>
        <p:spPr>
          <a:xfrm>
            <a:off x="303213" y="1485900"/>
            <a:ext cx="8216533" cy="171136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ZA" dirty="0"/>
              <a:t>Estimated costs – {FBLO28/30} </a:t>
            </a:r>
          </a:p>
          <a:p>
            <a:pPr marL="285750" indent="-285750">
              <a:lnSpc>
                <a:spcPct val="150000"/>
              </a:lnSpc>
              <a:buFont typeface="Arial" panose="020B0604020202020204" pitchFamily="34" charset="0"/>
              <a:buChar char="•"/>
            </a:pPr>
            <a:r>
              <a:rPr lang="en-ZA" dirty="0"/>
              <a:t>Applications – {FBLO-35} </a:t>
            </a:r>
          </a:p>
          <a:p>
            <a:pPr marL="285750" indent="-285750">
              <a:lnSpc>
                <a:spcPct val="150000"/>
              </a:lnSpc>
              <a:buFont typeface="Arial" panose="020B0604020202020204" pitchFamily="34" charset="0"/>
              <a:buChar char="•"/>
            </a:pPr>
            <a:r>
              <a:rPr lang="en-ZA" dirty="0"/>
              <a:t>Allocations – {FBLO-36} </a:t>
            </a:r>
          </a:p>
          <a:p>
            <a:pPr marL="285750" indent="-285750">
              <a:lnSpc>
                <a:spcPct val="150000"/>
              </a:lnSpc>
              <a:buFont typeface="Arial" panose="020B0604020202020204" pitchFamily="34" charset="0"/>
              <a:buChar char="•"/>
            </a:pPr>
            <a:r>
              <a:rPr lang="en-ZA" dirty="0"/>
              <a:t>Bank details – {FBLA-8} </a:t>
            </a:r>
          </a:p>
        </p:txBody>
      </p:sp>
      <p:sp>
        <p:nvSpPr>
          <p:cNvPr id="2" name="Title 8">
            <a:extLst>
              <a:ext uri="{FF2B5EF4-FFF2-40B4-BE49-F238E27FC236}">
                <a16:creationId xmlns:a16="http://schemas.microsoft.com/office/drawing/2014/main" id="{46329FA8-022A-4411-D7F3-AC5463CFC2F8}"/>
              </a:ext>
            </a:extLst>
          </p:cNvPr>
          <p:cNvSpPr txBox="1">
            <a:spLocks/>
          </p:cNvSpPr>
          <p:nvPr/>
        </p:nvSpPr>
        <p:spPr>
          <a:xfrm>
            <a:off x="2430000" y="290293"/>
            <a:ext cx="4284000" cy="377832"/>
          </a:xfrm>
          <a:prstGeom prst="rect">
            <a:avLst/>
          </a:prstGeom>
        </p:spPr>
        <p:txBody>
          <a:bodyPr vert="horz" lIns="0" tIns="0" rIns="0" bIns="0" rtlCol="0" anchor="ctr">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gn="ctr"/>
            <a:r>
              <a:rPr lang="en-US" b="0" dirty="0"/>
              <a:t>Highlights of some functionality – Batch update functionality</a:t>
            </a:r>
            <a:endParaRPr lang="en-ZA" b="0" dirty="0"/>
          </a:p>
        </p:txBody>
      </p:sp>
      <p:sp>
        <p:nvSpPr>
          <p:cNvPr id="3" name="Rectangle 2">
            <a:extLst>
              <a:ext uri="{FF2B5EF4-FFF2-40B4-BE49-F238E27FC236}">
                <a16:creationId xmlns:a16="http://schemas.microsoft.com/office/drawing/2014/main" id="{2606F9ED-8DC8-8FD3-54D1-DA24FF18F33E}"/>
              </a:ext>
            </a:extLst>
          </p:cNvPr>
          <p:cNvSpPr/>
          <p:nvPr/>
        </p:nvSpPr>
        <p:spPr>
          <a:xfrm>
            <a:off x="0" y="802113"/>
            <a:ext cx="9144000" cy="139439"/>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40807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B9184A-8BF9-380F-4AF7-0497B7C34A1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F8765F-D9C6-52ED-7802-0C6E07D46709}"/>
              </a:ext>
            </a:extLst>
          </p:cNvPr>
          <p:cNvSpPr>
            <a:spLocks noGrp="1"/>
          </p:cNvSpPr>
          <p:nvPr>
            <p:ph type="title"/>
          </p:nvPr>
        </p:nvSpPr>
        <p:spPr/>
        <p:txBody>
          <a:bodyPr/>
          <a:lstStyle/>
          <a:p>
            <a:r>
              <a:rPr lang="en-GB" sz="2000" dirty="0"/>
              <a:t>Highlights of some functionality – Create invoice from bursaries</a:t>
            </a:r>
          </a:p>
        </p:txBody>
      </p:sp>
      <p:sp>
        <p:nvSpPr>
          <p:cNvPr id="2" name="TextBox 1">
            <a:extLst>
              <a:ext uri="{FF2B5EF4-FFF2-40B4-BE49-F238E27FC236}">
                <a16:creationId xmlns:a16="http://schemas.microsoft.com/office/drawing/2014/main" id="{CA8E7360-8669-9804-C9BF-E9402C1D290B}"/>
              </a:ext>
            </a:extLst>
          </p:cNvPr>
          <p:cNvSpPr txBox="1"/>
          <p:nvPr/>
        </p:nvSpPr>
        <p:spPr>
          <a:xfrm>
            <a:off x="303213" y="1277938"/>
            <a:ext cx="8452860" cy="369332"/>
          </a:xfrm>
          <a:prstGeom prst="rect">
            <a:avLst/>
          </a:prstGeom>
          <a:noFill/>
        </p:spPr>
        <p:txBody>
          <a:bodyPr wrap="square" rtlCol="0">
            <a:spAutoFit/>
          </a:bodyPr>
          <a:lstStyle/>
          <a:p>
            <a:pPr marL="285750" indent="-285750">
              <a:buFont typeface="Arial" panose="020B0604020202020204" pitchFamily="34" charset="0"/>
              <a:buChar char="•"/>
            </a:pPr>
            <a:r>
              <a:rPr lang="en-ZA" dirty="0"/>
              <a:t>Other bursaries, not NSFAS money.</a:t>
            </a:r>
          </a:p>
        </p:txBody>
      </p:sp>
      <p:sp>
        <p:nvSpPr>
          <p:cNvPr id="11" name="Rectangle 10">
            <a:extLst>
              <a:ext uri="{FF2B5EF4-FFF2-40B4-BE49-F238E27FC236}">
                <a16:creationId xmlns:a16="http://schemas.microsoft.com/office/drawing/2014/main" id="{FD016602-5247-7C53-447A-8AD7C28E70E6}"/>
              </a:ext>
            </a:extLst>
          </p:cNvPr>
          <p:cNvSpPr/>
          <p:nvPr/>
        </p:nvSpPr>
        <p:spPr>
          <a:xfrm>
            <a:off x="303213" y="796926"/>
            <a:ext cx="8452860" cy="9620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a:extLst>
              <a:ext uri="{FF2B5EF4-FFF2-40B4-BE49-F238E27FC236}">
                <a16:creationId xmlns:a16="http://schemas.microsoft.com/office/drawing/2014/main" id="{FAB957EF-66B6-ABBF-2830-9B5E079F9AD3}"/>
              </a:ext>
            </a:extLst>
          </p:cNvPr>
          <p:cNvPicPr>
            <a:picLocks noChangeAspect="1"/>
          </p:cNvPicPr>
          <p:nvPr/>
        </p:nvPicPr>
        <p:blipFill>
          <a:blip r:embed="rId3"/>
          <a:stretch>
            <a:fillRect/>
          </a:stretch>
        </p:blipFill>
        <p:spPr>
          <a:xfrm>
            <a:off x="1054119" y="1013982"/>
            <a:ext cx="7084087" cy="3201547"/>
          </a:xfrm>
          <a:prstGeom prst="rect">
            <a:avLst/>
          </a:prstGeom>
          <a:ln>
            <a:solidFill>
              <a:schemeClr val="accent4"/>
            </a:solidFill>
          </a:ln>
        </p:spPr>
      </p:pic>
      <p:pic>
        <p:nvPicPr>
          <p:cNvPr id="5" name="Picture 4">
            <a:extLst>
              <a:ext uri="{FF2B5EF4-FFF2-40B4-BE49-F238E27FC236}">
                <a16:creationId xmlns:a16="http://schemas.microsoft.com/office/drawing/2014/main" id="{1522E2E1-2EC7-8388-E02E-EA38568EA71F}"/>
              </a:ext>
            </a:extLst>
          </p:cNvPr>
          <p:cNvPicPr>
            <a:picLocks noChangeAspect="1"/>
          </p:cNvPicPr>
          <p:nvPr/>
        </p:nvPicPr>
        <p:blipFill>
          <a:blip r:embed="rId4"/>
          <a:stretch>
            <a:fillRect/>
          </a:stretch>
        </p:blipFill>
        <p:spPr>
          <a:xfrm>
            <a:off x="1937469" y="1032082"/>
            <a:ext cx="5184347" cy="3453867"/>
          </a:xfrm>
          <a:prstGeom prst="rect">
            <a:avLst/>
          </a:prstGeom>
          <a:ln>
            <a:solidFill>
              <a:schemeClr val="accent4"/>
            </a:solidFill>
          </a:ln>
        </p:spPr>
      </p:pic>
      <p:pic>
        <p:nvPicPr>
          <p:cNvPr id="8" name="Picture 7">
            <a:extLst>
              <a:ext uri="{FF2B5EF4-FFF2-40B4-BE49-F238E27FC236}">
                <a16:creationId xmlns:a16="http://schemas.microsoft.com/office/drawing/2014/main" id="{F978CEDF-065B-9336-69A5-C2A9E67EFDFB}"/>
              </a:ext>
            </a:extLst>
          </p:cNvPr>
          <p:cNvPicPr>
            <a:picLocks noChangeAspect="1"/>
          </p:cNvPicPr>
          <p:nvPr/>
        </p:nvPicPr>
        <p:blipFill>
          <a:blip r:embed="rId5"/>
          <a:stretch>
            <a:fillRect/>
          </a:stretch>
        </p:blipFill>
        <p:spPr>
          <a:xfrm>
            <a:off x="124263" y="1199721"/>
            <a:ext cx="7834993" cy="3447741"/>
          </a:xfrm>
          <a:prstGeom prst="rect">
            <a:avLst/>
          </a:prstGeom>
        </p:spPr>
      </p:pic>
      <p:pic>
        <p:nvPicPr>
          <p:cNvPr id="10" name="Picture 9">
            <a:extLst>
              <a:ext uri="{FF2B5EF4-FFF2-40B4-BE49-F238E27FC236}">
                <a16:creationId xmlns:a16="http://schemas.microsoft.com/office/drawing/2014/main" id="{C23C22BC-40AA-FA69-286F-5BF6FCC814C5}"/>
              </a:ext>
            </a:extLst>
          </p:cNvPr>
          <p:cNvPicPr>
            <a:picLocks noChangeAspect="1"/>
          </p:cNvPicPr>
          <p:nvPr/>
        </p:nvPicPr>
        <p:blipFill>
          <a:blip r:embed="rId6"/>
          <a:stretch>
            <a:fillRect/>
          </a:stretch>
        </p:blipFill>
        <p:spPr>
          <a:xfrm>
            <a:off x="2430000" y="960479"/>
            <a:ext cx="4532790" cy="3985729"/>
          </a:xfrm>
          <a:prstGeom prst="rect">
            <a:avLst/>
          </a:prstGeom>
        </p:spPr>
      </p:pic>
      <p:sp>
        <p:nvSpPr>
          <p:cNvPr id="6" name="Title 8">
            <a:extLst>
              <a:ext uri="{FF2B5EF4-FFF2-40B4-BE49-F238E27FC236}">
                <a16:creationId xmlns:a16="http://schemas.microsoft.com/office/drawing/2014/main" id="{5A81F8FA-C3F9-785E-57FB-A32DB0E71D03}"/>
              </a:ext>
            </a:extLst>
          </p:cNvPr>
          <p:cNvSpPr txBox="1">
            <a:spLocks/>
          </p:cNvSpPr>
          <p:nvPr/>
        </p:nvSpPr>
        <p:spPr>
          <a:xfrm>
            <a:off x="2430000" y="290293"/>
            <a:ext cx="4284000" cy="377832"/>
          </a:xfrm>
          <a:prstGeom prst="rect">
            <a:avLst/>
          </a:prstGeom>
        </p:spPr>
        <p:txBody>
          <a:bodyPr vert="horz" lIns="0" tIns="0" rIns="0" bIns="0" rtlCol="0" anchor="ctr">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gn="ctr"/>
            <a:r>
              <a:rPr lang="en-US" b="0" dirty="0"/>
              <a:t>How can we Improve Student success? A Bigger Picture</a:t>
            </a:r>
            <a:endParaRPr lang="en-ZA" b="0" dirty="0"/>
          </a:p>
        </p:txBody>
      </p:sp>
      <p:sp>
        <p:nvSpPr>
          <p:cNvPr id="7" name="Rectangle 6">
            <a:extLst>
              <a:ext uri="{FF2B5EF4-FFF2-40B4-BE49-F238E27FC236}">
                <a16:creationId xmlns:a16="http://schemas.microsoft.com/office/drawing/2014/main" id="{DA0BD103-4702-5222-0B64-3B4BA07EC8F4}"/>
              </a:ext>
            </a:extLst>
          </p:cNvPr>
          <p:cNvSpPr/>
          <p:nvPr/>
        </p:nvSpPr>
        <p:spPr>
          <a:xfrm>
            <a:off x="0" y="802113"/>
            <a:ext cx="9144000" cy="139439"/>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3335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3"/>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8"/>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Title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Index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Content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526535982E0443A6E0719C632355E6" ma:contentTypeVersion="14" ma:contentTypeDescription="Create a new document." ma:contentTypeScope="" ma:versionID="909eae01204ee896d09504bb42c031bc">
  <xsd:schema xmlns:xsd="http://www.w3.org/2001/XMLSchema" xmlns:xs="http://www.w3.org/2001/XMLSchema" xmlns:p="http://schemas.microsoft.com/office/2006/metadata/properties" xmlns:ns2="4df4a731-93ff-406d-a620-15b1bf40924e" xmlns:ns3="0da1b1ea-57f8-42a3-9452-6fd3afa36837" xmlns:ns4="d937f384-8e0c-488f-ad07-f909586f6b99" targetNamespace="http://schemas.microsoft.com/office/2006/metadata/properties" ma:root="true" ma:fieldsID="4f68d87158b0bf25b671bc8c501d466c" ns2:_="" ns3:_="" ns4:_="">
    <xsd:import namespace="4df4a731-93ff-406d-a620-15b1bf40924e"/>
    <xsd:import namespace="0da1b1ea-57f8-42a3-9452-6fd3afa36837"/>
    <xsd:import namespace="d937f384-8e0c-488f-ad07-f909586f6b99"/>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4:SharedWithUsers" minOccurs="0"/>
                <xsd:element ref="ns4: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f4a731-93ff-406d-a620-15b1bf4092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4ee7717-240c-4a63-80e0-133444852a44"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da1b1ea-57f8-42a3-9452-6fd3afa3683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5e89b66-cf38-45b5-9c74-ec9408b7ad54}" ma:internalName="TaxCatchAll" ma:showField="CatchAllData" ma:web="0da1b1ea-57f8-42a3-9452-6fd3afa3683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937f384-8e0c-488f-ad07-f909586f6b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df4a731-93ff-406d-a620-15b1bf40924e">
      <Terms xmlns="http://schemas.microsoft.com/office/infopath/2007/PartnerControls"/>
    </lcf76f155ced4ddcb4097134ff3c332f>
    <TaxCatchAll xmlns="0da1b1ea-57f8-42a3-9452-6fd3afa3683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65CD0D-1235-4D28-B91D-8835D3FB92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f4a731-93ff-406d-a620-15b1bf40924e"/>
    <ds:schemaRef ds:uri="0da1b1ea-57f8-42a3-9452-6fd3afa36837"/>
    <ds:schemaRef ds:uri="d937f384-8e0c-488f-ad07-f909586f6b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E102E59-DEF5-43C3-99A0-3681799B116D}">
  <ds:schemaRefs>
    <ds:schemaRef ds:uri="http://schemas.microsoft.com/office/2006/metadata/properties"/>
    <ds:schemaRef ds:uri="http://schemas.microsoft.com/office/infopath/2007/PartnerControls"/>
    <ds:schemaRef ds:uri="4df4a731-93ff-406d-a620-15b1bf40924e"/>
    <ds:schemaRef ds:uri="0da1b1ea-57f8-42a3-9452-6fd3afa36837"/>
  </ds:schemaRefs>
</ds:datastoreItem>
</file>

<file path=customXml/itemProps3.xml><?xml version="1.0" encoding="utf-8"?>
<ds:datastoreItem xmlns:ds="http://schemas.openxmlformats.org/officeDocument/2006/customXml" ds:itemID="{C5AC325B-8FAE-4289-9C34-2159440271A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0</TotalTime>
  <Words>2126</Words>
  <Application>Microsoft Office PowerPoint</Application>
  <PresentationFormat>Custom</PresentationFormat>
  <Paragraphs>222</Paragraphs>
  <Slides>39</Slides>
  <Notes>34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39</vt:i4>
      </vt:variant>
    </vt:vector>
  </HeadingPairs>
  <TitlesOfParts>
    <vt:vector size="46" baseType="lpstr">
      <vt:lpstr>Arial</vt:lpstr>
      <vt:lpstr>Calibri</vt:lpstr>
      <vt:lpstr>Cambria</vt:lpstr>
      <vt:lpstr>Courier New</vt:lpstr>
      <vt:lpstr>Title Slides</vt:lpstr>
      <vt:lpstr>Index Slides</vt:lpstr>
      <vt:lpstr>Content Slides</vt:lpstr>
      <vt:lpstr>Discover Finance Features That Unlock the Power of Your Operations</vt:lpstr>
      <vt:lpstr>DISCLAIMER</vt:lpstr>
      <vt:lpstr>PowerPoint Presentation</vt:lpstr>
      <vt:lpstr>Bursaries and Loans – Financial Aid</vt:lpstr>
      <vt:lpstr>PowerPoint Presentation</vt:lpstr>
      <vt:lpstr>PowerPoint Presentation</vt:lpstr>
      <vt:lpstr>PowerPoint Presentation</vt:lpstr>
      <vt:lpstr>PowerPoint Presentation</vt:lpstr>
      <vt:lpstr>Highlights of some functionality – Create invoice from bursaries</vt:lpstr>
      <vt:lpstr>Counter and Cash book</vt:lpstr>
      <vt:lpstr>PowerPoint Presentation</vt:lpstr>
      <vt:lpstr>PowerPoint Presentation</vt:lpstr>
      <vt:lpstr>Student Debtors</vt:lpstr>
      <vt:lpstr>PowerPoint Presentation</vt:lpstr>
      <vt:lpstr>PowerPoint Presentation</vt:lpstr>
      <vt:lpstr>PowerPoint Presentation</vt:lpstr>
      <vt:lpstr>Highlights of functionality – WhatsApp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Procurement Management</vt:lpstr>
      <vt:lpstr>Highlights of some functionality – {FPMOR2-4}</vt:lpstr>
      <vt:lpstr>Highlights of some functionality – {FPMOR2-13} Clear outstanding commitments</vt:lpstr>
      <vt:lpstr>PowerPoint Presentation</vt:lpstr>
      <vt:lpstr>PowerPoint Presentation</vt:lpstr>
      <vt:lpstr>PowerPoint Presentation</vt:lpstr>
      <vt:lpstr>Expense budgeting</vt:lpstr>
      <vt:lpstr>PowerPoint Presentation</vt:lpstr>
      <vt:lpstr>General Ledger</vt:lpstr>
      <vt:lpstr>PowerPoint Presentation</vt:lpstr>
      <vt:lpstr>PowerPoint Presentation</vt:lpstr>
      <vt:lpstr>PowerPoint Presentation</vt:lpstr>
      <vt:lpstr>PowerPoint Presentation</vt:lpstr>
      <vt:lpstr>Feedback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Letlotlo More</cp:lastModifiedBy>
  <cp:revision>186</cp:revision>
  <dcterms:created xsi:type="dcterms:W3CDTF">2023-07-06T09:53:04Z</dcterms:created>
  <dcterms:modified xsi:type="dcterms:W3CDTF">2026-03-15T13:44:44Z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0x010100A1526535982E0443A6E0719C632355E6</vt:lpwstr>
  </property>
</Properties>
</file>