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29"/>
  </p:notesMasterIdLst>
  <p:sldIdLst>
    <p:sldId id="271" r:id="rId7"/>
    <p:sldId id="273" r:id="rId8"/>
    <p:sldId id="274" r:id="rId9"/>
    <p:sldId id="285" r:id="rId10"/>
    <p:sldId id="276" r:id="rId11"/>
    <p:sldId id="275" r:id="rId12"/>
    <p:sldId id="301" r:id="rId13"/>
    <p:sldId id="286" r:id="rId14"/>
    <p:sldId id="283" r:id="rId15"/>
    <p:sldId id="289" r:id="rId16"/>
    <p:sldId id="293" r:id="rId17"/>
    <p:sldId id="294" r:id="rId18"/>
    <p:sldId id="295" r:id="rId19"/>
    <p:sldId id="296" r:id="rId20"/>
    <p:sldId id="298" r:id="rId21"/>
    <p:sldId id="297" r:id="rId22"/>
    <p:sldId id="299" r:id="rId23"/>
    <p:sldId id="300" r:id="rId24"/>
    <p:sldId id="288" r:id="rId25"/>
    <p:sldId id="291" r:id="rId26"/>
    <p:sldId id="2076136673" r:id="rId27"/>
    <p:sldId id="269" r:id="rId28"/>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E3C"/>
    <a:srgbClr val="E60088"/>
    <a:srgbClr val="EF4136"/>
    <a:srgbClr val="F04C23"/>
    <a:srgbClr val="D00A54"/>
    <a:srgbClr val="FBAD18"/>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187C5-D0C1-4411-8A53-76BD78176430}" v="60" dt="2026-03-12T12:30:11.710"/>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74"/>
    <p:restoredTop sz="97379"/>
  </p:normalViewPr>
  <p:slideViewPr>
    <p:cSldViewPr snapToGrid="0" showGuides="1">
      <p:cViewPr varScale="1">
        <p:scale>
          <a:sx n="109" d="100"/>
          <a:sy n="109" d="100"/>
        </p:scale>
        <p:origin x="117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lliant Tleane" userId="17b35a9d-d403-4430-92ac-0fd18ec93b8e" providerId="ADAL" clId="{D7A3B85E-E120-4C2D-8823-1A95D5025564}"/>
    <pc:docChg chg="undo custSel addSld delSld modSld sldOrd">
      <pc:chgData name="Brilliant Tleane" userId="17b35a9d-d403-4430-92ac-0fd18ec93b8e" providerId="ADAL" clId="{D7A3B85E-E120-4C2D-8823-1A95D5025564}" dt="2026-03-12T20:13:17.495" v="1211" actId="1076"/>
      <pc:docMkLst>
        <pc:docMk/>
      </pc:docMkLst>
      <pc:sldChg chg="ord">
        <pc:chgData name="Brilliant Tleane" userId="17b35a9d-d403-4430-92ac-0fd18ec93b8e" providerId="ADAL" clId="{D7A3B85E-E120-4C2D-8823-1A95D5025564}" dt="2026-03-04T19:54:22.466" v="808"/>
        <pc:sldMkLst>
          <pc:docMk/>
          <pc:sldMk cId="2974937599" sldId="269"/>
        </pc:sldMkLst>
      </pc:sldChg>
      <pc:sldChg chg="modSp mod">
        <pc:chgData name="Brilliant Tleane" userId="17b35a9d-d403-4430-92ac-0fd18ec93b8e" providerId="ADAL" clId="{D7A3B85E-E120-4C2D-8823-1A95D5025564}" dt="2026-03-04T19:01:21.476" v="54" actId="1076"/>
        <pc:sldMkLst>
          <pc:docMk/>
          <pc:sldMk cId="3403544481" sldId="271"/>
        </pc:sldMkLst>
        <pc:spChg chg="mod">
          <ac:chgData name="Brilliant Tleane" userId="17b35a9d-d403-4430-92ac-0fd18ec93b8e" providerId="ADAL" clId="{D7A3B85E-E120-4C2D-8823-1A95D5025564}" dt="2026-03-04T19:01:21.476" v="54" actId="1076"/>
          <ac:spMkLst>
            <pc:docMk/>
            <pc:sldMk cId="3403544481" sldId="271"/>
            <ac:spMk id="5" creationId="{9F2C16CD-8702-0903-B4D7-513113003D74}"/>
          </ac:spMkLst>
        </pc:spChg>
        <pc:spChg chg="mod">
          <ac:chgData name="Brilliant Tleane" userId="17b35a9d-d403-4430-92ac-0fd18ec93b8e" providerId="ADAL" clId="{D7A3B85E-E120-4C2D-8823-1A95D5025564}" dt="2026-03-04T19:01:12.610" v="53" actId="1076"/>
          <ac:spMkLst>
            <pc:docMk/>
            <pc:sldMk cId="3403544481" sldId="271"/>
            <ac:spMk id="6" creationId="{D4587BBB-5E93-A3D9-A0C4-2C4FA419A74E}"/>
          </ac:spMkLst>
        </pc:spChg>
      </pc:sldChg>
      <pc:sldChg chg="modSp mod">
        <pc:chgData name="Brilliant Tleane" userId="17b35a9d-d403-4430-92ac-0fd18ec93b8e" providerId="ADAL" clId="{D7A3B85E-E120-4C2D-8823-1A95D5025564}" dt="2026-03-08T09:15:19.897" v="883" actId="20577"/>
        <pc:sldMkLst>
          <pc:docMk/>
          <pc:sldMk cId="2139657369" sldId="274"/>
        </pc:sldMkLst>
        <pc:spChg chg="mod">
          <ac:chgData name="Brilliant Tleane" userId="17b35a9d-d403-4430-92ac-0fd18ec93b8e" providerId="ADAL" clId="{D7A3B85E-E120-4C2D-8823-1A95D5025564}" dt="2026-03-08T09:15:19.897" v="883" actId="20577"/>
          <ac:spMkLst>
            <pc:docMk/>
            <pc:sldMk cId="2139657369" sldId="274"/>
            <ac:spMk id="2" creationId="{58D1C371-2016-6DB2-19BF-77EBB4DAC732}"/>
          </ac:spMkLst>
        </pc:spChg>
        <pc:spChg chg="mod">
          <ac:chgData name="Brilliant Tleane" userId="17b35a9d-d403-4430-92ac-0fd18ec93b8e" providerId="ADAL" clId="{D7A3B85E-E120-4C2D-8823-1A95D5025564}" dt="2026-03-08T09:15:02.040" v="859" actId="20577"/>
          <ac:spMkLst>
            <pc:docMk/>
            <pc:sldMk cId="2139657369" sldId="274"/>
            <ac:spMk id="3" creationId="{504CB7D6-03FE-4D3C-5F42-704CB564413D}"/>
          </ac:spMkLst>
        </pc:spChg>
      </pc:sldChg>
      <pc:sldChg chg="modSp mod ord">
        <pc:chgData name="Brilliant Tleane" userId="17b35a9d-d403-4430-92ac-0fd18ec93b8e" providerId="ADAL" clId="{D7A3B85E-E120-4C2D-8823-1A95D5025564}" dt="2026-03-12T10:06:26.437" v="1177" actId="20577"/>
        <pc:sldMkLst>
          <pc:docMk/>
          <pc:sldMk cId="3247429154" sldId="275"/>
        </pc:sldMkLst>
        <pc:spChg chg="mod">
          <ac:chgData name="Brilliant Tleane" userId="17b35a9d-d403-4430-92ac-0fd18ec93b8e" providerId="ADAL" clId="{D7A3B85E-E120-4C2D-8823-1A95D5025564}" dt="2026-03-12T10:06:26.437" v="1177" actId="20577"/>
          <ac:spMkLst>
            <pc:docMk/>
            <pc:sldMk cId="3247429154" sldId="275"/>
            <ac:spMk id="2" creationId="{34CB6DAD-04FD-05BD-A6B9-0482CFE1E256}"/>
          </ac:spMkLst>
        </pc:spChg>
      </pc:sldChg>
      <pc:sldChg chg="addSp delSp modSp mod ord">
        <pc:chgData name="Brilliant Tleane" userId="17b35a9d-d403-4430-92ac-0fd18ec93b8e" providerId="ADAL" clId="{D7A3B85E-E120-4C2D-8823-1A95D5025564}" dt="2026-03-12T20:08:15.500" v="1210" actId="14861"/>
        <pc:sldMkLst>
          <pc:docMk/>
          <pc:sldMk cId="2471739557" sldId="276"/>
        </pc:sldMkLst>
        <pc:picChg chg="add mod">
          <ac:chgData name="Brilliant Tleane" userId="17b35a9d-d403-4430-92ac-0fd18ec93b8e" providerId="ADAL" clId="{D7A3B85E-E120-4C2D-8823-1A95D5025564}" dt="2026-03-12T20:08:15.500" v="1210" actId="14861"/>
          <ac:picMkLst>
            <pc:docMk/>
            <pc:sldMk cId="2471739557" sldId="276"/>
            <ac:picMk id="4" creationId="{3C5F8A5E-C01B-BE10-37B0-F4C09307AFAB}"/>
          </ac:picMkLst>
        </pc:picChg>
      </pc:sldChg>
      <pc:sldChg chg="addSp delSp modSp mod ord">
        <pc:chgData name="Brilliant Tleane" userId="17b35a9d-d403-4430-92ac-0fd18ec93b8e" providerId="ADAL" clId="{D7A3B85E-E120-4C2D-8823-1A95D5025564}" dt="2026-03-08T09:18:48.611" v="921"/>
        <pc:sldMkLst>
          <pc:docMk/>
          <pc:sldMk cId="1846723831" sldId="283"/>
        </pc:sldMkLst>
        <pc:spChg chg="mod">
          <ac:chgData name="Brilliant Tleane" userId="17b35a9d-d403-4430-92ac-0fd18ec93b8e" providerId="ADAL" clId="{D7A3B85E-E120-4C2D-8823-1A95D5025564}" dt="2026-03-08T09:17:56.805" v="920" actId="20577"/>
          <ac:spMkLst>
            <pc:docMk/>
            <pc:sldMk cId="1846723831" sldId="283"/>
            <ac:spMk id="2" creationId="{F249B7D1-D3EB-0472-1B57-EE63BD4E0885}"/>
          </ac:spMkLst>
        </pc:spChg>
        <pc:spChg chg="mod">
          <ac:chgData name="Brilliant Tleane" userId="17b35a9d-d403-4430-92ac-0fd18ec93b8e" providerId="ADAL" clId="{D7A3B85E-E120-4C2D-8823-1A95D5025564}" dt="2026-03-04T19:26:57.210" v="340" actId="20577"/>
          <ac:spMkLst>
            <pc:docMk/>
            <pc:sldMk cId="1846723831" sldId="283"/>
            <ac:spMk id="4" creationId="{750407AD-7026-8455-EE04-6747B1B19199}"/>
          </ac:spMkLst>
        </pc:spChg>
        <pc:picChg chg="add mod">
          <ac:chgData name="Brilliant Tleane" userId="17b35a9d-d403-4430-92ac-0fd18ec93b8e" providerId="ADAL" clId="{D7A3B85E-E120-4C2D-8823-1A95D5025564}" dt="2026-03-08T09:18:48.611" v="921"/>
          <ac:picMkLst>
            <pc:docMk/>
            <pc:sldMk cId="1846723831" sldId="283"/>
            <ac:picMk id="5" creationId="{6C7D74CD-6F8F-571F-D1E3-42A438DAD06C}"/>
          </ac:picMkLst>
        </pc:picChg>
      </pc:sldChg>
      <pc:sldChg chg="modSp add mod">
        <pc:chgData name="Brilliant Tleane" userId="17b35a9d-d403-4430-92ac-0fd18ec93b8e" providerId="ADAL" clId="{D7A3B85E-E120-4C2D-8823-1A95D5025564}" dt="2026-03-04T19:04:49.230" v="104" actId="20577"/>
        <pc:sldMkLst>
          <pc:docMk/>
          <pc:sldMk cId="2889878330" sldId="285"/>
        </pc:sldMkLst>
        <pc:spChg chg="mod">
          <ac:chgData name="Brilliant Tleane" userId="17b35a9d-d403-4430-92ac-0fd18ec93b8e" providerId="ADAL" clId="{D7A3B85E-E120-4C2D-8823-1A95D5025564}" dt="2026-03-04T19:04:49.230" v="104" actId="20577"/>
          <ac:spMkLst>
            <pc:docMk/>
            <pc:sldMk cId="2889878330" sldId="285"/>
            <ac:spMk id="2" creationId="{1D082351-474A-9EE4-F93A-246A56A11736}"/>
          </ac:spMkLst>
        </pc:spChg>
      </pc:sldChg>
      <pc:sldChg chg="modSp add mod">
        <pc:chgData name="Brilliant Tleane" userId="17b35a9d-d403-4430-92ac-0fd18ec93b8e" providerId="ADAL" clId="{D7A3B85E-E120-4C2D-8823-1A95D5025564}" dt="2026-03-04T19:05:20.138" v="142" actId="20577"/>
        <pc:sldMkLst>
          <pc:docMk/>
          <pc:sldMk cId="87642278" sldId="286"/>
        </pc:sldMkLst>
        <pc:spChg chg="mod">
          <ac:chgData name="Brilliant Tleane" userId="17b35a9d-d403-4430-92ac-0fd18ec93b8e" providerId="ADAL" clId="{D7A3B85E-E120-4C2D-8823-1A95D5025564}" dt="2026-03-04T19:05:20.138" v="142" actId="20577"/>
          <ac:spMkLst>
            <pc:docMk/>
            <pc:sldMk cId="87642278" sldId="286"/>
            <ac:spMk id="2" creationId="{07D824CC-5D72-28AF-420E-758B37F5807C}"/>
          </ac:spMkLst>
        </pc:spChg>
      </pc:sldChg>
      <pc:sldChg chg="modSp add mod">
        <pc:chgData name="Brilliant Tleane" userId="17b35a9d-d403-4430-92ac-0fd18ec93b8e" providerId="ADAL" clId="{D7A3B85E-E120-4C2D-8823-1A95D5025564}" dt="2026-03-04T19:05:35.980" v="156" actId="20577"/>
        <pc:sldMkLst>
          <pc:docMk/>
          <pc:sldMk cId="3633061141" sldId="287"/>
        </pc:sldMkLst>
        <pc:spChg chg="mod">
          <ac:chgData name="Brilliant Tleane" userId="17b35a9d-d403-4430-92ac-0fd18ec93b8e" providerId="ADAL" clId="{D7A3B85E-E120-4C2D-8823-1A95D5025564}" dt="2026-03-04T19:05:35.980" v="156" actId="20577"/>
          <ac:spMkLst>
            <pc:docMk/>
            <pc:sldMk cId="3633061141" sldId="287"/>
            <ac:spMk id="2" creationId="{D220362E-A3E7-A038-FAFB-2F66A5E0B656}"/>
          </ac:spMkLst>
        </pc:spChg>
      </pc:sldChg>
      <pc:sldChg chg="modSp add mod ord">
        <pc:chgData name="Brilliant Tleane" userId="17b35a9d-d403-4430-92ac-0fd18ec93b8e" providerId="ADAL" clId="{D7A3B85E-E120-4C2D-8823-1A95D5025564}" dt="2026-03-04T19:06:54.375" v="176" actId="20577"/>
        <pc:sldMkLst>
          <pc:docMk/>
          <pc:sldMk cId="4218087159" sldId="288"/>
        </pc:sldMkLst>
        <pc:spChg chg="mod">
          <ac:chgData name="Brilliant Tleane" userId="17b35a9d-d403-4430-92ac-0fd18ec93b8e" providerId="ADAL" clId="{D7A3B85E-E120-4C2D-8823-1A95D5025564}" dt="2026-03-04T19:06:54.375" v="176" actId="20577"/>
          <ac:spMkLst>
            <pc:docMk/>
            <pc:sldMk cId="4218087159" sldId="288"/>
            <ac:spMk id="2" creationId="{8F941DA8-A7E9-6A85-F58F-A5FF993BEF22}"/>
          </ac:spMkLst>
        </pc:spChg>
      </pc:sldChg>
      <pc:sldChg chg="addSp delSp modSp add mod ord addAnim delAnim modAnim">
        <pc:chgData name="Brilliant Tleane" userId="17b35a9d-d403-4430-92ac-0fd18ec93b8e" providerId="ADAL" clId="{D7A3B85E-E120-4C2D-8823-1A95D5025564}" dt="2026-03-04T19:28:37.061" v="344" actId="1035"/>
        <pc:sldMkLst>
          <pc:docMk/>
          <pc:sldMk cId="2399628740" sldId="289"/>
        </pc:sldMkLst>
        <pc:spChg chg="add del mod">
          <ac:chgData name="Brilliant Tleane" userId="17b35a9d-d403-4430-92ac-0fd18ec93b8e" providerId="ADAL" clId="{D7A3B85E-E120-4C2D-8823-1A95D5025564}" dt="2026-03-04T19:15:16.303" v="250" actId="14100"/>
          <ac:spMkLst>
            <pc:docMk/>
            <pc:sldMk cId="2399628740" sldId="289"/>
            <ac:spMk id="2" creationId="{7F699FC6-74CC-57AA-25DC-A76A30998D72}"/>
          </ac:spMkLst>
        </pc:spChg>
        <pc:spChg chg="add mod">
          <ac:chgData name="Brilliant Tleane" userId="17b35a9d-d403-4430-92ac-0fd18ec93b8e" providerId="ADAL" clId="{D7A3B85E-E120-4C2D-8823-1A95D5025564}" dt="2026-03-04T19:13:41.103" v="219" actId="21"/>
          <ac:spMkLst>
            <pc:docMk/>
            <pc:sldMk cId="2399628740" sldId="289"/>
            <ac:spMk id="15" creationId="{EA0806D6-4809-18ED-81BF-B29939921302}"/>
          </ac:spMkLst>
        </pc:spChg>
        <pc:picChg chg="add mod">
          <ac:chgData name="Brilliant Tleane" userId="17b35a9d-d403-4430-92ac-0fd18ec93b8e" providerId="ADAL" clId="{D7A3B85E-E120-4C2D-8823-1A95D5025564}" dt="2026-03-04T19:16:07.355" v="255" actId="14100"/>
          <ac:picMkLst>
            <pc:docMk/>
            <pc:sldMk cId="2399628740" sldId="289"/>
            <ac:picMk id="16" creationId="{A6A83AC5-7DCF-895D-3D09-F012CB765573}"/>
          </ac:picMkLst>
        </pc:picChg>
        <pc:picChg chg="add mod">
          <ac:chgData name="Brilliant Tleane" userId="17b35a9d-d403-4430-92ac-0fd18ec93b8e" providerId="ADAL" clId="{D7A3B85E-E120-4C2D-8823-1A95D5025564}" dt="2026-03-04T19:16:17.392" v="257" actId="14100"/>
          <ac:picMkLst>
            <pc:docMk/>
            <pc:sldMk cId="2399628740" sldId="289"/>
            <ac:picMk id="17" creationId="{47BCEC8E-163B-1D7F-961D-F3F3B653E0F4}"/>
          </ac:picMkLst>
        </pc:picChg>
        <pc:picChg chg="add mod">
          <ac:chgData name="Brilliant Tleane" userId="17b35a9d-d403-4430-92ac-0fd18ec93b8e" providerId="ADAL" clId="{D7A3B85E-E120-4C2D-8823-1A95D5025564}" dt="2026-03-04T19:16:27.865" v="259" actId="14100"/>
          <ac:picMkLst>
            <pc:docMk/>
            <pc:sldMk cId="2399628740" sldId="289"/>
            <ac:picMk id="18" creationId="{5553CF0A-3890-6062-B87B-E8828047AB68}"/>
          </ac:picMkLst>
        </pc:picChg>
        <pc:picChg chg="add mod">
          <ac:chgData name="Brilliant Tleane" userId="17b35a9d-d403-4430-92ac-0fd18ec93b8e" providerId="ADAL" clId="{D7A3B85E-E120-4C2D-8823-1A95D5025564}" dt="2026-03-04T19:28:37.061" v="344" actId="1035"/>
          <ac:picMkLst>
            <pc:docMk/>
            <pc:sldMk cId="2399628740" sldId="289"/>
            <ac:picMk id="19" creationId="{80377841-EA1C-94F6-E631-E7C025267501}"/>
          </ac:picMkLst>
        </pc:picChg>
      </pc:sldChg>
      <pc:sldChg chg="add ord">
        <pc:chgData name="Brilliant Tleane" userId="17b35a9d-d403-4430-92ac-0fd18ec93b8e" providerId="ADAL" clId="{D7A3B85E-E120-4C2D-8823-1A95D5025564}" dt="2026-03-04T19:08:26.715" v="188"/>
        <pc:sldMkLst>
          <pc:docMk/>
          <pc:sldMk cId="3103672112" sldId="290"/>
        </pc:sldMkLst>
      </pc:sldChg>
      <pc:sldChg chg="addSp delSp modSp add mod">
        <pc:chgData name="Brilliant Tleane" userId="17b35a9d-d403-4430-92ac-0fd18ec93b8e" providerId="ADAL" clId="{D7A3B85E-E120-4C2D-8823-1A95D5025564}" dt="2026-03-12T20:07:39.931" v="1209" actId="14861"/>
        <pc:sldMkLst>
          <pc:docMk/>
          <pc:sldMk cId="4093448095" sldId="291"/>
        </pc:sldMkLst>
        <pc:picChg chg="add mod">
          <ac:chgData name="Brilliant Tleane" userId="17b35a9d-d403-4430-92ac-0fd18ec93b8e" providerId="ADAL" clId="{D7A3B85E-E120-4C2D-8823-1A95D5025564}" dt="2026-03-12T20:07:39.931" v="1209" actId="14861"/>
          <ac:picMkLst>
            <pc:docMk/>
            <pc:sldMk cId="4093448095" sldId="291"/>
            <ac:picMk id="4" creationId="{DDFA43B8-DA60-8C29-652E-251595195367}"/>
          </ac:picMkLst>
        </pc:picChg>
      </pc:sldChg>
      <pc:sldChg chg="addSp delSp modSp add del mod ord">
        <pc:chgData name="Brilliant Tleane" userId="17b35a9d-d403-4430-92ac-0fd18ec93b8e" providerId="ADAL" clId="{D7A3B85E-E120-4C2D-8823-1A95D5025564}" dt="2026-03-12T10:06:00.762" v="1139" actId="47"/>
        <pc:sldMkLst>
          <pc:docMk/>
          <pc:sldMk cId="2134207430" sldId="292"/>
        </pc:sldMkLst>
      </pc:sldChg>
      <pc:sldChg chg="addSp delSp modSp add mod delAnim modAnim">
        <pc:chgData name="Brilliant Tleane" userId="17b35a9d-d403-4430-92ac-0fd18ec93b8e" providerId="ADAL" clId="{D7A3B85E-E120-4C2D-8823-1A95D5025564}" dt="2026-03-04T19:33:36.497" v="463" actId="478"/>
        <pc:sldMkLst>
          <pc:docMk/>
          <pc:sldMk cId="2373559606" sldId="293"/>
        </pc:sldMkLst>
        <pc:spChg chg="mod">
          <ac:chgData name="Brilliant Tleane" userId="17b35a9d-d403-4430-92ac-0fd18ec93b8e" providerId="ADAL" clId="{D7A3B85E-E120-4C2D-8823-1A95D5025564}" dt="2026-03-04T19:30:35.827" v="388" actId="20577"/>
          <ac:spMkLst>
            <pc:docMk/>
            <pc:sldMk cId="2373559606" sldId="293"/>
            <ac:spMk id="2" creationId="{B162B145-9916-211A-4CD9-B49761FDEBF0}"/>
          </ac:spMkLst>
        </pc:spChg>
        <pc:picChg chg="add mod">
          <ac:chgData name="Brilliant Tleane" userId="17b35a9d-d403-4430-92ac-0fd18ec93b8e" providerId="ADAL" clId="{D7A3B85E-E120-4C2D-8823-1A95D5025564}" dt="2026-03-04T19:33:21.577" v="461"/>
          <ac:picMkLst>
            <pc:docMk/>
            <pc:sldMk cId="2373559606" sldId="293"/>
            <ac:picMk id="7" creationId="{D069737A-BB66-E319-0299-328D303D59C3}"/>
          </ac:picMkLst>
        </pc:picChg>
        <pc:picChg chg="add mod">
          <ac:chgData name="Brilliant Tleane" userId="17b35a9d-d403-4430-92ac-0fd18ec93b8e" providerId="ADAL" clId="{D7A3B85E-E120-4C2D-8823-1A95D5025564}" dt="2026-03-04T19:33:21.577" v="461"/>
          <ac:picMkLst>
            <pc:docMk/>
            <pc:sldMk cId="2373559606" sldId="293"/>
            <ac:picMk id="8" creationId="{0745D5FC-2AEA-2807-31EE-1007DCA648C3}"/>
          </ac:picMkLst>
        </pc:picChg>
        <pc:picChg chg="add mod">
          <ac:chgData name="Brilliant Tleane" userId="17b35a9d-d403-4430-92ac-0fd18ec93b8e" providerId="ADAL" clId="{D7A3B85E-E120-4C2D-8823-1A95D5025564}" dt="2026-03-04T19:33:21.577" v="461"/>
          <ac:picMkLst>
            <pc:docMk/>
            <pc:sldMk cId="2373559606" sldId="293"/>
            <ac:picMk id="9" creationId="{14277E81-2D03-902A-D3FD-E0B4C73D2F5C}"/>
          </ac:picMkLst>
        </pc:picChg>
      </pc:sldChg>
      <pc:sldChg chg="addSp delSp modSp add mod modAnim">
        <pc:chgData name="Brilliant Tleane" userId="17b35a9d-d403-4430-92ac-0fd18ec93b8e" providerId="ADAL" clId="{D7A3B85E-E120-4C2D-8823-1A95D5025564}" dt="2026-03-04T19:34:17.666" v="466" actId="478"/>
        <pc:sldMkLst>
          <pc:docMk/>
          <pc:sldMk cId="2261645120" sldId="294"/>
        </pc:sldMkLst>
        <pc:spChg chg="mod">
          <ac:chgData name="Brilliant Tleane" userId="17b35a9d-d403-4430-92ac-0fd18ec93b8e" providerId="ADAL" clId="{D7A3B85E-E120-4C2D-8823-1A95D5025564}" dt="2026-03-04T19:31:01.237" v="420" actId="20577"/>
          <ac:spMkLst>
            <pc:docMk/>
            <pc:sldMk cId="2261645120" sldId="294"/>
            <ac:spMk id="2" creationId="{4E9DF9C3-E1C8-6D35-8703-BABC8209290E}"/>
          </ac:spMkLst>
        </pc:spChg>
        <pc:picChg chg="add mod">
          <ac:chgData name="Brilliant Tleane" userId="17b35a9d-d403-4430-92ac-0fd18ec93b8e" providerId="ADAL" clId="{D7A3B85E-E120-4C2D-8823-1A95D5025564}" dt="2026-03-04T19:34:07.618" v="464"/>
          <ac:picMkLst>
            <pc:docMk/>
            <pc:sldMk cId="2261645120" sldId="294"/>
            <ac:picMk id="5" creationId="{C4E8EBDF-FD5D-3A9E-98FC-80B92867BCD9}"/>
          </ac:picMkLst>
        </pc:picChg>
        <pc:picChg chg="add mod">
          <ac:chgData name="Brilliant Tleane" userId="17b35a9d-d403-4430-92ac-0fd18ec93b8e" providerId="ADAL" clId="{D7A3B85E-E120-4C2D-8823-1A95D5025564}" dt="2026-03-04T19:34:07.618" v="464"/>
          <ac:picMkLst>
            <pc:docMk/>
            <pc:sldMk cId="2261645120" sldId="294"/>
            <ac:picMk id="6" creationId="{074ACE1D-EE49-3112-C519-5AF5358F9523}"/>
          </ac:picMkLst>
        </pc:picChg>
        <pc:picChg chg="add mod">
          <ac:chgData name="Brilliant Tleane" userId="17b35a9d-d403-4430-92ac-0fd18ec93b8e" providerId="ADAL" clId="{D7A3B85E-E120-4C2D-8823-1A95D5025564}" dt="2026-03-04T19:34:07.618" v="464"/>
          <ac:picMkLst>
            <pc:docMk/>
            <pc:sldMk cId="2261645120" sldId="294"/>
            <ac:picMk id="7" creationId="{5E528254-4090-964B-777B-56989709335E}"/>
          </ac:picMkLst>
        </pc:picChg>
      </pc:sldChg>
      <pc:sldChg chg="addSp delSp modSp add mod modAnim">
        <pc:chgData name="Brilliant Tleane" userId="17b35a9d-d403-4430-92ac-0fd18ec93b8e" providerId="ADAL" clId="{D7A3B85E-E120-4C2D-8823-1A95D5025564}" dt="2026-03-04T19:35:13.699" v="475" actId="1076"/>
        <pc:sldMkLst>
          <pc:docMk/>
          <pc:sldMk cId="2291105164" sldId="295"/>
        </pc:sldMkLst>
        <pc:spChg chg="mod">
          <ac:chgData name="Brilliant Tleane" userId="17b35a9d-d403-4430-92ac-0fd18ec93b8e" providerId="ADAL" clId="{D7A3B85E-E120-4C2D-8823-1A95D5025564}" dt="2026-03-04T19:31:17.813" v="451" actId="20577"/>
          <ac:spMkLst>
            <pc:docMk/>
            <pc:sldMk cId="2291105164" sldId="295"/>
            <ac:spMk id="2" creationId="{EABDC29F-158D-D780-B5B5-57C29253AD47}"/>
          </ac:spMkLst>
        </pc:spChg>
        <pc:picChg chg="add mod">
          <ac:chgData name="Brilliant Tleane" userId="17b35a9d-d403-4430-92ac-0fd18ec93b8e" providerId="ADAL" clId="{D7A3B85E-E120-4C2D-8823-1A95D5025564}" dt="2026-03-04T19:34:35.988" v="467"/>
          <ac:picMkLst>
            <pc:docMk/>
            <pc:sldMk cId="2291105164" sldId="295"/>
            <ac:picMk id="5" creationId="{C245DDA5-DF91-20C4-4CAE-51B69B0DC535}"/>
          </ac:picMkLst>
        </pc:picChg>
        <pc:picChg chg="add mod">
          <ac:chgData name="Brilliant Tleane" userId="17b35a9d-d403-4430-92ac-0fd18ec93b8e" providerId="ADAL" clId="{D7A3B85E-E120-4C2D-8823-1A95D5025564}" dt="2026-03-04T19:35:10.859" v="474" actId="1076"/>
          <ac:picMkLst>
            <pc:docMk/>
            <pc:sldMk cId="2291105164" sldId="295"/>
            <ac:picMk id="6" creationId="{6DB18D69-A456-1965-7177-2BA4EE0E47CF}"/>
          </ac:picMkLst>
        </pc:picChg>
        <pc:picChg chg="add mod">
          <ac:chgData name="Brilliant Tleane" userId="17b35a9d-d403-4430-92ac-0fd18ec93b8e" providerId="ADAL" clId="{D7A3B85E-E120-4C2D-8823-1A95D5025564}" dt="2026-03-04T19:35:13.699" v="475" actId="1076"/>
          <ac:picMkLst>
            <pc:docMk/>
            <pc:sldMk cId="2291105164" sldId="295"/>
            <ac:picMk id="7" creationId="{AC9BF7B5-5684-1A72-3CDE-68802676A360}"/>
          </ac:picMkLst>
        </pc:picChg>
      </pc:sldChg>
      <pc:sldChg chg="addSp delSp modSp add mod delAnim modAnim">
        <pc:chgData name="Brilliant Tleane" userId="17b35a9d-d403-4430-92ac-0fd18ec93b8e" providerId="ADAL" clId="{D7A3B85E-E120-4C2D-8823-1A95D5025564}" dt="2026-03-04T19:45:38.057" v="577" actId="1076"/>
        <pc:sldMkLst>
          <pc:docMk/>
          <pc:sldMk cId="2530973900" sldId="296"/>
        </pc:sldMkLst>
        <pc:spChg chg="mod">
          <ac:chgData name="Brilliant Tleane" userId="17b35a9d-d403-4430-92ac-0fd18ec93b8e" providerId="ADAL" clId="{D7A3B85E-E120-4C2D-8823-1A95D5025564}" dt="2026-03-04T19:43:26.372" v="531" actId="20577"/>
          <ac:spMkLst>
            <pc:docMk/>
            <pc:sldMk cId="2530973900" sldId="296"/>
            <ac:spMk id="2" creationId="{BC14E7C7-DB67-47A1-5EDC-49CDCF7359E2}"/>
          </ac:spMkLst>
        </pc:spChg>
        <pc:picChg chg="add mod">
          <ac:chgData name="Brilliant Tleane" userId="17b35a9d-d403-4430-92ac-0fd18ec93b8e" providerId="ADAL" clId="{D7A3B85E-E120-4C2D-8823-1A95D5025564}" dt="2026-03-04T19:44:52.194" v="573"/>
          <ac:picMkLst>
            <pc:docMk/>
            <pc:sldMk cId="2530973900" sldId="296"/>
            <ac:picMk id="17" creationId="{D73D5675-AC1D-BC8A-A799-6A80FB1E9A5F}"/>
          </ac:picMkLst>
        </pc:picChg>
        <pc:picChg chg="add mod">
          <ac:chgData name="Brilliant Tleane" userId="17b35a9d-d403-4430-92ac-0fd18ec93b8e" providerId="ADAL" clId="{D7A3B85E-E120-4C2D-8823-1A95D5025564}" dt="2026-03-04T19:44:52.194" v="573"/>
          <ac:picMkLst>
            <pc:docMk/>
            <pc:sldMk cId="2530973900" sldId="296"/>
            <ac:picMk id="18" creationId="{558189E8-68AA-4008-260E-B93B9899ED40}"/>
          </ac:picMkLst>
        </pc:picChg>
        <pc:picChg chg="add mod">
          <ac:chgData name="Brilliant Tleane" userId="17b35a9d-d403-4430-92ac-0fd18ec93b8e" providerId="ADAL" clId="{D7A3B85E-E120-4C2D-8823-1A95D5025564}" dt="2026-03-04T19:44:52.194" v="573"/>
          <ac:picMkLst>
            <pc:docMk/>
            <pc:sldMk cId="2530973900" sldId="296"/>
            <ac:picMk id="19" creationId="{8CCE168B-A2DF-70B4-FA9F-CBB106BDC517}"/>
          </ac:picMkLst>
        </pc:picChg>
        <pc:picChg chg="add mod">
          <ac:chgData name="Brilliant Tleane" userId="17b35a9d-d403-4430-92ac-0fd18ec93b8e" providerId="ADAL" clId="{D7A3B85E-E120-4C2D-8823-1A95D5025564}" dt="2026-03-04T19:45:38.057" v="577" actId="1076"/>
          <ac:picMkLst>
            <pc:docMk/>
            <pc:sldMk cId="2530973900" sldId="296"/>
            <ac:picMk id="20" creationId="{69815746-8918-BAE6-B136-9C7729D997DF}"/>
          </ac:picMkLst>
        </pc:picChg>
        <pc:picChg chg="add mod">
          <ac:chgData name="Brilliant Tleane" userId="17b35a9d-d403-4430-92ac-0fd18ec93b8e" providerId="ADAL" clId="{D7A3B85E-E120-4C2D-8823-1A95D5025564}" dt="2026-03-04T19:44:52.194" v="573"/>
          <ac:picMkLst>
            <pc:docMk/>
            <pc:sldMk cId="2530973900" sldId="296"/>
            <ac:picMk id="21" creationId="{30DE87F4-57C7-9DED-D096-AA4EF5FE9EE6}"/>
          </ac:picMkLst>
        </pc:picChg>
      </pc:sldChg>
      <pc:sldChg chg="addSp delSp modSp add mod ord addAnim delAnim modAnim">
        <pc:chgData name="Brilliant Tleane" userId="17b35a9d-d403-4430-92ac-0fd18ec93b8e" providerId="ADAL" clId="{D7A3B85E-E120-4C2D-8823-1A95D5025564}" dt="2026-03-12T20:13:17.495" v="1211" actId="1076"/>
        <pc:sldMkLst>
          <pc:docMk/>
          <pc:sldMk cId="793505144" sldId="297"/>
        </pc:sldMkLst>
        <pc:spChg chg="add del mod">
          <ac:chgData name="Brilliant Tleane" userId="17b35a9d-d403-4430-92ac-0fd18ec93b8e" providerId="ADAL" clId="{D7A3B85E-E120-4C2D-8823-1A95D5025564}" dt="2026-03-04T19:58:58.063" v="850" actId="14100"/>
          <ac:spMkLst>
            <pc:docMk/>
            <pc:sldMk cId="793505144" sldId="297"/>
            <ac:spMk id="2" creationId="{71C9F8A4-E468-7803-6878-5988B3C786D8}"/>
          </ac:spMkLst>
        </pc:spChg>
        <pc:spChg chg="add del">
          <ac:chgData name="Brilliant Tleane" userId="17b35a9d-d403-4430-92ac-0fd18ec93b8e" providerId="ADAL" clId="{D7A3B85E-E120-4C2D-8823-1A95D5025564}" dt="2026-03-04T19:52:19.055" v="802" actId="478"/>
          <ac:spMkLst>
            <pc:docMk/>
            <pc:sldMk cId="793505144" sldId="297"/>
            <ac:spMk id="15" creationId="{3712BD8C-970E-27A1-F402-58C608437D77}"/>
          </ac:spMkLst>
        </pc:spChg>
        <pc:picChg chg="add del mod">
          <ac:chgData name="Brilliant Tleane" userId="17b35a9d-d403-4430-92ac-0fd18ec93b8e" providerId="ADAL" clId="{D7A3B85E-E120-4C2D-8823-1A95D5025564}" dt="2026-03-04T19:52:30.133" v="804" actId="1076"/>
          <ac:picMkLst>
            <pc:docMk/>
            <pc:sldMk cId="793505144" sldId="297"/>
            <ac:picMk id="5" creationId="{4A57F215-F97E-0CF3-4F48-33E6CEA00AD1}"/>
          </ac:picMkLst>
        </pc:picChg>
        <pc:picChg chg="add del mod">
          <ac:chgData name="Brilliant Tleane" userId="17b35a9d-d403-4430-92ac-0fd18ec93b8e" providerId="ADAL" clId="{D7A3B85E-E120-4C2D-8823-1A95D5025564}" dt="2026-03-04T19:52:30.133" v="804" actId="1076"/>
          <ac:picMkLst>
            <pc:docMk/>
            <pc:sldMk cId="793505144" sldId="297"/>
            <ac:picMk id="6" creationId="{8199DEBE-D68E-306A-9B4A-372D546A576C}"/>
          </ac:picMkLst>
        </pc:picChg>
        <pc:picChg chg="add del mod">
          <ac:chgData name="Brilliant Tleane" userId="17b35a9d-d403-4430-92ac-0fd18ec93b8e" providerId="ADAL" clId="{D7A3B85E-E120-4C2D-8823-1A95D5025564}" dt="2026-03-12T20:13:17.495" v="1211" actId="1076"/>
          <ac:picMkLst>
            <pc:docMk/>
            <pc:sldMk cId="793505144" sldId="297"/>
            <ac:picMk id="7" creationId="{A158D6FB-C7E5-E9FB-7100-D071D81CC7AB}"/>
          </ac:picMkLst>
        </pc:picChg>
      </pc:sldChg>
      <pc:sldChg chg="addSp delSp modSp add mod modAnim">
        <pc:chgData name="Brilliant Tleane" userId="17b35a9d-d403-4430-92ac-0fd18ec93b8e" providerId="ADAL" clId="{D7A3B85E-E120-4C2D-8823-1A95D5025564}" dt="2026-03-12T20:03:10.894" v="1205" actId="1076"/>
        <pc:sldMkLst>
          <pc:docMk/>
          <pc:sldMk cId="2347649692" sldId="298"/>
        </pc:sldMkLst>
        <pc:spChg chg="mod">
          <ac:chgData name="Brilliant Tleane" userId="17b35a9d-d403-4430-92ac-0fd18ec93b8e" providerId="ADAL" clId="{D7A3B85E-E120-4C2D-8823-1A95D5025564}" dt="2026-03-04T19:58:59.443" v="851" actId="14100"/>
          <ac:spMkLst>
            <pc:docMk/>
            <pc:sldMk cId="2347649692" sldId="298"/>
            <ac:spMk id="2" creationId="{C53CB4E2-8872-D427-BF5A-B15736627ADC}"/>
          </ac:spMkLst>
        </pc:spChg>
        <pc:picChg chg="add mod">
          <ac:chgData name="Brilliant Tleane" userId="17b35a9d-d403-4430-92ac-0fd18ec93b8e" providerId="ADAL" clId="{D7A3B85E-E120-4C2D-8823-1A95D5025564}" dt="2026-03-04T19:46:19.709" v="579"/>
          <ac:picMkLst>
            <pc:docMk/>
            <pc:sldMk cId="2347649692" sldId="298"/>
            <ac:picMk id="5" creationId="{283E7C2B-FAA0-779A-0315-BCE24D384F5A}"/>
          </ac:picMkLst>
        </pc:picChg>
        <pc:picChg chg="add mod">
          <ac:chgData name="Brilliant Tleane" userId="17b35a9d-d403-4430-92ac-0fd18ec93b8e" providerId="ADAL" clId="{D7A3B85E-E120-4C2D-8823-1A95D5025564}" dt="2026-03-04T19:46:19.709" v="579"/>
          <ac:picMkLst>
            <pc:docMk/>
            <pc:sldMk cId="2347649692" sldId="298"/>
            <ac:picMk id="6" creationId="{36662058-F655-D39A-72C4-7B5C4552B2B7}"/>
          </ac:picMkLst>
        </pc:picChg>
        <pc:picChg chg="add mod">
          <ac:chgData name="Brilliant Tleane" userId="17b35a9d-d403-4430-92ac-0fd18ec93b8e" providerId="ADAL" clId="{D7A3B85E-E120-4C2D-8823-1A95D5025564}" dt="2026-03-04T19:46:19.709" v="579"/>
          <ac:picMkLst>
            <pc:docMk/>
            <pc:sldMk cId="2347649692" sldId="298"/>
            <ac:picMk id="7" creationId="{A39455C4-BC13-9A03-17F7-45BDED371B6C}"/>
          </ac:picMkLst>
        </pc:picChg>
        <pc:picChg chg="add mod">
          <ac:chgData name="Brilliant Tleane" userId="17b35a9d-d403-4430-92ac-0fd18ec93b8e" providerId="ADAL" clId="{D7A3B85E-E120-4C2D-8823-1A95D5025564}" dt="2026-03-04T19:46:19.709" v="579"/>
          <ac:picMkLst>
            <pc:docMk/>
            <pc:sldMk cId="2347649692" sldId="298"/>
            <ac:picMk id="8" creationId="{632B536C-4038-0084-8AF3-E6AEC70F2D5E}"/>
          </ac:picMkLst>
        </pc:picChg>
        <pc:picChg chg="add mod">
          <ac:chgData name="Brilliant Tleane" userId="17b35a9d-d403-4430-92ac-0fd18ec93b8e" providerId="ADAL" clId="{D7A3B85E-E120-4C2D-8823-1A95D5025564}" dt="2026-03-12T20:03:10.894" v="1205" actId="1076"/>
          <ac:picMkLst>
            <pc:docMk/>
            <pc:sldMk cId="2347649692" sldId="298"/>
            <ac:picMk id="9" creationId="{341CA343-5E65-CA5B-57A1-A24B751021C0}"/>
          </ac:picMkLst>
        </pc:picChg>
      </pc:sldChg>
      <pc:sldChg chg="addSp delSp modSp add mod modAnim">
        <pc:chgData name="Brilliant Tleane" userId="17b35a9d-d403-4430-92ac-0fd18ec93b8e" providerId="ADAL" clId="{D7A3B85E-E120-4C2D-8823-1A95D5025564}" dt="2026-03-04T19:50:49.178" v="792" actId="478"/>
        <pc:sldMkLst>
          <pc:docMk/>
          <pc:sldMk cId="2696742762" sldId="299"/>
        </pc:sldMkLst>
        <pc:spChg chg="mod">
          <ac:chgData name="Brilliant Tleane" userId="17b35a9d-d403-4430-92ac-0fd18ec93b8e" providerId="ADAL" clId="{D7A3B85E-E120-4C2D-8823-1A95D5025564}" dt="2026-03-04T19:48:07.994" v="717" actId="20577"/>
          <ac:spMkLst>
            <pc:docMk/>
            <pc:sldMk cId="2696742762" sldId="299"/>
            <ac:spMk id="2" creationId="{1E65196A-657F-83B0-0457-829B2197A306}"/>
          </ac:spMkLst>
        </pc:spChg>
        <pc:picChg chg="add mod">
          <ac:chgData name="Brilliant Tleane" userId="17b35a9d-d403-4430-92ac-0fd18ec93b8e" providerId="ADAL" clId="{D7A3B85E-E120-4C2D-8823-1A95D5025564}" dt="2026-03-04T19:50:35.386" v="790" actId="1076"/>
          <ac:picMkLst>
            <pc:docMk/>
            <pc:sldMk cId="2696742762" sldId="299"/>
            <ac:picMk id="14" creationId="{FF5070F5-8506-937E-FA4D-1CD54BDF13F4}"/>
          </ac:picMkLst>
        </pc:picChg>
        <pc:picChg chg="add mod">
          <ac:chgData name="Brilliant Tleane" userId="17b35a9d-d403-4430-92ac-0fd18ec93b8e" providerId="ADAL" clId="{D7A3B85E-E120-4C2D-8823-1A95D5025564}" dt="2026-03-04T19:50:35.386" v="790" actId="1076"/>
          <ac:picMkLst>
            <pc:docMk/>
            <pc:sldMk cId="2696742762" sldId="299"/>
            <ac:picMk id="16" creationId="{6C25117D-8140-43AC-67C2-ACA2FF951579}"/>
          </ac:picMkLst>
        </pc:picChg>
        <pc:picChg chg="add mod">
          <ac:chgData name="Brilliant Tleane" userId="17b35a9d-d403-4430-92ac-0fd18ec93b8e" providerId="ADAL" clId="{D7A3B85E-E120-4C2D-8823-1A95D5025564}" dt="2026-03-04T19:50:35.386" v="790" actId="1076"/>
          <ac:picMkLst>
            <pc:docMk/>
            <pc:sldMk cId="2696742762" sldId="299"/>
            <ac:picMk id="17" creationId="{3D57ADAF-7CF3-A00D-F15E-59DB6C6820F6}"/>
          </ac:picMkLst>
        </pc:picChg>
        <pc:picChg chg="add mod">
          <ac:chgData name="Brilliant Tleane" userId="17b35a9d-d403-4430-92ac-0fd18ec93b8e" providerId="ADAL" clId="{D7A3B85E-E120-4C2D-8823-1A95D5025564}" dt="2026-03-04T19:50:35.386" v="790" actId="1076"/>
          <ac:picMkLst>
            <pc:docMk/>
            <pc:sldMk cId="2696742762" sldId="299"/>
            <ac:picMk id="18" creationId="{D46F9C13-DA54-C6BC-DE67-E4CDCDC28DF7}"/>
          </ac:picMkLst>
        </pc:picChg>
        <pc:picChg chg="add mod">
          <ac:chgData name="Brilliant Tleane" userId="17b35a9d-d403-4430-92ac-0fd18ec93b8e" providerId="ADAL" clId="{D7A3B85E-E120-4C2D-8823-1A95D5025564}" dt="2026-03-04T19:50:35.386" v="790" actId="1076"/>
          <ac:picMkLst>
            <pc:docMk/>
            <pc:sldMk cId="2696742762" sldId="299"/>
            <ac:picMk id="19" creationId="{82F51C5D-8824-6A20-90C9-FC3676B0A30C}"/>
          </ac:picMkLst>
        </pc:picChg>
        <pc:picChg chg="add mod">
          <ac:chgData name="Brilliant Tleane" userId="17b35a9d-d403-4430-92ac-0fd18ec93b8e" providerId="ADAL" clId="{D7A3B85E-E120-4C2D-8823-1A95D5025564}" dt="2026-03-04T19:50:35.386" v="790" actId="1076"/>
          <ac:picMkLst>
            <pc:docMk/>
            <pc:sldMk cId="2696742762" sldId="299"/>
            <ac:picMk id="20" creationId="{9919F7B7-7D64-4D8C-D49B-8D70ADBF3298}"/>
          </ac:picMkLst>
        </pc:picChg>
      </pc:sldChg>
      <pc:sldChg chg="addSp delSp modSp add mod modAnim">
        <pc:chgData name="Brilliant Tleane" userId="17b35a9d-d403-4430-92ac-0fd18ec93b8e" providerId="ADAL" clId="{D7A3B85E-E120-4C2D-8823-1A95D5025564}" dt="2026-03-12T20:04:41.768" v="1208" actId="208"/>
        <pc:sldMkLst>
          <pc:docMk/>
          <pc:sldMk cId="2123792987" sldId="300"/>
        </pc:sldMkLst>
        <pc:spChg chg="mod">
          <ac:chgData name="Brilliant Tleane" userId="17b35a9d-d403-4430-92ac-0fd18ec93b8e" providerId="ADAL" clId="{D7A3B85E-E120-4C2D-8823-1A95D5025564}" dt="2026-03-04T19:58:57" v="849" actId="14100"/>
          <ac:spMkLst>
            <pc:docMk/>
            <pc:sldMk cId="2123792987" sldId="300"/>
            <ac:spMk id="2" creationId="{4BF5B6F0-2152-6DF9-969A-B53F37A0B1BB}"/>
          </ac:spMkLst>
        </pc:spChg>
        <pc:picChg chg="add del">
          <ac:chgData name="Brilliant Tleane" userId="17b35a9d-d403-4430-92ac-0fd18ec93b8e" providerId="ADAL" clId="{D7A3B85E-E120-4C2D-8823-1A95D5025564}" dt="2026-03-12T12:29:21.635" v="1189" actId="22"/>
          <ac:picMkLst>
            <pc:docMk/>
            <pc:sldMk cId="2123792987" sldId="300"/>
            <ac:picMk id="4" creationId="{7C8B81D4-EE5F-D78D-0A90-45842BF0B2A0}"/>
          </ac:picMkLst>
        </pc:picChg>
        <pc:picChg chg="add mod">
          <ac:chgData name="Brilliant Tleane" userId="17b35a9d-d403-4430-92ac-0fd18ec93b8e" providerId="ADAL" clId="{D7A3B85E-E120-4C2D-8823-1A95D5025564}" dt="2026-03-04T19:58:55.537" v="847" actId="14100"/>
          <ac:picMkLst>
            <pc:docMk/>
            <pc:sldMk cId="2123792987" sldId="300"/>
            <ac:picMk id="5" creationId="{C268B947-E4EB-8B90-A187-BDECFD960CD8}"/>
          </ac:picMkLst>
        </pc:picChg>
        <pc:picChg chg="add mod">
          <ac:chgData name="Brilliant Tleane" userId="17b35a9d-d403-4430-92ac-0fd18ec93b8e" providerId="ADAL" clId="{D7A3B85E-E120-4C2D-8823-1A95D5025564}" dt="2026-03-12T10:16:34.868" v="1187" actId="14100"/>
          <ac:picMkLst>
            <pc:docMk/>
            <pc:sldMk cId="2123792987" sldId="300"/>
            <ac:picMk id="6" creationId="{4FF70B65-D544-64E1-9D0D-FDAE1DE894AB}"/>
          </ac:picMkLst>
        </pc:picChg>
        <pc:picChg chg="add mod">
          <ac:chgData name="Brilliant Tleane" userId="17b35a9d-d403-4430-92ac-0fd18ec93b8e" providerId="ADAL" clId="{D7A3B85E-E120-4C2D-8823-1A95D5025564}" dt="2026-03-12T20:04:41.768" v="1208" actId="208"/>
          <ac:picMkLst>
            <pc:docMk/>
            <pc:sldMk cId="2123792987" sldId="300"/>
            <ac:picMk id="8" creationId="{0B662DC3-27E9-2C5B-20C6-34A8E1326696}"/>
          </ac:picMkLst>
        </pc:picChg>
        <pc:picChg chg="add">
          <ac:chgData name="Brilliant Tleane" userId="17b35a9d-d403-4430-92ac-0fd18ec93b8e" providerId="ADAL" clId="{D7A3B85E-E120-4C2D-8823-1A95D5025564}" dt="2026-03-12T10:16:01.344" v="1180"/>
          <ac:picMkLst>
            <pc:docMk/>
            <pc:sldMk cId="2123792987" sldId="300"/>
            <ac:picMk id="1026" creationId="{D4791164-82BF-A105-583B-7E45CBAF7801}"/>
          </ac:picMkLst>
        </pc:picChg>
        <pc:picChg chg="add mod">
          <ac:chgData name="Brilliant Tleane" userId="17b35a9d-d403-4430-92ac-0fd18ec93b8e" providerId="ADAL" clId="{D7A3B85E-E120-4C2D-8823-1A95D5025564}" dt="2026-03-12T10:16:34.868" v="1187" actId="14100"/>
          <ac:picMkLst>
            <pc:docMk/>
            <pc:sldMk cId="2123792987" sldId="300"/>
            <ac:picMk id="1028" creationId="{EE36BA70-FDA2-334B-A504-13D453CCF96A}"/>
          </ac:picMkLst>
        </pc:picChg>
      </pc:sldChg>
      <pc:sldChg chg="addSp delSp modSp add mod ord">
        <pc:chgData name="Brilliant Tleane" userId="17b35a9d-d403-4430-92ac-0fd18ec93b8e" providerId="ADAL" clId="{D7A3B85E-E120-4C2D-8823-1A95D5025564}" dt="2026-03-10T09:37:15.730" v="1138" actId="14100"/>
        <pc:sldMkLst>
          <pc:docMk/>
          <pc:sldMk cId="2209366759" sldId="301"/>
        </pc:sldMkLst>
        <pc:spChg chg="mod">
          <ac:chgData name="Brilliant Tleane" userId="17b35a9d-d403-4430-92ac-0fd18ec93b8e" providerId="ADAL" clId="{D7A3B85E-E120-4C2D-8823-1A95D5025564}" dt="2026-03-10T09:30:50.215" v="1132" actId="20577"/>
          <ac:spMkLst>
            <pc:docMk/>
            <pc:sldMk cId="2209366759" sldId="301"/>
            <ac:spMk id="2" creationId="{250FB50C-300B-B75A-E01B-A56646B1D85C}"/>
          </ac:spMkLst>
        </pc:spChg>
        <pc:spChg chg="mod">
          <ac:chgData name="Brilliant Tleane" userId="17b35a9d-d403-4430-92ac-0fd18ec93b8e" providerId="ADAL" clId="{D7A3B85E-E120-4C2D-8823-1A95D5025564}" dt="2026-03-10T09:25:30.365" v="1055" actId="20577"/>
          <ac:spMkLst>
            <pc:docMk/>
            <pc:sldMk cId="2209366759" sldId="301"/>
            <ac:spMk id="4" creationId="{9E972645-01BA-6A75-8A8F-00173EB6C455}"/>
          </ac:spMkLst>
        </pc:spChg>
        <pc:picChg chg="add mod">
          <ac:chgData name="Brilliant Tleane" userId="17b35a9d-d403-4430-92ac-0fd18ec93b8e" providerId="ADAL" clId="{D7A3B85E-E120-4C2D-8823-1A95D5025564}" dt="2026-03-10T09:37:15.730" v="1138" actId="14100"/>
          <ac:picMkLst>
            <pc:docMk/>
            <pc:sldMk cId="2209366759" sldId="301"/>
            <ac:picMk id="7" creationId="{E0638E30-A7DB-86D1-9FC2-368BF1D175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14/03/2026</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5E33-8EA6-F4F8-B7B1-DD3F9EE1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65A0-DADB-F616-8E7A-ADC5D9625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278B-79A3-AE69-0648-8DB6DDE2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9046-7E59-6D13-D288-8CED3905EA6A}"/>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296110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2540"/>
            <a:ext cx="9144000" cy="4366260"/>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3134298" y="1972715"/>
            <a:ext cx="5701725" cy="1420336"/>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3134298" y="3508711"/>
            <a:ext cx="5701725" cy="371632"/>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303212" y="371738"/>
            <a:ext cx="2959045" cy="527076"/>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5319" y="1"/>
            <a:ext cx="9149319" cy="4368799"/>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303213" y="398341"/>
            <a:ext cx="1707190" cy="304091"/>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2660" y="1"/>
            <a:ext cx="9149319" cy="4368799"/>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5370"/>
            <a:ext cx="283129" cy="283129"/>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694971" y="415370"/>
            <a:ext cx="1353991"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18" Type="http://schemas.openxmlformats.org/officeDocument/2006/relationships/image" Target="../media/image17.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17" Type="http://schemas.openxmlformats.org/officeDocument/2006/relationships/image" Target="../media/image16.png"/><Relationship Id="rId2" Type="http://schemas.openxmlformats.org/officeDocument/2006/relationships/slideLayout" Target="../slideLayouts/slideLayout5.xml"/><Relationship Id="rId16" Type="http://schemas.openxmlformats.org/officeDocument/2006/relationships/image" Target="../media/image12.sv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1.png"/><Relationship Id="rId10" Type="http://schemas.openxmlformats.org/officeDocument/2006/relationships/slideLayout" Target="../slideLayouts/slideLayout13.xml"/><Relationship Id="rId19"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80" r:id="rId1"/>
    <p:sldLayoutId id="2147483684" r:id="rId2"/>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914648"/>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495895" y="415370"/>
            <a:ext cx="233165" cy="283129"/>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03213" y="411935"/>
            <a:ext cx="286563" cy="286563"/>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19"/>
          <a:srcRect/>
          <a:stretch/>
        </p:blipFill>
        <p:spPr>
          <a:xfrm>
            <a:off x="694971" y="415370"/>
            <a:ext cx="1353991" cy="283128"/>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704"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19">
            <a:extLst>
              <a:ext uri="{FF2B5EF4-FFF2-40B4-BE49-F238E27FC236}">
                <a16:creationId xmlns:a16="http://schemas.microsoft.com/office/drawing/2014/main" id="{3E32CA38-96D8-3280-65E2-E938F0CFB978}"/>
              </a:ext>
            </a:extLst>
          </p:cNvPr>
          <p:cNvSpPr/>
          <p:nvPr/>
        </p:nvSpPr>
        <p:spPr>
          <a:xfrm>
            <a:off x="-2976309" y="1362267"/>
            <a:ext cx="1779343" cy="2152458"/>
          </a:xfrm>
          <a:custGeom>
            <a:avLst/>
            <a:gdLst>
              <a:gd name="connsiteX0" fmla="*/ 6088772 w 7888251"/>
              <a:gd name="connsiteY0" fmla="*/ 9538228 h 9542357"/>
              <a:gd name="connsiteX1" fmla="*/ 5228461 w 7888251"/>
              <a:gd name="connsiteY1" fmla="*/ 9315256 h 9542357"/>
              <a:gd name="connsiteX2" fmla="*/ 4368151 w 7888251"/>
              <a:gd name="connsiteY2" fmla="*/ 8237560 h 9542357"/>
              <a:gd name="connsiteX3" fmla="*/ 4368151 w 7888251"/>
              <a:gd name="connsiteY3" fmla="*/ 8229303 h 9542357"/>
              <a:gd name="connsiteX4" fmla="*/ 3516073 w 7888251"/>
              <a:gd name="connsiteY4" fmla="*/ 5041635 h 9542357"/>
              <a:gd name="connsiteX5" fmla="*/ 2766903 w 7888251"/>
              <a:gd name="connsiteY5" fmla="*/ 7845296 h 9542357"/>
              <a:gd name="connsiteX6" fmla="*/ 2087710 w 7888251"/>
              <a:gd name="connsiteY6" fmla="*/ 8687632 h 9542357"/>
              <a:gd name="connsiteX7" fmla="*/ 1013351 w 7888251"/>
              <a:gd name="connsiteY7" fmla="*/ 8803248 h 9542357"/>
              <a:gd name="connsiteX8" fmla="*/ 173622 w 7888251"/>
              <a:gd name="connsiteY8" fmla="*/ 8121946 h 9542357"/>
              <a:gd name="connsiteX9" fmla="*/ 58365 w 7888251"/>
              <a:gd name="connsiteY9" fmla="*/ 7048379 h 9542357"/>
              <a:gd name="connsiteX10" fmla="*/ 1289144 w 7888251"/>
              <a:gd name="connsiteY10" fmla="*/ 2419654 h 9542357"/>
              <a:gd name="connsiteX11" fmla="*/ 2507575 w 7888251"/>
              <a:gd name="connsiteY11" fmla="*/ 1482348 h 9542357"/>
              <a:gd name="connsiteX12" fmla="*/ 3446095 w 7888251"/>
              <a:gd name="connsiteY12" fmla="*/ 1895258 h 9542357"/>
              <a:gd name="connsiteX13" fmla="*/ 3701307 w 7888251"/>
              <a:gd name="connsiteY13" fmla="*/ 937306 h 9542357"/>
              <a:gd name="connsiteX14" fmla="*/ 4919737 w 7888251"/>
              <a:gd name="connsiteY14" fmla="*/ 0 h 9542357"/>
              <a:gd name="connsiteX15" fmla="*/ 6138168 w 7888251"/>
              <a:gd name="connsiteY15" fmla="*/ 937306 h 9542357"/>
              <a:gd name="connsiteX16" fmla="*/ 7817626 w 7888251"/>
              <a:gd name="connsiteY16" fmla="*/ 7238318 h 9542357"/>
              <a:gd name="connsiteX17" fmla="*/ 7665321 w 7888251"/>
              <a:gd name="connsiteY17" fmla="*/ 8605051 h 9542357"/>
              <a:gd name="connsiteX18" fmla="*/ 6590963 w 7888251"/>
              <a:gd name="connsiteY18" fmla="*/ 9468033 h 9542357"/>
              <a:gd name="connsiteX19" fmla="*/ 6084656 w 7888251"/>
              <a:gd name="connsiteY19" fmla="*/ 9542357 h 9542357"/>
              <a:gd name="connsiteX20" fmla="*/ 5211996 w 7888251"/>
              <a:gd name="connsiteY20" fmla="*/ 7993944 h 9542357"/>
              <a:gd name="connsiteX21" fmla="*/ 5648326 w 7888251"/>
              <a:gd name="connsiteY21" fmla="*/ 8538985 h 9542357"/>
              <a:gd name="connsiteX22" fmla="*/ 6348100 w 7888251"/>
              <a:gd name="connsiteY22" fmla="*/ 8617438 h 9542357"/>
              <a:gd name="connsiteX23" fmla="*/ 6895570 w 7888251"/>
              <a:gd name="connsiteY23" fmla="*/ 8175624 h 9542357"/>
              <a:gd name="connsiteX24" fmla="*/ 6973781 w 7888251"/>
              <a:gd name="connsiteY24" fmla="*/ 7473677 h 9542357"/>
              <a:gd name="connsiteX25" fmla="*/ 6973781 w 7888251"/>
              <a:gd name="connsiteY25" fmla="*/ 7465419 h 9542357"/>
              <a:gd name="connsiteX26" fmla="*/ 5286090 w 7888251"/>
              <a:gd name="connsiteY26" fmla="*/ 1164407 h 9542357"/>
              <a:gd name="connsiteX27" fmla="*/ 4915621 w 7888251"/>
              <a:gd name="connsiteY27" fmla="*/ 879499 h 9542357"/>
              <a:gd name="connsiteX28" fmla="*/ 4545153 w 7888251"/>
              <a:gd name="connsiteY28" fmla="*/ 1164407 h 9542357"/>
              <a:gd name="connsiteX29" fmla="*/ 3964752 w 7888251"/>
              <a:gd name="connsiteY29" fmla="*/ 3336315 h 9542357"/>
              <a:gd name="connsiteX30" fmla="*/ 5207880 w 7888251"/>
              <a:gd name="connsiteY30" fmla="*/ 7998072 h 9542357"/>
              <a:gd name="connsiteX31" fmla="*/ 2507575 w 7888251"/>
              <a:gd name="connsiteY31" fmla="*/ 2365976 h 9542357"/>
              <a:gd name="connsiteX32" fmla="*/ 2141222 w 7888251"/>
              <a:gd name="connsiteY32" fmla="*/ 2650884 h 9542357"/>
              <a:gd name="connsiteX33" fmla="*/ 902210 w 7888251"/>
              <a:gd name="connsiteY33" fmla="*/ 7296125 h 9542357"/>
              <a:gd name="connsiteX34" fmla="*/ 943374 w 7888251"/>
              <a:gd name="connsiteY34" fmla="*/ 7700777 h 9542357"/>
              <a:gd name="connsiteX35" fmla="*/ 1260330 w 7888251"/>
              <a:gd name="connsiteY35" fmla="*/ 7956782 h 9542357"/>
              <a:gd name="connsiteX36" fmla="*/ 1663729 w 7888251"/>
              <a:gd name="connsiteY36" fmla="*/ 7915491 h 9542357"/>
              <a:gd name="connsiteX37" fmla="*/ 1918941 w 7888251"/>
              <a:gd name="connsiteY37" fmla="*/ 7601679 h 9542357"/>
              <a:gd name="connsiteX38" fmla="*/ 3059161 w 7888251"/>
              <a:gd name="connsiteY38" fmla="*/ 3336315 h 9542357"/>
              <a:gd name="connsiteX39" fmla="*/ 2878043 w 7888251"/>
              <a:gd name="connsiteY39" fmla="*/ 2650884 h 9542357"/>
              <a:gd name="connsiteX40" fmla="*/ 2507575 w 7888251"/>
              <a:gd name="connsiteY40" fmla="*/ 2365976 h 954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8251" h="9542357">
                <a:moveTo>
                  <a:pt x="6088772" y="9538228"/>
                </a:moveTo>
                <a:cubicBezTo>
                  <a:pt x="5792397" y="9538228"/>
                  <a:pt x="5496022" y="9463904"/>
                  <a:pt x="5228461" y="9315256"/>
                </a:cubicBezTo>
                <a:cubicBezTo>
                  <a:pt x="4808597" y="9084027"/>
                  <a:pt x="4499873" y="8700020"/>
                  <a:pt x="4368151" y="8237560"/>
                </a:cubicBezTo>
                <a:lnTo>
                  <a:pt x="4368151" y="8229303"/>
                </a:lnTo>
                <a:cubicBezTo>
                  <a:pt x="4368151" y="8229303"/>
                  <a:pt x="3516073" y="5041635"/>
                  <a:pt x="3516073" y="5041635"/>
                </a:cubicBezTo>
                <a:lnTo>
                  <a:pt x="2766903" y="7845296"/>
                </a:lnTo>
                <a:cubicBezTo>
                  <a:pt x="2659878" y="8208657"/>
                  <a:pt x="2421132" y="8505953"/>
                  <a:pt x="2087710" y="8687632"/>
                </a:cubicBezTo>
                <a:cubicBezTo>
                  <a:pt x="1758405" y="8869313"/>
                  <a:pt x="1375587" y="8910604"/>
                  <a:pt x="1013351" y="8803248"/>
                </a:cubicBezTo>
                <a:cubicBezTo>
                  <a:pt x="651115" y="8695891"/>
                  <a:pt x="354740" y="8456403"/>
                  <a:pt x="173622" y="8121946"/>
                </a:cubicBezTo>
                <a:cubicBezTo>
                  <a:pt x="-7496" y="7791617"/>
                  <a:pt x="-48659" y="7411740"/>
                  <a:pt x="58365" y="7048379"/>
                </a:cubicBezTo>
                <a:lnTo>
                  <a:pt x="1289144" y="2419654"/>
                </a:lnTo>
                <a:cubicBezTo>
                  <a:pt x="1437332" y="1858097"/>
                  <a:pt x="1927174" y="1482348"/>
                  <a:pt x="2507575" y="1482348"/>
                </a:cubicBezTo>
                <a:cubicBezTo>
                  <a:pt x="2878043" y="1482348"/>
                  <a:pt x="3211465" y="1635125"/>
                  <a:pt x="3446095" y="1895258"/>
                </a:cubicBezTo>
                <a:lnTo>
                  <a:pt x="3701307" y="937306"/>
                </a:lnTo>
                <a:cubicBezTo>
                  <a:pt x="3849494" y="375748"/>
                  <a:pt x="4339337" y="0"/>
                  <a:pt x="4919737" y="0"/>
                </a:cubicBezTo>
                <a:cubicBezTo>
                  <a:pt x="5500138" y="0"/>
                  <a:pt x="5989980" y="375748"/>
                  <a:pt x="6138168" y="937306"/>
                </a:cubicBezTo>
                <a:lnTo>
                  <a:pt x="7817626" y="7238318"/>
                </a:lnTo>
                <a:cubicBezTo>
                  <a:pt x="7949348" y="7700777"/>
                  <a:pt x="7895836" y="8183882"/>
                  <a:pt x="7665321" y="8605051"/>
                </a:cubicBezTo>
                <a:cubicBezTo>
                  <a:pt x="7434808" y="9026220"/>
                  <a:pt x="7051990" y="9335902"/>
                  <a:pt x="6590963" y="9468033"/>
                </a:cubicBezTo>
                <a:cubicBezTo>
                  <a:pt x="6426310" y="9517582"/>
                  <a:pt x="6253425" y="9542357"/>
                  <a:pt x="6084656" y="9542357"/>
                </a:cubicBezTo>
                <a:close/>
                <a:moveTo>
                  <a:pt x="5211996" y="7993944"/>
                </a:moveTo>
                <a:cubicBezTo>
                  <a:pt x="5281973" y="8229303"/>
                  <a:pt x="5438394" y="8423370"/>
                  <a:pt x="5648326" y="8538985"/>
                </a:cubicBezTo>
                <a:cubicBezTo>
                  <a:pt x="5862374" y="8658729"/>
                  <a:pt x="6109354" y="8683504"/>
                  <a:pt x="6348100" y="8617438"/>
                </a:cubicBezTo>
                <a:cubicBezTo>
                  <a:pt x="6582730" y="8547243"/>
                  <a:pt x="6776197" y="8390337"/>
                  <a:pt x="6895570" y="8175624"/>
                </a:cubicBezTo>
                <a:cubicBezTo>
                  <a:pt x="7014943" y="7960911"/>
                  <a:pt x="7039642" y="7713165"/>
                  <a:pt x="6973781" y="7473677"/>
                </a:cubicBezTo>
                <a:lnTo>
                  <a:pt x="6973781" y="7465419"/>
                </a:lnTo>
                <a:cubicBezTo>
                  <a:pt x="6973781" y="7465419"/>
                  <a:pt x="5286090" y="1164407"/>
                  <a:pt x="5286090" y="1164407"/>
                </a:cubicBezTo>
                <a:cubicBezTo>
                  <a:pt x="5216112" y="900145"/>
                  <a:pt x="4985598" y="879499"/>
                  <a:pt x="4915621" y="879499"/>
                </a:cubicBezTo>
                <a:cubicBezTo>
                  <a:pt x="4845644" y="879499"/>
                  <a:pt x="4619246" y="900145"/>
                  <a:pt x="4545153" y="1164407"/>
                </a:cubicBezTo>
                <a:lnTo>
                  <a:pt x="3964752" y="3336315"/>
                </a:lnTo>
                <a:lnTo>
                  <a:pt x="5207880" y="7998072"/>
                </a:lnTo>
                <a:close/>
                <a:moveTo>
                  <a:pt x="2507575" y="2365976"/>
                </a:moveTo>
                <a:cubicBezTo>
                  <a:pt x="2437597" y="2365976"/>
                  <a:pt x="2211200" y="2386622"/>
                  <a:pt x="2141222" y="2650884"/>
                </a:cubicBezTo>
                <a:lnTo>
                  <a:pt x="902210" y="7296125"/>
                </a:lnTo>
                <a:cubicBezTo>
                  <a:pt x="861047" y="7432386"/>
                  <a:pt x="877513" y="7576905"/>
                  <a:pt x="943374" y="7700777"/>
                </a:cubicBezTo>
                <a:cubicBezTo>
                  <a:pt x="1009235" y="7824650"/>
                  <a:pt x="1124492" y="7915491"/>
                  <a:pt x="1260330" y="7956782"/>
                </a:cubicBezTo>
                <a:cubicBezTo>
                  <a:pt x="1396169" y="7998072"/>
                  <a:pt x="1540240" y="7981556"/>
                  <a:pt x="1663729" y="7915491"/>
                </a:cubicBezTo>
                <a:cubicBezTo>
                  <a:pt x="1787219" y="7849425"/>
                  <a:pt x="1877778" y="7737939"/>
                  <a:pt x="1918941" y="7601679"/>
                </a:cubicBezTo>
                <a:lnTo>
                  <a:pt x="3059161" y="3336315"/>
                </a:lnTo>
                <a:lnTo>
                  <a:pt x="2878043" y="2650884"/>
                </a:lnTo>
                <a:cubicBezTo>
                  <a:pt x="2808066" y="2386622"/>
                  <a:pt x="2577552" y="2365976"/>
                  <a:pt x="2507575" y="2365976"/>
                </a:cubicBezTo>
                <a:close/>
              </a:path>
            </a:pathLst>
          </a:custGeom>
          <a:solidFill>
            <a:schemeClr val="tx1"/>
          </a:solidFill>
          <a:ln w="0" cap="flat">
            <a:noFill/>
            <a:prstDash val="solid"/>
            <a:miter/>
          </a:ln>
        </p:spPr>
        <p:txBody>
          <a:bodyPr rtlCol="0" anchor="ctr"/>
          <a:lstStyle/>
          <a:p>
            <a:endParaRPr lang="en-GB"/>
          </a:p>
        </p:txBody>
      </p:sp>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638" y="307499"/>
            <a:ext cx="1031388" cy="670401"/>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a:xfrm>
            <a:off x="3026789" y="642699"/>
            <a:ext cx="5701725" cy="2355725"/>
          </a:xfrm>
        </p:spPr>
        <p:txBody>
          <a:bodyPr/>
          <a:lstStyle/>
          <a:p>
            <a:pPr>
              <a:lnSpc>
                <a:spcPct val="100000"/>
              </a:lnSpc>
            </a:pPr>
            <a:r>
              <a:rPr lang="en-ZA" sz="4000" dirty="0"/>
              <a:t>4.1 Finance System Enhancements</a:t>
            </a:r>
            <a:br>
              <a:rPr lang="en-US" sz="4000" i="1" dirty="0"/>
            </a:br>
            <a:r>
              <a:rPr lang="en-US" sz="2000" i="1" dirty="0"/>
              <a:t>Transform Your Finance Operations to Maximize Returns!!!</a:t>
            </a:r>
            <a:endParaRPr lang="en-GB" sz="2000" dirty="0"/>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a:xfrm>
            <a:off x="3026788" y="3423844"/>
            <a:ext cx="5701725" cy="371632"/>
          </a:xfrm>
        </p:spPr>
        <p:txBody>
          <a:bodyPr/>
          <a:lstStyle/>
          <a:p>
            <a:pPr>
              <a:lnSpc>
                <a:spcPts val="1660"/>
              </a:lnSpc>
            </a:pPr>
            <a:r>
              <a:rPr lang="en-GB" sz="1400" dirty="0"/>
              <a:t>Presenter: Brilliant  Tleane &amp; Zama Mkhize </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DE7F-3ACB-83EB-4B51-3FD3A669ABE0}"/>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EA0806D6-4809-18ED-81BF-B2993992130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16" name="Picture 15">
            <a:extLst>
              <a:ext uri="{FF2B5EF4-FFF2-40B4-BE49-F238E27FC236}">
                <a16:creationId xmlns:a16="http://schemas.microsoft.com/office/drawing/2014/main" id="{A6A83AC5-7DCF-895D-3D09-F012CB765573}"/>
              </a:ext>
            </a:extLst>
          </p:cNvPr>
          <p:cNvPicPr>
            <a:picLocks noChangeAspect="1"/>
          </p:cNvPicPr>
          <p:nvPr/>
        </p:nvPicPr>
        <p:blipFill>
          <a:blip r:embed="rId2"/>
          <a:stretch>
            <a:fillRect/>
          </a:stretch>
        </p:blipFill>
        <p:spPr>
          <a:xfrm>
            <a:off x="282880" y="1071471"/>
            <a:ext cx="8210373" cy="3005320"/>
          </a:xfrm>
          <a:prstGeom prst="rect">
            <a:avLst/>
          </a:prstGeom>
        </p:spPr>
      </p:pic>
      <p:pic>
        <p:nvPicPr>
          <p:cNvPr id="17" name="Picture 16">
            <a:extLst>
              <a:ext uri="{FF2B5EF4-FFF2-40B4-BE49-F238E27FC236}">
                <a16:creationId xmlns:a16="http://schemas.microsoft.com/office/drawing/2014/main" id="{47BCEC8E-163B-1D7F-961D-F3F3B653E0F4}"/>
              </a:ext>
            </a:extLst>
          </p:cNvPr>
          <p:cNvPicPr>
            <a:picLocks noChangeAspect="1"/>
          </p:cNvPicPr>
          <p:nvPr/>
        </p:nvPicPr>
        <p:blipFill>
          <a:blip r:embed="rId3"/>
          <a:stretch>
            <a:fillRect/>
          </a:stretch>
        </p:blipFill>
        <p:spPr>
          <a:xfrm>
            <a:off x="282879" y="1072988"/>
            <a:ext cx="8210373" cy="3378880"/>
          </a:xfrm>
          <a:prstGeom prst="rect">
            <a:avLst/>
          </a:prstGeom>
        </p:spPr>
      </p:pic>
      <p:pic>
        <p:nvPicPr>
          <p:cNvPr id="18" name="Picture 17">
            <a:extLst>
              <a:ext uri="{FF2B5EF4-FFF2-40B4-BE49-F238E27FC236}">
                <a16:creationId xmlns:a16="http://schemas.microsoft.com/office/drawing/2014/main" id="{5553CF0A-3890-6062-B87B-E8828047AB68}"/>
              </a:ext>
            </a:extLst>
          </p:cNvPr>
          <p:cNvPicPr>
            <a:picLocks noChangeAspect="1"/>
          </p:cNvPicPr>
          <p:nvPr/>
        </p:nvPicPr>
        <p:blipFill>
          <a:blip r:embed="rId4"/>
          <a:stretch>
            <a:fillRect/>
          </a:stretch>
        </p:blipFill>
        <p:spPr>
          <a:xfrm>
            <a:off x="282878" y="1068705"/>
            <a:ext cx="8210373" cy="3393133"/>
          </a:xfrm>
          <a:prstGeom prst="rect">
            <a:avLst/>
          </a:prstGeom>
        </p:spPr>
      </p:pic>
      <p:pic>
        <p:nvPicPr>
          <p:cNvPr id="19" name="Picture 18">
            <a:extLst>
              <a:ext uri="{FF2B5EF4-FFF2-40B4-BE49-F238E27FC236}">
                <a16:creationId xmlns:a16="http://schemas.microsoft.com/office/drawing/2014/main" id="{80377841-EA1C-94F6-E631-E7C025267501}"/>
              </a:ext>
            </a:extLst>
          </p:cNvPr>
          <p:cNvPicPr>
            <a:picLocks noChangeAspect="1"/>
          </p:cNvPicPr>
          <p:nvPr/>
        </p:nvPicPr>
        <p:blipFill>
          <a:blip r:embed="rId5"/>
          <a:stretch>
            <a:fillRect/>
          </a:stretch>
        </p:blipFill>
        <p:spPr>
          <a:xfrm>
            <a:off x="282876" y="1084640"/>
            <a:ext cx="8210373" cy="3393132"/>
          </a:xfrm>
          <a:prstGeom prst="rect">
            <a:avLst/>
          </a:prstGeom>
        </p:spPr>
      </p:pic>
      <p:sp>
        <p:nvSpPr>
          <p:cNvPr id="5" name="Title 18">
            <a:extLst>
              <a:ext uri="{FF2B5EF4-FFF2-40B4-BE49-F238E27FC236}">
                <a16:creationId xmlns:a16="http://schemas.microsoft.com/office/drawing/2014/main" id="{3FBB9F53-EE55-4F01-931D-4B1A34E661E7}"/>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Provisional Statements (Student Deposits)</a:t>
            </a:r>
            <a:endParaRPr lang="en-ZA" b="0" dirty="0">
              <a:latin typeface="+mn-lt"/>
            </a:endParaRPr>
          </a:p>
        </p:txBody>
      </p:sp>
      <p:sp>
        <p:nvSpPr>
          <p:cNvPr id="6" name="Rectangle 5">
            <a:extLst>
              <a:ext uri="{FF2B5EF4-FFF2-40B4-BE49-F238E27FC236}">
                <a16:creationId xmlns:a16="http://schemas.microsoft.com/office/drawing/2014/main" id="{89322260-49B8-D72D-36E5-1FBEBC491226}"/>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399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86411-5416-E29C-16C1-6001CFA4CE9F}"/>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02BB6256-0BA5-83AA-B057-5192F6E74D0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7" name="Picture 6">
            <a:extLst>
              <a:ext uri="{FF2B5EF4-FFF2-40B4-BE49-F238E27FC236}">
                <a16:creationId xmlns:a16="http://schemas.microsoft.com/office/drawing/2014/main" id="{D069737A-BB66-E319-0299-328D303D59C3}"/>
              </a:ext>
            </a:extLst>
          </p:cNvPr>
          <p:cNvPicPr>
            <a:picLocks noChangeAspect="1"/>
          </p:cNvPicPr>
          <p:nvPr/>
        </p:nvPicPr>
        <p:blipFill>
          <a:blip r:embed="rId2"/>
          <a:stretch>
            <a:fillRect/>
          </a:stretch>
        </p:blipFill>
        <p:spPr>
          <a:xfrm>
            <a:off x="428823" y="1316294"/>
            <a:ext cx="7665865" cy="1436365"/>
          </a:xfrm>
          <a:prstGeom prst="rect">
            <a:avLst/>
          </a:prstGeom>
        </p:spPr>
      </p:pic>
      <p:pic>
        <p:nvPicPr>
          <p:cNvPr id="8" name="Picture 7">
            <a:extLst>
              <a:ext uri="{FF2B5EF4-FFF2-40B4-BE49-F238E27FC236}">
                <a16:creationId xmlns:a16="http://schemas.microsoft.com/office/drawing/2014/main" id="{0745D5FC-2AEA-2807-31EE-1007DCA648C3}"/>
              </a:ext>
            </a:extLst>
          </p:cNvPr>
          <p:cNvPicPr>
            <a:picLocks noChangeAspect="1"/>
          </p:cNvPicPr>
          <p:nvPr/>
        </p:nvPicPr>
        <p:blipFill>
          <a:blip r:embed="rId3"/>
          <a:stretch>
            <a:fillRect/>
          </a:stretch>
        </p:blipFill>
        <p:spPr>
          <a:xfrm>
            <a:off x="428824" y="3000249"/>
            <a:ext cx="7665864" cy="1618234"/>
          </a:xfrm>
          <a:prstGeom prst="rect">
            <a:avLst/>
          </a:prstGeom>
        </p:spPr>
      </p:pic>
      <p:pic>
        <p:nvPicPr>
          <p:cNvPr id="9" name="Picture 8">
            <a:extLst>
              <a:ext uri="{FF2B5EF4-FFF2-40B4-BE49-F238E27FC236}">
                <a16:creationId xmlns:a16="http://schemas.microsoft.com/office/drawing/2014/main" id="{14277E81-2D03-902A-D3FD-E0B4C73D2F5C}"/>
              </a:ext>
            </a:extLst>
          </p:cNvPr>
          <p:cNvPicPr>
            <a:picLocks noChangeAspect="1"/>
          </p:cNvPicPr>
          <p:nvPr/>
        </p:nvPicPr>
        <p:blipFill>
          <a:blip r:embed="rId4"/>
          <a:stretch>
            <a:fillRect/>
          </a:stretch>
        </p:blipFill>
        <p:spPr>
          <a:xfrm>
            <a:off x="365760" y="1123075"/>
            <a:ext cx="7803823" cy="3172040"/>
          </a:xfrm>
          <a:prstGeom prst="rect">
            <a:avLst/>
          </a:prstGeom>
        </p:spPr>
      </p:pic>
      <p:sp>
        <p:nvSpPr>
          <p:cNvPr id="3" name="Title 18">
            <a:extLst>
              <a:ext uri="{FF2B5EF4-FFF2-40B4-BE49-F238E27FC236}">
                <a16:creationId xmlns:a16="http://schemas.microsoft.com/office/drawing/2014/main" id="{4AB05F3E-B4D9-C6AE-D0E3-3D0B9D439D94}"/>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Nedbank H2H (Student Deposits)</a:t>
            </a:r>
            <a:endParaRPr lang="en-ZA" b="0" dirty="0">
              <a:latin typeface="+mn-lt"/>
            </a:endParaRPr>
          </a:p>
        </p:txBody>
      </p:sp>
      <p:sp>
        <p:nvSpPr>
          <p:cNvPr id="4" name="Rectangle 3">
            <a:extLst>
              <a:ext uri="{FF2B5EF4-FFF2-40B4-BE49-F238E27FC236}">
                <a16:creationId xmlns:a16="http://schemas.microsoft.com/office/drawing/2014/main" id="{38C01A90-1D73-5A62-152C-C95B0C8D1211}"/>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3735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EF07-8884-417D-7F9D-83E152383612}"/>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60D292D3-8388-F28F-6459-5FED289EFBD9}"/>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C4E8EBDF-FD5D-3A9E-98FC-80B92867BCD9}"/>
              </a:ext>
            </a:extLst>
          </p:cNvPr>
          <p:cNvPicPr>
            <a:picLocks noChangeAspect="1"/>
          </p:cNvPicPr>
          <p:nvPr/>
        </p:nvPicPr>
        <p:blipFill>
          <a:blip r:embed="rId2"/>
          <a:stretch>
            <a:fillRect/>
          </a:stretch>
        </p:blipFill>
        <p:spPr>
          <a:xfrm>
            <a:off x="411480" y="1230144"/>
            <a:ext cx="7886701" cy="1238736"/>
          </a:xfrm>
          <a:prstGeom prst="rect">
            <a:avLst/>
          </a:prstGeom>
        </p:spPr>
      </p:pic>
      <p:pic>
        <p:nvPicPr>
          <p:cNvPr id="6" name="Picture 5">
            <a:extLst>
              <a:ext uri="{FF2B5EF4-FFF2-40B4-BE49-F238E27FC236}">
                <a16:creationId xmlns:a16="http://schemas.microsoft.com/office/drawing/2014/main" id="{074ACE1D-EE49-3112-C519-5AF5358F9523}"/>
              </a:ext>
            </a:extLst>
          </p:cNvPr>
          <p:cNvPicPr>
            <a:picLocks noChangeAspect="1"/>
          </p:cNvPicPr>
          <p:nvPr/>
        </p:nvPicPr>
        <p:blipFill>
          <a:blip r:embed="rId3"/>
          <a:stretch>
            <a:fillRect/>
          </a:stretch>
        </p:blipFill>
        <p:spPr>
          <a:xfrm>
            <a:off x="411480" y="2630319"/>
            <a:ext cx="7886701" cy="1790582"/>
          </a:xfrm>
          <a:prstGeom prst="rect">
            <a:avLst/>
          </a:prstGeom>
        </p:spPr>
      </p:pic>
      <p:pic>
        <p:nvPicPr>
          <p:cNvPr id="7" name="Picture 6">
            <a:extLst>
              <a:ext uri="{FF2B5EF4-FFF2-40B4-BE49-F238E27FC236}">
                <a16:creationId xmlns:a16="http://schemas.microsoft.com/office/drawing/2014/main" id="{5E528254-4090-964B-777B-56989709335E}"/>
              </a:ext>
            </a:extLst>
          </p:cNvPr>
          <p:cNvPicPr>
            <a:picLocks noChangeAspect="1"/>
          </p:cNvPicPr>
          <p:nvPr/>
        </p:nvPicPr>
        <p:blipFill>
          <a:blip r:embed="rId4"/>
          <a:stretch>
            <a:fillRect/>
          </a:stretch>
        </p:blipFill>
        <p:spPr>
          <a:xfrm>
            <a:off x="411012" y="1123075"/>
            <a:ext cx="7935686" cy="3317917"/>
          </a:xfrm>
          <a:prstGeom prst="rect">
            <a:avLst/>
          </a:prstGeom>
        </p:spPr>
      </p:pic>
      <p:sp>
        <p:nvSpPr>
          <p:cNvPr id="3" name="Title 18">
            <a:extLst>
              <a:ext uri="{FF2B5EF4-FFF2-40B4-BE49-F238E27FC236}">
                <a16:creationId xmlns:a16="http://schemas.microsoft.com/office/drawing/2014/main" id="{3E782198-BAF7-8802-96A7-6FCAB7A54BEF}"/>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Nedbank H2H (Bank Statement)</a:t>
            </a:r>
            <a:endParaRPr lang="en-ZA" b="0" dirty="0">
              <a:latin typeface="+mn-lt"/>
            </a:endParaRPr>
          </a:p>
        </p:txBody>
      </p:sp>
      <p:sp>
        <p:nvSpPr>
          <p:cNvPr id="4" name="Rectangle 3">
            <a:extLst>
              <a:ext uri="{FF2B5EF4-FFF2-40B4-BE49-F238E27FC236}">
                <a16:creationId xmlns:a16="http://schemas.microsoft.com/office/drawing/2014/main" id="{FECE3EAD-8309-D990-31A3-4E0AD02ABE67}"/>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2616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84D8E-E45D-9A77-D064-A5084FAAADC5}"/>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36AC8639-6386-0C4A-45F3-3B9148AF7292}"/>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C245DDA5-DF91-20C4-4CAE-51B69B0DC535}"/>
              </a:ext>
            </a:extLst>
          </p:cNvPr>
          <p:cNvPicPr>
            <a:picLocks noChangeAspect="1"/>
          </p:cNvPicPr>
          <p:nvPr/>
        </p:nvPicPr>
        <p:blipFill>
          <a:blip r:embed="rId2"/>
          <a:stretch>
            <a:fillRect/>
          </a:stretch>
        </p:blipFill>
        <p:spPr>
          <a:xfrm>
            <a:off x="398417" y="1116750"/>
            <a:ext cx="7373983" cy="1276495"/>
          </a:xfrm>
          <a:prstGeom prst="rect">
            <a:avLst/>
          </a:prstGeom>
        </p:spPr>
      </p:pic>
      <p:pic>
        <p:nvPicPr>
          <p:cNvPr id="6" name="Picture 5">
            <a:extLst>
              <a:ext uri="{FF2B5EF4-FFF2-40B4-BE49-F238E27FC236}">
                <a16:creationId xmlns:a16="http://schemas.microsoft.com/office/drawing/2014/main" id="{6DB18D69-A456-1965-7177-2BA4EE0E47CF}"/>
              </a:ext>
            </a:extLst>
          </p:cNvPr>
          <p:cNvPicPr>
            <a:picLocks noChangeAspect="1"/>
          </p:cNvPicPr>
          <p:nvPr/>
        </p:nvPicPr>
        <p:blipFill>
          <a:blip r:embed="rId3"/>
          <a:stretch>
            <a:fillRect/>
          </a:stretch>
        </p:blipFill>
        <p:spPr>
          <a:xfrm>
            <a:off x="398417" y="2527664"/>
            <a:ext cx="7373983" cy="1904388"/>
          </a:xfrm>
          <a:prstGeom prst="rect">
            <a:avLst/>
          </a:prstGeom>
        </p:spPr>
      </p:pic>
      <p:pic>
        <p:nvPicPr>
          <p:cNvPr id="7" name="Picture 6">
            <a:extLst>
              <a:ext uri="{FF2B5EF4-FFF2-40B4-BE49-F238E27FC236}">
                <a16:creationId xmlns:a16="http://schemas.microsoft.com/office/drawing/2014/main" id="{AC9BF7B5-5684-1A72-3CDE-68802676A360}"/>
              </a:ext>
            </a:extLst>
          </p:cNvPr>
          <p:cNvPicPr>
            <a:picLocks noChangeAspect="1"/>
          </p:cNvPicPr>
          <p:nvPr/>
        </p:nvPicPr>
        <p:blipFill>
          <a:blip r:embed="rId4"/>
          <a:stretch>
            <a:fillRect/>
          </a:stretch>
        </p:blipFill>
        <p:spPr>
          <a:xfrm>
            <a:off x="372291" y="1169002"/>
            <a:ext cx="7426233" cy="3315301"/>
          </a:xfrm>
          <a:prstGeom prst="rect">
            <a:avLst/>
          </a:prstGeom>
        </p:spPr>
      </p:pic>
      <p:sp>
        <p:nvSpPr>
          <p:cNvPr id="8" name="Title 18">
            <a:extLst>
              <a:ext uri="{FF2B5EF4-FFF2-40B4-BE49-F238E27FC236}">
                <a16:creationId xmlns:a16="http://schemas.microsoft.com/office/drawing/2014/main" id="{1E8F8D6A-A46C-0FBC-DC93-6B37ECF6C6F0}"/>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Nedbank H2H (EFT Payments)</a:t>
            </a:r>
            <a:endParaRPr lang="en-ZA" b="0" dirty="0">
              <a:latin typeface="+mn-lt"/>
            </a:endParaRPr>
          </a:p>
        </p:txBody>
      </p:sp>
      <p:sp>
        <p:nvSpPr>
          <p:cNvPr id="9" name="Rectangle 8">
            <a:extLst>
              <a:ext uri="{FF2B5EF4-FFF2-40B4-BE49-F238E27FC236}">
                <a16:creationId xmlns:a16="http://schemas.microsoft.com/office/drawing/2014/main" id="{DC3E068D-A2BC-7190-EFCF-F7FA62928170}"/>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29110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A1217-BF85-7667-BB87-49DC01A99A44}"/>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4B6B1F39-E4E5-B1AA-83FD-430EC1A59B8F}"/>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17" name="Picture 16">
            <a:extLst>
              <a:ext uri="{FF2B5EF4-FFF2-40B4-BE49-F238E27FC236}">
                <a16:creationId xmlns:a16="http://schemas.microsoft.com/office/drawing/2014/main" id="{D73D5675-AC1D-BC8A-A799-6A80FB1E9A5F}"/>
              </a:ext>
            </a:extLst>
          </p:cNvPr>
          <p:cNvPicPr>
            <a:picLocks noChangeAspect="1"/>
          </p:cNvPicPr>
          <p:nvPr/>
        </p:nvPicPr>
        <p:blipFill>
          <a:blip r:embed="rId2"/>
          <a:stretch>
            <a:fillRect/>
          </a:stretch>
        </p:blipFill>
        <p:spPr>
          <a:xfrm>
            <a:off x="1377023" y="1074702"/>
            <a:ext cx="5479878" cy="3388377"/>
          </a:xfrm>
          <a:prstGeom prst="rect">
            <a:avLst/>
          </a:prstGeom>
        </p:spPr>
      </p:pic>
      <p:pic>
        <p:nvPicPr>
          <p:cNvPr id="18" name="Picture 17">
            <a:extLst>
              <a:ext uri="{FF2B5EF4-FFF2-40B4-BE49-F238E27FC236}">
                <a16:creationId xmlns:a16="http://schemas.microsoft.com/office/drawing/2014/main" id="{558189E8-68AA-4008-260E-B93B9899ED40}"/>
              </a:ext>
            </a:extLst>
          </p:cNvPr>
          <p:cNvPicPr>
            <a:picLocks noChangeAspect="1"/>
          </p:cNvPicPr>
          <p:nvPr/>
        </p:nvPicPr>
        <p:blipFill>
          <a:blip r:embed="rId3"/>
          <a:stretch>
            <a:fillRect/>
          </a:stretch>
        </p:blipFill>
        <p:spPr>
          <a:xfrm>
            <a:off x="1377023" y="1032679"/>
            <a:ext cx="5479878" cy="3388377"/>
          </a:xfrm>
          <a:prstGeom prst="rect">
            <a:avLst/>
          </a:prstGeom>
        </p:spPr>
      </p:pic>
      <p:pic>
        <p:nvPicPr>
          <p:cNvPr id="19" name="Picture 18">
            <a:extLst>
              <a:ext uri="{FF2B5EF4-FFF2-40B4-BE49-F238E27FC236}">
                <a16:creationId xmlns:a16="http://schemas.microsoft.com/office/drawing/2014/main" id="{8CCE168B-A2DF-70B4-FA9F-CBB106BDC517}"/>
              </a:ext>
            </a:extLst>
          </p:cNvPr>
          <p:cNvPicPr>
            <a:picLocks noChangeAspect="1"/>
          </p:cNvPicPr>
          <p:nvPr/>
        </p:nvPicPr>
        <p:blipFill>
          <a:blip r:embed="rId4"/>
          <a:stretch>
            <a:fillRect/>
          </a:stretch>
        </p:blipFill>
        <p:spPr>
          <a:xfrm>
            <a:off x="1421404" y="1057706"/>
            <a:ext cx="5479878" cy="3434348"/>
          </a:xfrm>
          <a:prstGeom prst="rect">
            <a:avLst/>
          </a:prstGeom>
        </p:spPr>
      </p:pic>
      <p:pic>
        <p:nvPicPr>
          <p:cNvPr id="20" name="Picture 19">
            <a:extLst>
              <a:ext uri="{FF2B5EF4-FFF2-40B4-BE49-F238E27FC236}">
                <a16:creationId xmlns:a16="http://schemas.microsoft.com/office/drawing/2014/main" id="{69815746-8918-BAE6-B136-9C7729D997DF}"/>
              </a:ext>
            </a:extLst>
          </p:cNvPr>
          <p:cNvPicPr>
            <a:picLocks noChangeAspect="1"/>
          </p:cNvPicPr>
          <p:nvPr/>
        </p:nvPicPr>
        <p:blipFill>
          <a:blip r:embed="rId5"/>
          <a:stretch>
            <a:fillRect/>
          </a:stretch>
        </p:blipFill>
        <p:spPr>
          <a:xfrm>
            <a:off x="1377023" y="991770"/>
            <a:ext cx="2799543" cy="3477056"/>
          </a:xfrm>
          <a:prstGeom prst="rect">
            <a:avLst/>
          </a:prstGeom>
        </p:spPr>
      </p:pic>
      <p:pic>
        <p:nvPicPr>
          <p:cNvPr id="21" name="Picture 20">
            <a:extLst>
              <a:ext uri="{FF2B5EF4-FFF2-40B4-BE49-F238E27FC236}">
                <a16:creationId xmlns:a16="http://schemas.microsoft.com/office/drawing/2014/main" id="{30DE87F4-57C7-9DED-D096-AA4EF5FE9EE6}"/>
              </a:ext>
            </a:extLst>
          </p:cNvPr>
          <p:cNvPicPr>
            <a:picLocks noChangeAspect="1"/>
          </p:cNvPicPr>
          <p:nvPr/>
        </p:nvPicPr>
        <p:blipFill>
          <a:blip r:embed="rId6"/>
          <a:stretch>
            <a:fillRect/>
          </a:stretch>
        </p:blipFill>
        <p:spPr>
          <a:xfrm>
            <a:off x="4176566" y="981883"/>
            <a:ext cx="2931795" cy="3475450"/>
          </a:xfrm>
          <a:prstGeom prst="rect">
            <a:avLst/>
          </a:prstGeom>
        </p:spPr>
      </p:pic>
      <p:sp>
        <p:nvSpPr>
          <p:cNvPr id="3" name="Title 18">
            <a:extLst>
              <a:ext uri="{FF2B5EF4-FFF2-40B4-BE49-F238E27FC236}">
                <a16:creationId xmlns:a16="http://schemas.microsoft.com/office/drawing/2014/main" id="{67973B30-CD2C-3A01-ADCA-62962D891241}"/>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DPO Payment Gateway</a:t>
            </a:r>
            <a:endParaRPr lang="en-ZA" b="0" dirty="0">
              <a:latin typeface="+mn-lt"/>
            </a:endParaRPr>
          </a:p>
        </p:txBody>
      </p:sp>
      <p:sp>
        <p:nvSpPr>
          <p:cNvPr id="4" name="Rectangle 3">
            <a:extLst>
              <a:ext uri="{FF2B5EF4-FFF2-40B4-BE49-F238E27FC236}">
                <a16:creationId xmlns:a16="http://schemas.microsoft.com/office/drawing/2014/main" id="{90BE3749-78CC-C796-655A-376CF6C7F53C}"/>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5309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C6287-7012-A418-5FD2-A48F56DFA420}"/>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B48DD3FC-E979-5B9E-FFD6-E201342FDB24}"/>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283E7C2B-FAA0-779A-0315-BCE24D384F5A}"/>
              </a:ext>
            </a:extLst>
          </p:cNvPr>
          <p:cNvPicPr>
            <a:picLocks noChangeAspect="1"/>
          </p:cNvPicPr>
          <p:nvPr/>
        </p:nvPicPr>
        <p:blipFill>
          <a:blip r:embed="rId2"/>
          <a:stretch>
            <a:fillRect/>
          </a:stretch>
        </p:blipFill>
        <p:spPr>
          <a:xfrm>
            <a:off x="368617" y="1112909"/>
            <a:ext cx="8046721" cy="3302011"/>
          </a:xfrm>
          <a:prstGeom prst="rect">
            <a:avLst/>
          </a:prstGeom>
        </p:spPr>
      </p:pic>
      <p:pic>
        <p:nvPicPr>
          <p:cNvPr id="6" name="Picture 5">
            <a:extLst>
              <a:ext uri="{FF2B5EF4-FFF2-40B4-BE49-F238E27FC236}">
                <a16:creationId xmlns:a16="http://schemas.microsoft.com/office/drawing/2014/main" id="{36662058-F655-D39A-72C4-7B5C4552B2B7}"/>
              </a:ext>
            </a:extLst>
          </p:cNvPr>
          <p:cNvPicPr>
            <a:picLocks noChangeAspect="1"/>
          </p:cNvPicPr>
          <p:nvPr/>
        </p:nvPicPr>
        <p:blipFill>
          <a:blip r:embed="rId3"/>
          <a:stretch>
            <a:fillRect/>
          </a:stretch>
        </p:blipFill>
        <p:spPr>
          <a:xfrm>
            <a:off x="368617" y="1112908"/>
            <a:ext cx="8046721" cy="3302011"/>
          </a:xfrm>
          <a:prstGeom prst="rect">
            <a:avLst/>
          </a:prstGeom>
        </p:spPr>
      </p:pic>
      <p:pic>
        <p:nvPicPr>
          <p:cNvPr id="7" name="Picture 6">
            <a:extLst>
              <a:ext uri="{FF2B5EF4-FFF2-40B4-BE49-F238E27FC236}">
                <a16:creationId xmlns:a16="http://schemas.microsoft.com/office/drawing/2014/main" id="{A39455C4-BC13-9A03-17F7-45BDED371B6C}"/>
              </a:ext>
            </a:extLst>
          </p:cNvPr>
          <p:cNvPicPr>
            <a:picLocks noChangeAspect="1"/>
          </p:cNvPicPr>
          <p:nvPr/>
        </p:nvPicPr>
        <p:blipFill>
          <a:blip r:embed="rId4"/>
          <a:stretch>
            <a:fillRect/>
          </a:stretch>
        </p:blipFill>
        <p:spPr>
          <a:xfrm>
            <a:off x="368617" y="1112907"/>
            <a:ext cx="8046721" cy="3302012"/>
          </a:xfrm>
          <a:prstGeom prst="rect">
            <a:avLst/>
          </a:prstGeom>
        </p:spPr>
      </p:pic>
      <p:pic>
        <p:nvPicPr>
          <p:cNvPr id="8" name="Picture 7">
            <a:extLst>
              <a:ext uri="{FF2B5EF4-FFF2-40B4-BE49-F238E27FC236}">
                <a16:creationId xmlns:a16="http://schemas.microsoft.com/office/drawing/2014/main" id="{632B536C-4038-0084-8AF3-E6AEC70F2D5E}"/>
              </a:ext>
            </a:extLst>
          </p:cNvPr>
          <p:cNvPicPr>
            <a:picLocks noChangeAspect="1"/>
          </p:cNvPicPr>
          <p:nvPr/>
        </p:nvPicPr>
        <p:blipFill>
          <a:blip r:embed="rId5"/>
          <a:stretch>
            <a:fillRect/>
          </a:stretch>
        </p:blipFill>
        <p:spPr>
          <a:xfrm>
            <a:off x="368617" y="1112907"/>
            <a:ext cx="8075296" cy="3371396"/>
          </a:xfrm>
          <a:prstGeom prst="rect">
            <a:avLst/>
          </a:prstGeom>
        </p:spPr>
      </p:pic>
      <p:pic>
        <p:nvPicPr>
          <p:cNvPr id="9" name="Picture 8">
            <a:extLst>
              <a:ext uri="{FF2B5EF4-FFF2-40B4-BE49-F238E27FC236}">
                <a16:creationId xmlns:a16="http://schemas.microsoft.com/office/drawing/2014/main" id="{341CA343-5E65-CA5B-57A1-A24B751021C0}"/>
              </a:ext>
            </a:extLst>
          </p:cNvPr>
          <p:cNvPicPr>
            <a:picLocks noChangeAspect="1"/>
          </p:cNvPicPr>
          <p:nvPr/>
        </p:nvPicPr>
        <p:blipFill>
          <a:blip r:embed="rId6"/>
          <a:stretch>
            <a:fillRect/>
          </a:stretch>
        </p:blipFill>
        <p:spPr>
          <a:xfrm>
            <a:off x="298603" y="1138090"/>
            <a:ext cx="8186748" cy="3346214"/>
          </a:xfrm>
          <a:prstGeom prst="rect">
            <a:avLst/>
          </a:prstGeom>
        </p:spPr>
      </p:pic>
      <p:sp>
        <p:nvSpPr>
          <p:cNvPr id="3" name="Title 18">
            <a:extLst>
              <a:ext uri="{FF2B5EF4-FFF2-40B4-BE49-F238E27FC236}">
                <a16:creationId xmlns:a16="http://schemas.microsoft.com/office/drawing/2014/main" id="{CF805350-8D3B-9AAB-5160-696A0D835DF1}"/>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err="1"/>
              <a:t>Paygate</a:t>
            </a:r>
            <a:r>
              <a:rPr lang="en-ZA" b="0" dirty="0"/>
              <a:t>: Infinity</a:t>
            </a:r>
            <a:endParaRPr lang="en-ZA" b="0" dirty="0">
              <a:latin typeface="+mn-lt"/>
            </a:endParaRPr>
          </a:p>
        </p:txBody>
      </p:sp>
      <p:sp>
        <p:nvSpPr>
          <p:cNvPr id="4" name="Rectangle 3">
            <a:extLst>
              <a:ext uri="{FF2B5EF4-FFF2-40B4-BE49-F238E27FC236}">
                <a16:creationId xmlns:a16="http://schemas.microsoft.com/office/drawing/2014/main" id="{63407EA5-B639-0FF6-64E3-BFFBF4298074}"/>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34764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B978-60A4-68D9-3876-A8822B77E022}"/>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3712BD8C-970E-27A1-F402-58C608437D77}"/>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4A57F215-F97E-0CF3-4F48-33E6CEA00AD1}"/>
              </a:ext>
            </a:extLst>
          </p:cNvPr>
          <p:cNvPicPr>
            <a:picLocks noChangeAspect="1"/>
          </p:cNvPicPr>
          <p:nvPr/>
        </p:nvPicPr>
        <p:blipFill>
          <a:blip r:embed="rId2"/>
          <a:stretch>
            <a:fillRect/>
          </a:stretch>
        </p:blipFill>
        <p:spPr>
          <a:xfrm>
            <a:off x="352697" y="1166386"/>
            <a:ext cx="7816886" cy="2473670"/>
          </a:xfrm>
          <a:prstGeom prst="rect">
            <a:avLst/>
          </a:prstGeom>
        </p:spPr>
      </p:pic>
      <p:pic>
        <p:nvPicPr>
          <p:cNvPr id="6" name="Picture 5">
            <a:extLst>
              <a:ext uri="{FF2B5EF4-FFF2-40B4-BE49-F238E27FC236}">
                <a16:creationId xmlns:a16="http://schemas.microsoft.com/office/drawing/2014/main" id="{8199DEBE-D68E-306A-9B4A-372D546A576C}"/>
              </a:ext>
            </a:extLst>
          </p:cNvPr>
          <p:cNvPicPr>
            <a:picLocks noChangeAspect="1"/>
          </p:cNvPicPr>
          <p:nvPr/>
        </p:nvPicPr>
        <p:blipFill>
          <a:blip r:embed="rId3"/>
          <a:stretch>
            <a:fillRect/>
          </a:stretch>
        </p:blipFill>
        <p:spPr>
          <a:xfrm>
            <a:off x="333103" y="1106883"/>
            <a:ext cx="3958046" cy="3377420"/>
          </a:xfrm>
          <a:prstGeom prst="rect">
            <a:avLst/>
          </a:prstGeom>
        </p:spPr>
      </p:pic>
      <p:pic>
        <p:nvPicPr>
          <p:cNvPr id="7" name="Picture 6">
            <a:extLst>
              <a:ext uri="{FF2B5EF4-FFF2-40B4-BE49-F238E27FC236}">
                <a16:creationId xmlns:a16="http://schemas.microsoft.com/office/drawing/2014/main" id="{A158D6FB-C7E5-E9FB-7100-D071D81CC7AB}"/>
              </a:ext>
            </a:extLst>
          </p:cNvPr>
          <p:cNvPicPr>
            <a:picLocks noChangeAspect="1"/>
          </p:cNvPicPr>
          <p:nvPr/>
        </p:nvPicPr>
        <p:blipFill>
          <a:blip r:embed="rId4"/>
          <a:stretch>
            <a:fillRect/>
          </a:stretch>
        </p:blipFill>
        <p:spPr>
          <a:xfrm>
            <a:off x="4341370" y="1087794"/>
            <a:ext cx="3898028" cy="3415598"/>
          </a:xfrm>
          <a:prstGeom prst="rect">
            <a:avLst/>
          </a:prstGeom>
        </p:spPr>
      </p:pic>
      <p:sp>
        <p:nvSpPr>
          <p:cNvPr id="3" name="Title 18">
            <a:extLst>
              <a:ext uri="{FF2B5EF4-FFF2-40B4-BE49-F238E27FC236}">
                <a16:creationId xmlns:a16="http://schemas.microsoft.com/office/drawing/2014/main" id="{1AF9D569-C54B-7619-5D9A-C724E7B6ABF3}"/>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Fee Estimation: Quotation</a:t>
            </a:r>
            <a:endParaRPr lang="en-ZA" b="0" dirty="0">
              <a:latin typeface="+mn-lt"/>
            </a:endParaRPr>
          </a:p>
        </p:txBody>
      </p:sp>
      <p:sp>
        <p:nvSpPr>
          <p:cNvPr id="4" name="Rectangle 3">
            <a:extLst>
              <a:ext uri="{FF2B5EF4-FFF2-40B4-BE49-F238E27FC236}">
                <a16:creationId xmlns:a16="http://schemas.microsoft.com/office/drawing/2014/main" id="{016B7019-B773-92C1-009E-DD6E5A9315B8}"/>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79350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0CD9-688D-82CD-0B8B-193F93FA5762}"/>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F9D3A93A-0B7D-DD96-9487-D46C82E84A87}"/>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14" name="Picture 13">
            <a:extLst>
              <a:ext uri="{FF2B5EF4-FFF2-40B4-BE49-F238E27FC236}">
                <a16:creationId xmlns:a16="http://schemas.microsoft.com/office/drawing/2014/main" id="{FF5070F5-8506-937E-FA4D-1CD54BDF13F4}"/>
              </a:ext>
            </a:extLst>
          </p:cNvPr>
          <p:cNvPicPr>
            <a:picLocks noChangeAspect="1"/>
          </p:cNvPicPr>
          <p:nvPr/>
        </p:nvPicPr>
        <p:blipFill>
          <a:blip r:embed="rId2"/>
          <a:stretch>
            <a:fillRect/>
          </a:stretch>
        </p:blipFill>
        <p:spPr>
          <a:xfrm>
            <a:off x="311662" y="1275168"/>
            <a:ext cx="6793865" cy="907415"/>
          </a:xfrm>
          <a:prstGeom prst="rect">
            <a:avLst/>
          </a:prstGeom>
          <a:ln>
            <a:solidFill>
              <a:schemeClr val="accent1"/>
            </a:solidFill>
          </a:ln>
        </p:spPr>
      </p:pic>
      <p:pic>
        <p:nvPicPr>
          <p:cNvPr id="16" name="Picture 15">
            <a:extLst>
              <a:ext uri="{FF2B5EF4-FFF2-40B4-BE49-F238E27FC236}">
                <a16:creationId xmlns:a16="http://schemas.microsoft.com/office/drawing/2014/main" id="{6C25117D-8140-43AC-67C2-ACA2FF951579}"/>
              </a:ext>
            </a:extLst>
          </p:cNvPr>
          <p:cNvPicPr>
            <a:picLocks noChangeAspect="1"/>
          </p:cNvPicPr>
          <p:nvPr/>
        </p:nvPicPr>
        <p:blipFill>
          <a:blip r:embed="rId3"/>
          <a:stretch>
            <a:fillRect/>
          </a:stretch>
        </p:blipFill>
        <p:spPr>
          <a:xfrm>
            <a:off x="311662" y="2305810"/>
            <a:ext cx="6793865" cy="921385"/>
          </a:xfrm>
          <a:prstGeom prst="rect">
            <a:avLst/>
          </a:prstGeom>
          <a:ln>
            <a:solidFill>
              <a:srgbClr val="0070C0"/>
            </a:solidFill>
          </a:ln>
        </p:spPr>
      </p:pic>
      <p:pic>
        <p:nvPicPr>
          <p:cNvPr id="17" name="Picture 16">
            <a:extLst>
              <a:ext uri="{FF2B5EF4-FFF2-40B4-BE49-F238E27FC236}">
                <a16:creationId xmlns:a16="http://schemas.microsoft.com/office/drawing/2014/main" id="{3D57ADAF-7CF3-A00D-F15E-59DB6C6820F6}"/>
              </a:ext>
            </a:extLst>
          </p:cNvPr>
          <p:cNvPicPr>
            <a:picLocks noChangeAspect="1"/>
          </p:cNvPicPr>
          <p:nvPr/>
        </p:nvPicPr>
        <p:blipFill>
          <a:blip r:embed="rId3"/>
          <a:stretch>
            <a:fillRect/>
          </a:stretch>
        </p:blipFill>
        <p:spPr>
          <a:xfrm>
            <a:off x="311662" y="3350422"/>
            <a:ext cx="6793865" cy="921385"/>
          </a:xfrm>
          <a:prstGeom prst="rect">
            <a:avLst/>
          </a:prstGeom>
          <a:ln>
            <a:solidFill>
              <a:srgbClr val="0070C0"/>
            </a:solidFill>
          </a:ln>
        </p:spPr>
      </p:pic>
      <p:pic>
        <p:nvPicPr>
          <p:cNvPr id="18" name="Picture 17">
            <a:extLst>
              <a:ext uri="{FF2B5EF4-FFF2-40B4-BE49-F238E27FC236}">
                <a16:creationId xmlns:a16="http://schemas.microsoft.com/office/drawing/2014/main" id="{D46F9C13-DA54-C6BC-DE67-E4CDCDC28DF7}"/>
              </a:ext>
            </a:extLst>
          </p:cNvPr>
          <p:cNvPicPr>
            <a:picLocks noChangeAspect="1"/>
          </p:cNvPicPr>
          <p:nvPr/>
        </p:nvPicPr>
        <p:blipFill>
          <a:blip r:embed="rId4"/>
          <a:stretch>
            <a:fillRect/>
          </a:stretch>
        </p:blipFill>
        <p:spPr>
          <a:xfrm>
            <a:off x="271022" y="1211411"/>
            <a:ext cx="8135303" cy="3234714"/>
          </a:xfrm>
          <a:prstGeom prst="rect">
            <a:avLst/>
          </a:prstGeom>
        </p:spPr>
      </p:pic>
      <p:pic>
        <p:nvPicPr>
          <p:cNvPr id="19" name="Picture 18">
            <a:extLst>
              <a:ext uri="{FF2B5EF4-FFF2-40B4-BE49-F238E27FC236}">
                <a16:creationId xmlns:a16="http://schemas.microsoft.com/office/drawing/2014/main" id="{82F51C5D-8824-6A20-90C9-FC3676B0A30C}"/>
              </a:ext>
            </a:extLst>
          </p:cNvPr>
          <p:cNvPicPr>
            <a:picLocks noChangeAspect="1"/>
          </p:cNvPicPr>
          <p:nvPr/>
        </p:nvPicPr>
        <p:blipFill>
          <a:blip r:embed="rId5"/>
          <a:stretch>
            <a:fillRect/>
          </a:stretch>
        </p:blipFill>
        <p:spPr>
          <a:xfrm>
            <a:off x="5263702" y="2280020"/>
            <a:ext cx="2751136" cy="1769634"/>
          </a:xfrm>
          <a:prstGeom prst="rect">
            <a:avLst/>
          </a:prstGeom>
        </p:spPr>
      </p:pic>
      <p:pic>
        <p:nvPicPr>
          <p:cNvPr id="20" name="Picture 19">
            <a:extLst>
              <a:ext uri="{FF2B5EF4-FFF2-40B4-BE49-F238E27FC236}">
                <a16:creationId xmlns:a16="http://schemas.microsoft.com/office/drawing/2014/main" id="{9919F7B7-7D64-4D8C-D49B-8D70ADBF3298}"/>
              </a:ext>
            </a:extLst>
          </p:cNvPr>
          <p:cNvPicPr>
            <a:picLocks noChangeAspect="1"/>
          </p:cNvPicPr>
          <p:nvPr/>
        </p:nvPicPr>
        <p:blipFill>
          <a:blip r:embed="rId6"/>
          <a:stretch>
            <a:fillRect/>
          </a:stretch>
        </p:blipFill>
        <p:spPr>
          <a:xfrm>
            <a:off x="271022" y="1181469"/>
            <a:ext cx="8135302" cy="3264656"/>
          </a:xfrm>
          <a:prstGeom prst="rect">
            <a:avLst/>
          </a:prstGeom>
        </p:spPr>
      </p:pic>
      <p:sp>
        <p:nvSpPr>
          <p:cNvPr id="3" name="Title 18">
            <a:extLst>
              <a:ext uri="{FF2B5EF4-FFF2-40B4-BE49-F238E27FC236}">
                <a16:creationId xmlns:a16="http://schemas.microsoft.com/office/drawing/2014/main" id="{71C0AA24-DDC9-D056-8F13-573601F88E4D}"/>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OTP Before Updating Banking Details</a:t>
            </a:r>
            <a:endParaRPr lang="en-ZA" b="0" dirty="0">
              <a:latin typeface="+mn-lt"/>
            </a:endParaRPr>
          </a:p>
        </p:txBody>
      </p:sp>
      <p:sp>
        <p:nvSpPr>
          <p:cNvPr id="4" name="Rectangle 3">
            <a:extLst>
              <a:ext uri="{FF2B5EF4-FFF2-40B4-BE49-F238E27FC236}">
                <a16:creationId xmlns:a16="http://schemas.microsoft.com/office/drawing/2014/main" id="{D0FF7C56-7207-0DBC-0DD7-CAFE131CE0FC}"/>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6967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1850C-A623-5140-281A-1C7AF1F2C5D1}"/>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B3FDA68A-4AF4-E0E0-4B09-7B884B2F6451}"/>
              </a:ext>
            </a:extLst>
          </p:cNvPr>
          <p:cNvSpPr txBox="1">
            <a:spLocks/>
          </p:cNvSpPr>
          <p:nvPr/>
        </p:nvSpPr>
        <p:spPr>
          <a:xfrm>
            <a:off x="282883" y="663960"/>
            <a:ext cx="7886700" cy="404745"/>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endParaRPr lang="en-ZA" sz="2000" dirty="0">
              <a:solidFill>
                <a:schemeClr val="tx1"/>
              </a:solidFill>
            </a:endParaRPr>
          </a:p>
        </p:txBody>
      </p:sp>
      <p:pic>
        <p:nvPicPr>
          <p:cNvPr id="5" name="Picture 4">
            <a:extLst>
              <a:ext uri="{FF2B5EF4-FFF2-40B4-BE49-F238E27FC236}">
                <a16:creationId xmlns:a16="http://schemas.microsoft.com/office/drawing/2014/main" id="{C268B947-E4EB-8B90-A187-BDECFD960CD8}"/>
              </a:ext>
            </a:extLst>
          </p:cNvPr>
          <p:cNvPicPr>
            <a:picLocks noChangeAspect="1"/>
          </p:cNvPicPr>
          <p:nvPr/>
        </p:nvPicPr>
        <p:blipFill>
          <a:blip r:embed="rId2"/>
          <a:stretch>
            <a:fillRect/>
          </a:stretch>
        </p:blipFill>
        <p:spPr>
          <a:xfrm>
            <a:off x="282881" y="1183151"/>
            <a:ext cx="8136130" cy="3186706"/>
          </a:xfrm>
          <a:prstGeom prst="rect">
            <a:avLst/>
          </a:prstGeom>
        </p:spPr>
      </p:pic>
      <p:pic>
        <p:nvPicPr>
          <p:cNvPr id="6" name="Picture 5">
            <a:extLst>
              <a:ext uri="{FF2B5EF4-FFF2-40B4-BE49-F238E27FC236}">
                <a16:creationId xmlns:a16="http://schemas.microsoft.com/office/drawing/2014/main" id="{4FF70B65-D544-64E1-9D0D-FDAE1DE894AB}"/>
              </a:ext>
            </a:extLst>
          </p:cNvPr>
          <p:cNvPicPr>
            <a:picLocks noChangeAspect="1"/>
          </p:cNvPicPr>
          <p:nvPr/>
        </p:nvPicPr>
        <p:blipFill>
          <a:blip r:embed="rId3"/>
          <a:stretch>
            <a:fillRect/>
          </a:stretch>
        </p:blipFill>
        <p:spPr>
          <a:xfrm>
            <a:off x="288618" y="1068705"/>
            <a:ext cx="8372056" cy="3331698"/>
          </a:xfrm>
          <a:prstGeom prst="rect">
            <a:avLst/>
          </a:prstGeom>
        </p:spPr>
      </p:pic>
      <p:pic>
        <p:nvPicPr>
          <p:cNvPr id="8" name="Picture 7">
            <a:extLst>
              <a:ext uri="{FF2B5EF4-FFF2-40B4-BE49-F238E27FC236}">
                <a16:creationId xmlns:a16="http://schemas.microsoft.com/office/drawing/2014/main" id="{0B662DC3-27E9-2C5B-20C6-34A8E1326696}"/>
              </a:ext>
            </a:extLst>
          </p:cNvPr>
          <p:cNvPicPr>
            <a:picLocks noChangeAspect="1"/>
          </p:cNvPicPr>
          <p:nvPr/>
        </p:nvPicPr>
        <p:blipFill>
          <a:blip r:embed="rId4"/>
          <a:stretch>
            <a:fillRect/>
          </a:stretch>
        </p:blipFill>
        <p:spPr>
          <a:xfrm>
            <a:off x="282880" y="1168481"/>
            <a:ext cx="8136130" cy="2811300"/>
          </a:xfrm>
          <a:prstGeom prst="rect">
            <a:avLst/>
          </a:prstGeom>
          <a:ln>
            <a:solidFill>
              <a:srgbClr val="C00000"/>
            </a:solidFill>
          </a:ln>
        </p:spPr>
      </p:pic>
      <p:sp>
        <p:nvSpPr>
          <p:cNvPr id="3" name="Title 18">
            <a:extLst>
              <a:ext uri="{FF2B5EF4-FFF2-40B4-BE49-F238E27FC236}">
                <a16:creationId xmlns:a16="http://schemas.microsoft.com/office/drawing/2014/main" id="{B50C5E07-F37A-0569-BDA3-81FF794955AE}"/>
              </a:ext>
            </a:extLst>
          </p:cNvPr>
          <p:cNvSpPr txBox="1">
            <a:spLocks/>
          </p:cNvSpPr>
          <p:nvPr/>
        </p:nvSpPr>
        <p:spPr>
          <a:xfrm>
            <a:off x="2503329" y="362549"/>
            <a:ext cx="4137342"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err="1"/>
              <a:t>RealPay</a:t>
            </a:r>
            <a:r>
              <a:rPr lang="en-ZA" b="0" dirty="0"/>
              <a:t> </a:t>
            </a:r>
            <a:r>
              <a:rPr lang="en-ZA" b="0" dirty="0" err="1"/>
              <a:t>emandate</a:t>
            </a:r>
            <a:endParaRPr lang="en-ZA" b="0" dirty="0">
              <a:latin typeface="+mn-lt"/>
            </a:endParaRPr>
          </a:p>
        </p:txBody>
      </p:sp>
      <p:sp>
        <p:nvSpPr>
          <p:cNvPr id="4" name="Rectangle 3">
            <a:extLst>
              <a:ext uri="{FF2B5EF4-FFF2-40B4-BE49-F238E27FC236}">
                <a16:creationId xmlns:a16="http://schemas.microsoft.com/office/drawing/2014/main" id="{7E16A034-3862-0B22-A498-7416CB50C8AE}"/>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12379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458F-23A3-21FF-22EC-D89D891DB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41DA8-A7E9-6A85-F58F-A5FF993BEF22}"/>
              </a:ext>
            </a:extLst>
          </p:cNvPr>
          <p:cNvSpPr>
            <a:spLocks noGrp="1"/>
          </p:cNvSpPr>
          <p:nvPr>
            <p:ph type="title"/>
          </p:nvPr>
        </p:nvSpPr>
        <p:spPr/>
        <p:txBody>
          <a:bodyPr/>
          <a:lstStyle/>
          <a:p>
            <a:r>
              <a:rPr lang="en-US" sz="3600" dirty="0"/>
              <a:t>Roadmap </a:t>
            </a:r>
            <a:br>
              <a:rPr lang="en-US" dirty="0"/>
            </a:br>
            <a:endParaRPr lang="en-GB" dirty="0"/>
          </a:p>
        </p:txBody>
      </p:sp>
    </p:spTree>
    <p:extLst>
      <p:ext uri="{BB962C8B-B14F-4D97-AF65-F5344CB8AC3E}">
        <p14:creationId xmlns:p14="http://schemas.microsoft.com/office/powerpoint/2010/main" val="4218087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0" y="0"/>
            <a:ext cx="9144000" cy="436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565394" y="1990725"/>
            <a:ext cx="4711456" cy="2162174"/>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565393" y="1181100"/>
            <a:ext cx="7930502" cy="590550"/>
          </a:xfrm>
        </p:spPr>
        <p:txBody>
          <a:bodyPr anchor="b"/>
          <a:lstStyle/>
          <a:p>
            <a:pPr>
              <a:lnSpc>
                <a:spcPts val="2460"/>
              </a:lnSpc>
            </a:pPr>
            <a:r>
              <a:rPr lang="en-GB" sz="2400"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5450272" y="1107554"/>
            <a:ext cx="3731828" cy="3279709"/>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5067300" y="4368800"/>
            <a:ext cx="4076700" cy="199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50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E38B0-CCFF-FD52-1A25-B441F276CF8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FA43B8-DA60-8C29-652E-251595195367}"/>
              </a:ext>
            </a:extLst>
          </p:cNvPr>
          <p:cNvPicPr>
            <a:picLocks noChangeAspect="1"/>
          </p:cNvPicPr>
          <p:nvPr/>
        </p:nvPicPr>
        <p:blipFill>
          <a:blip r:embed="rId2"/>
          <a:stretch>
            <a:fillRect/>
          </a:stretch>
        </p:blipFill>
        <p:spPr>
          <a:xfrm>
            <a:off x="367268" y="1036673"/>
            <a:ext cx="8268788" cy="3657601"/>
          </a:xfrm>
          <a:prstGeom prst="rect">
            <a:avLst/>
          </a:prstGeom>
        </p:spPr>
      </p:pic>
      <p:sp>
        <p:nvSpPr>
          <p:cNvPr id="3" name="Rectangle 2">
            <a:extLst>
              <a:ext uri="{FF2B5EF4-FFF2-40B4-BE49-F238E27FC236}">
                <a16:creationId xmlns:a16="http://schemas.microsoft.com/office/drawing/2014/main" id="{388FAB5C-5437-7F0B-4385-D4EE12ED04B6}"/>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4093448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B07-DCAE-D64D-A7EF-DF31B96D92D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C9A007C-8E36-D565-9139-DCFEF353714E}"/>
              </a:ext>
            </a:extLst>
          </p:cNvPr>
          <p:cNvSpPr>
            <a:spLocks noGrp="1"/>
          </p:cNvSpPr>
          <p:nvPr>
            <p:ph type="title"/>
          </p:nvPr>
        </p:nvSpPr>
        <p:spPr>
          <a:xfrm>
            <a:off x="2812098" y="368460"/>
            <a:ext cx="3519805" cy="480568"/>
          </a:xfrm>
        </p:spPr>
        <p:txBody>
          <a:bodyPr/>
          <a:lstStyle/>
          <a:p>
            <a:pPr algn="ctr"/>
            <a:r>
              <a:rPr lang="en-ZA" b="0" dirty="0"/>
              <a:t>Feedback</a:t>
            </a:r>
            <a:endParaRPr lang="en-ZA" b="0" dirty="0">
              <a:latin typeface="+mn-lt"/>
            </a:endParaRPr>
          </a:p>
        </p:txBody>
      </p:sp>
      <p:sp>
        <p:nvSpPr>
          <p:cNvPr id="3" name="Rectangle 2">
            <a:extLst>
              <a:ext uri="{FF2B5EF4-FFF2-40B4-BE49-F238E27FC236}">
                <a16:creationId xmlns:a16="http://schemas.microsoft.com/office/drawing/2014/main" id="{1A2DAD34-C7CA-CD23-BE65-572275C8E543}"/>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pic>
        <p:nvPicPr>
          <p:cNvPr id="7" name="Picture 6">
            <a:extLst>
              <a:ext uri="{FF2B5EF4-FFF2-40B4-BE49-F238E27FC236}">
                <a16:creationId xmlns:a16="http://schemas.microsoft.com/office/drawing/2014/main" id="{4D032C47-B4E9-B6B7-1D35-3F6F26BB6992}"/>
              </a:ext>
            </a:extLst>
          </p:cNvPr>
          <p:cNvPicPr>
            <a:picLocks noChangeAspect="1"/>
          </p:cNvPicPr>
          <p:nvPr/>
        </p:nvPicPr>
        <p:blipFill>
          <a:blip r:embed="rId3"/>
          <a:stretch>
            <a:fillRect/>
          </a:stretch>
        </p:blipFill>
        <p:spPr>
          <a:xfrm>
            <a:off x="3205976" y="1225162"/>
            <a:ext cx="2732049" cy="2732049"/>
          </a:xfrm>
          <a:prstGeom prst="rect">
            <a:avLst/>
          </a:prstGeom>
        </p:spPr>
      </p:pic>
    </p:spTree>
    <p:extLst>
      <p:ext uri="{BB962C8B-B14F-4D97-AF65-F5344CB8AC3E}">
        <p14:creationId xmlns:p14="http://schemas.microsoft.com/office/powerpoint/2010/main" val="808469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a:xfrm>
            <a:off x="232760" y="1482100"/>
            <a:ext cx="4922057" cy="1880078"/>
          </a:xfrm>
        </p:spPr>
        <p:txBody>
          <a:bodyPr/>
          <a:lstStyle/>
          <a:p>
            <a:pPr marL="342900" indent="-342900">
              <a:buClr>
                <a:schemeClr val="bg1"/>
              </a:buClr>
              <a:buFont typeface="Arial" panose="020B0604020202020204" pitchFamily="34" charset="0"/>
              <a:buChar char="•"/>
            </a:pPr>
            <a:r>
              <a:rPr lang="en-US" sz="2000" dirty="0"/>
              <a:t>Finance Team </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Strategic Technology Plan</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Student Finance Enhancements </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Core Finance Enhancements </a:t>
            </a:r>
          </a:p>
          <a:p>
            <a:pPr marL="342900" indent="-342900">
              <a:buClr>
                <a:schemeClr val="bg1"/>
              </a:buClr>
              <a:buFont typeface="Arial" panose="020B0604020202020204" pitchFamily="34" charset="0"/>
              <a:buChar char="•"/>
            </a:pPr>
            <a:endParaRPr lang="en-US" sz="2000" dirty="0"/>
          </a:p>
          <a:p>
            <a:pPr marL="342900" indent="-342900">
              <a:buClr>
                <a:schemeClr val="bg1"/>
              </a:buClr>
              <a:buFont typeface="Arial" panose="020B0604020202020204" pitchFamily="34" charset="0"/>
              <a:buChar char="•"/>
            </a:pPr>
            <a:r>
              <a:rPr lang="en-US" sz="2000" dirty="0"/>
              <a:t>Finance Roadmap </a:t>
            </a:r>
          </a:p>
          <a:p>
            <a:pPr marL="171450" indent="-171450">
              <a:buFont typeface="Arial" panose="020B0604020202020204" pitchFamily="34" charset="0"/>
              <a:buChar char="•"/>
            </a:pPr>
            <a:endParaRPr lang="en-GB" dirty="0"/>
          </a:p>
        </p:txBody>
      </p:sp>
      <p:sp>
        <p:nvSpPr>
          <p:cNvPr id="6" name="Rectangle: Rounded Corners 5">
            <a:extLst>
              <a:ext uri="{FF2B5EF4-FFF2-40B4-BE49-F238E27FC236}">
                <a16:creationId xmlns:a16="http://schemas.microsoft.com/office/drawing/2014/main" id="{1D2582A5-4BDF-2A89-A5CE-0B2696042409}"/>
              </a:ext>
            </a:extLst>
          </p:cNvPr>
          <p:cNvSpPr/>
          <p:nvPr/>
        </p:nvSpPr>
        <p:spPr>
          <a:xfrm>
            <a:off x="-272435" y="853234"/>
            <a:ext cx="2966224" cy="40011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1834E51-5EA9-72A9-0FD1-B3FE44991B2D}"/>
              </a:ext>
            </a:extLst>
          </p:cNvPr>
          <p:cNvSpPr txBox="1"/>
          <p:nvPr/>
        </p:nvSpPr>
        <p:spPr>
          <a:xfrm>
            <a:off x="186950" y="853234"/>
            <a:ext cx="4588964" cy="400110"/>
          </a:xfrm>
          <a:prstGeom prst="rect">
            <a:avLst/>
          </a:prstGeom>
          <a:noFill/>
        </p:spPr>
        <p:txBody>
          <a:bodyPr wrap="square">
            <a:spAutoFit/>
          </a:bodyPr>
          <a:lstStyle/>
          <a:p>
            <a:r>
              <a:rPr lang="en-GB" sz="2000" b="1" dirty="0">
                <a:solidFill>
                  <a:srgbClr val="004053"/>
                </a:solidFill>
                <a:cs typeface="Arial"/>
              </a:rPr>
              <a:t>TABLE OF CONTENT</a:t>
            </a:r>
            <a:endParaRPr lang="en-ZA" sz="2000" dirty="0">
              <a:solidFill>
                <a:srgbClr val="004053"/>
              </a:solidFill>
            </a:endParaRPr>
          </a:p>
        </p:txBody>
      </p:sp>
    </p:spTree>
    <p:extLst>
      <p:ext uri="{BB962C8B-B14F-4D97-AF65-F5344CB8AC3E}">
        <p14:creationId xmlns:p14="http://schemas.microsoft.com/office/powerpoint/2010/main" val="213965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E821-C22F-481D-B529-3C4E6C23B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82351-474A-9EE4-F93A-246A56A11736}"/>
              </a:ext>
            </a:extLst>
          </p:cNvPr>
          <p:cNvSpPr>
            <a:spLocks noGrp="1"/>
          </p:cNvSpPr>
          <p:nvPr>
            <p:ph type="title"/>
          </p:nvPr>
        </p:nvSpPr>
        <p:spPr/>
        <p:txBody>
          <a:bodyPr/>
          <a:lstStyle/>
          <a:p>
            <a:r>
              <a:rPr lang="en-US" sz="3600" dirty="0"/>
              <a:t>Strategy </a:t>
            </a:r>
            <a:br>
              <a:rPr lang="en-US" dirty="0"/>
            </a:br>
            <a:endParaRPr lang="en-GB" dirty="0"/>
          </a:p>
        </p:txBody>
      </p:sp>
    </p:spTree>
    <p:extLst>
      <p:ext uri="{BB962C8B-B14F-4D97-AF65-F5344CB8AC3E}">
        <p14:creationId xmlns:p14="http://schemas.microsoft.com/office/powerpoint/2010/main" val="288987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5F8A5E-C01B-BE10-37B0-F4C09307AFAB}"/>
              </a:ext>
            </a:extLst>
          </p:cNvPr>
          <p:cNvPicPr>
            <a:picLocks noChangeAspect="1"/>
          </p:cNvPicPr>
          <p:nvPr/>
        </p:nvPicPr>
        <p:blipFill>
          <a:blip r:embed="rId2"/>
          <a:stretch>
            <a:fillRect/>
          </a:stretch>
        </p:blipFill>
        <p:spPr>
          <a:xfrm>
            <a:off x="288388" y="1071653"/>
            <a:ext cx="8539089" cy="3584746"/>
          </a:xfrm>
          <a:prstGeom prst="rect">
            <a:avLst/>
          </a:prstGeom>
        </p:spPr>
      </p:pic>
      <p:sp>
        <p:nvSpPr>
          <p:cNvPr id="2" name="Title 18">
            <a:extLst>
              <a:ext uri="{FF2B5EF4-FFF2-40B4-BE49-F238E27FC236}">
                <a16:creationId xmlns:a16="http://schemas.microsoft.com/office/drawing/2014/main" id="{9BD34F91-193B-FE95-59E2-0F446F3DC2F4}"/>
              </a:ext>
            </a:extLst>
          </p:cNvPr>
          <p:cNvSpPr>
            <a:spLocks noGrp="1"/>
          </p:cNvSpPr>
          <p:nvPr>
            <p:ph type="title"/>
          </p:nvPr>
        </p:nvSpPr>
        <p:spPr>
          <a:xfrm>
            <a:off x="2812098" y="368460"/>
            <a:ext cx="3519805" cy="480568"/>
          </a:xfrm>
        </p:spPr>
        <p:txBody>
          <a:bodyPr/>
          <a:lstStyle/>
          <a:p>
            <a:pPr algn="ctr"/>
            <a:r>
              <a:rPr lang="en-ZA" b="0" dirty="0"/>
              <a:t>Strategic Technology Plan</a:t>
            </a:r>
            <a:endParaRPr lang="en-ZA" b="0" dirty="0">
              <a:latin typeface="+mn-lt"/>
            </a:endParaRPr>
          </a:p>
        </p:txBody>
      </p:sp>
      <p:sp>
        <p:nvSpPr>
          <p:cNvPr id="3" name="Rectangle 2">
            <a:extLst>
              <a:ext uri="{FF2B5EF4-FFF2-40B4-BE49-F238E27FC236}">
                <a16:creationId xmlns:a16="http://schemas.microsoft.com/office/drawing/2014/main" id="{7BA17038-1607-6BC2-CCB5-9DD695C5FFC8}"/>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47173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823657" y="796925"/>
            <a:ext cx="4219611" cy="3571875"/>
          </a:xfrm>
        </p:spPr>
        <p:txBody>
          <a:bodyPr/>
          <a:lstStyle/>
          <a:p>
            <a:r>
              <a:rPr lang="en-US" sz="3600" dirty="0"/>
              <a:t>Special Interest Group </a:t>
            </a:r>
            <a:br>
              <a:rPr lang="en-US" dirty="0"/>
            </a:br>
            <a:endParaRPr lang="en-GB" dirty="0"/>
          </a:p>
        </p:txBody>
      </p:sp>
    </p:spTree>
    <p:extLst>
      <p:ext uri="{BB962C8B-B14F-4D97-AF65-F5344CB8AC3E}">
        <p14:creationId xmlns:p14="http://schemas.microsoft.com/office/powerpoint/2010/main" val="3247429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E6D2D-D1A1-E42F-B332-27F0530E8D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0FB50C-300B-B75A-E01B-A56646B1D85C}"/>
              </a:ext>
            </a:extLst>
          </p:cNvPr>
          <p:cNvSpPr>
            <a:spLocks noGrp="1"/>
          </p:cNvSpPr>
          <p:nvPr>
            <p:ph sz="quarter" idx="16"/>
          </p:nvPr>
        </p:nvSpPr>
        <p:spPr>
          <a:xfrm>
            <a:off x="303212" y="1123883"/>
            <a:ext cx="3798887" cy="3195365"/>
          </a:xfrm>
        </p:spPr>
        <p:txBody>
          <a:bodyPr/>
          <a:lstStyle/>
          <a:p>
            <a:pPr>
              <a:buClr>
                <a:schemeClr val="bg1"/>
              </a:buClr>
            </a:pPr>
            <a:r>
              <a:rPr lang="en-GB" b="1" dirty="0">
                <a:solidFill>
                  <a:schemeClr val="tx1">
                    <a:lumMod val="75000"/>
                  </a:schemeClr>
                </a:solidFill>
              </a:rPr>
              <a:t>About SIG: </a:t>
            </a:r>
          </a:p>
          <a:p>
            <a:pPr>
              <a:buClr>
                <a:schemeClr val="bg1"/>
              </a:buClr>
            </a:pPr>
            <a:endParaRPr lang="en-GB" dirty="0">
              <a:solidFill>
                <a:schemeClr val="tx1">
                  <a:lumMod val="75000"/>
                </a:schemeClr>
              </a:solidFill>
            </a:endParaRPr>
          </a:p>
          <a:p>
            <a:pPr>
              <a:buClr>
                <a:schemeClr val="bg1"/>
              </a:buClr>
            </a:pPr>
            <a:r>
              <a:rPr lang="en-US" dirty="0">
                <a:solidFill>
                  <a:schemeClr val="tx1">
                    <a:lumMod val="75000"/>
                  </a:schemeClr>
                </a:solidFill>
              </a:rPr>
              <a:t>A structured pathway for higher-education institutions to co-design the future of digital technology — before it reaches the broader market.</a:t>
            </a:r>
          </a:p>
          <a:p>
            <a:pPr>
              <a:buClr>
                <a:schemeClr val="bg1"/>
              </a:buClr>
            </a:pPr>
            <a:endParaRPr lang="en-US" dirty="0">
              <a:solidFill>
                <a:schemeClr val="tx1">
                  <a:lumMod val="75000"/>
                </a:schemeClr>
              </a:solidFill>
            </a:endParaRPr>
          </a:p>
          <a:p>
            <a:pPr>
              <a:buClr>
                <a:schemeClr val="bg1"/>
              </a:buClr>
            </a:pPr>
            <a:endParaRPr lang="en-US" dirty="0">
              <a:solidFill>
                <a:schemeClr val="tx1">
                  <a:lumMod val="75000"/>
                </a:schemeClr>
              </a:solidFill>
            </a:endParaRPr>
          </a:p>
          <a:p>
            <a:pPr>
              <a:buClr>
                <a:schemeClr val="bg1"/>
              </a:buClr>
            </a:pPr>
            <a:r>
              <a:rPr lang="en-US" b="1" dirty="0">
                <a:solidFill>
                  <a:schemeClr val="tx1">
                    <a:lumMod val="75000"/>
                  </a:schemeClr>
                </a:solidFill>
              </a:rPr>
              <a:t>What Makes a SIG Different</a:t>
            </a:r>
          </a:p>
          <a:p>
            <a:pPr>
              <a:buClr>
                <a:schemeClr val="bg1"/>
              </a:buClr>
            </a:pPr>
            <a:endParaRPr lang="en-US" b="1" dirty="0">
              <a:solidFill>
                <a:schemeClr val="tx1">
                  <a:lumMod val="75000"/>
                </a:schemeClr>
              </a:solidFill>
            </a:endParaRPr>
          </a:p>
          <a:p>
            <a:pPr>
              <a:buClr>
                <a:schemeClr val="bg1"/>
              </a:buClr>
            </a:pPr>
            <a:r>
              <a:rPr lang="en-US" b="1" dirty="0">
                <a:solidFill>
                  <a:schemeClr val="tx1">
                    <a:lumMod val="75000"/>
                  </a:schemeClr>
                </a:solidFill>
              </a:rPr>
              <a:t>Direct Influence </a:t>
            </a:r>
            <a:r>
              <a:rPr lang="en-US" dirty="0">
                <a:solidFill>
                  <a:schemeClr val="tx1">
                    <a:lumMod val="75000"/>
                  </a:schemeClr>
                </a:solidFill>
              </a:rPr>
              <a:t>: Institutions actively shape features, design, and priorities from the ground up.</a:t>
            </a:r>
          </a:p>
          <a:p>
            <a:pPr>
              <a:buClr>
                <a:schemeClr val="bg1"/>
              </a:buClr>
            </a:pPr>
            <a:endParaRPr lang="en-US" dirty="0">
              <a:solidFill>
                <a:schemeClr val="tx1">
                  <a:lumMod val="75000"/>
                </a:schemeClr>
              </a:solidFill>
            </a:endParaRPr>
          </a:p>
          <a:p>
            <a:pPr>
              <a:buClr>
                <a:schemeClr val="bg1"/>
              </a:buClr>
            </a:pPr>
            <a:r>
              <a:rPr lang="en-US" b="1" dirty="0">
                <a:solidFill>
                  <a:schemeClr val="tx1">
                    <a:lumMod val="75000"/>
                  </a:schemeClr>
                </a:solidFill>
              </a:rPr>
              <a:t>Equal Voice </a:t>
            </a:r>
            <a:r>
              <a:rPr lang="en-US" dirty="0">
                <a:solidFill>
                  <a:schemeClr val="tx1">
                    <a:lumMod val="75000"/>
                  </a:schemeClr>
                </a:solidFill>
              </a:rPr>
              <a:t>: Every participating institution has equal input, regardless of size or resources</a:t>
            </a:r>
          </a:p>
          <a:p>
            <a:pPr>
              <a:buClr>
                <a:schemeClr val="bg1"/>
              </a:buClr>
            </a:pPr>
            <a:endParaRPr lang="en-US" dirty="0">
              <a:solidFill>
                <a:schemeClr val="tx1">
                  <a:lumMod val="75000"/>
                </a:schemeClr>
              </a:solidFill>
            </a:endParaRPr>
          </a:p>
          <a:p>
            <a:pPr>
              <a:buClr>
                <a:schemeClr val="bg1"/>
              </a:buClr>
            </a:pPr>
            <a:r>
              <a:rPr lang="en-US" b="1" dirty="0">
                <a:solidFill>
                  <a:schemeClr val="tx1">
                    <a:lumMod val="75000"/>
                  </a:schemeClr>
                </a:solidFill>
              </a:rPr>
              <a:t>Early Access </a:t>
            </a:r>
            <a:r>
              <a:rPr lang="en-US" dirty="0">
                <a:solidFill>
                  <a:schemeClr val="tx1">
                    <a:lumMod val="75000"/>
                  </a:schemeClr>
                </a:solidFill>
              </a:rPr>
              <a:t>: SIG members gain access to new capabilities well before general availability.</a:t>
            </a:r>
          </a:p>
          <a:p>
            <a:pPr>
              <a:buClr>
                <a:schemeClr val="bg1"/>
              </a:buClr>
            </a:pPr>
            <a:endParaRPr lang="en-US" dirty="0">
              <a:solidFill>
                <a:schemeClr val="tx1">
                  <a:lumMod val="75000"/>
                </a:schemeClr>
              </a:solidFill>
            </a:endParaRPr>
          </a:p>
          <a:p>
            <a:pPr>
              <a:buClr>
                <a:schemeClr val="bg1"/>
              </a:buClr>
            </a:pPr>
            <a:endParaRPr lang="en-US" dirty="0">
              <a:solidFill>
                <a:schemeClr val="tx1">
                  <a:lumMod val="75000"/>
                </a:schemeClr>
              </a:solidFill>
            </a:endParaRPr>
          </a:p>
          <a:p>
            <a:pPr>
              <a:buClr>
                <a:schemeClr val="bg1"/>
              </a:buClr>
            </a:pPr>
            <a:endParaRPr lang="en-GB" sz="1400" dirty="0">
              <a:solidFill>
                <a:schemeClr val="tx1">
                  <a:lumMod val="75000"/>
                </a:schemeClr>
              </a:solidFill>
            </a:endParaRPr>
          </a:p>
          <a:p>
            <a:pPr>
              <a:buClr>
                <a:schemeClr val="bg1"/>
              </a:buClr>
            </a:pPr>
            <a:endParaRPr lang="en-GB" sz="1400" dirty="0">
              <a:solidFill>
                <a:schemeClr val="tx1">
                  <a:lumMod val="75000"/>
                </a:schemeClr>
              </a:solidFill>
            </a:endParaRPr>
          </a:p>
          <a:p>
            <a:pPr>
              <a:buClr>
                <a:schemeClr val="bg1"/>
              </a:buClr>
            </a:pPr>
            <a:endParaRPr lang="en-GB" sz="1400" dirty="0">
              <a:solidFill>
                <a:schemeClr val="tx1">
                  <a:lumMod val="75000"/>
                </a:schemeClr>
              </a:solidFill>
            </a:endParaRPr>
          </a:p>
        </p:txBody>
      </p:sp>
      <p:pic>
        <p:nvPicPr>
          <p:cNvPr id="7" name="Content Placeholder 7">
            <a:extLst>
              <a:ext uri="{FF2B5EF4-FFF2-40B4-BE49-F238E27FC236}">
                <a16:creationId xmlns:a16="http://schemas.microsoft.com/office/drawing/2014/main" id="{E0638E30-A7DB-86D1-9FC2-368BF1D175FE}"/>
              </a:ext>
            </a:extLst>
          </p:cNvPr>
          <p:cNvPicPr>
            <a:picLocks noGrp="1" noChangeAspect="1"/>
          </p:cNvPicPr>
          <p:nvPr>
            <p:ph type="pic" sz="quarter" idx="15"/>
          </p:nvPr>
        </p:nvPicPr>
        <p:blipFill>
          <a:blip r:embed="rId2"/>
          <a:srcRect l="9031" r="9031"/>
          <a:stretch>
            <a:fillRect/>
          </a:stretch>
        </p:blipFill>
        <p:spPr>
          <a:xfrm>
            <a:off x="4483784" y="1123883"/>
            <a:ext cx="3798888" cy="3090862"/>
          </a:xfrm>
          <a:prstGeom prst="rect">
            <a:avLst/>
          </a:prstGeom>
          <a:solidFill>
            <a:schemeClr val="accent5"/>
          </a:solidFill>
        </p:spPr>
      </p:pic>
      <p:sp>
        <p:nvSpPr>
          <p:cNvPr id="3" name="Title 18">
            <a:extLst>
              <a:ext uri="{FF2B5EF4-FFF2-40B4-BE49-F238E27FC236}">
                <a16:creationId xmlns:a16="http://schemas.microsoft.com/office/drawing/2014/main" id="{1238A889-0E1E-9CF6-466C-A2A5E619D8D4}"/>
              </a:ext>
            </a:extLst>
          </p:cNvPr>
          <p:cNvSpPr txBox="1">
            <a:spLocks/>
          </p:cNvSpPr>
          <p:nvPr/>
        </p:nvSpPr>
        <p:spPr>
          <a:xfrm>
            <a:off x="2812098" y="368460"/>
            <a:ext cx="3519805"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Special Interest Group (SIG)</a:t>
            </a:r>
            <a:endParaRPr lang="en-ZA" b="0" dirty="0">
              <a:latin typeface="+mn-lt"/>
            </a:endParaRPr>
          </a:p>
        </p:txBody>
      </p:sp>
      <p:sp>
        <p:nvSpPr>
          <p:cNvPr id="5" name="Rectangle 4">
            <a:extLst>
              <a:ext uri="{FF2B5EF4-FFF2-40B4-BE49-F238E27FC236}">
                <a16:creationId xmlns:a16="http://schemas.microsoft.com/office/drawing/2014/main" id="{4EFA715C-3A24-FAF5-F40E-025018168CED}"/>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220936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AE07-5C46-475E-F477-07CF4A5DC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24CC-5D72-28AF-420E-758B37F5807C}"/>
              </a:ext>
            </a:extLst>
          </p:cNvPr>
          <p:cNvSpPr>
            <a:spLocks noGrp="1"/>
          </p:cNvSpPr>
          <p:nvPr>
            <p:ph type="title"/>
          </p:nvPr>
        </p:nvSpPr>
        <p:spPr/>
        <p:txBody>
          <a:bodyPr/>
          <a:lstStyle/>
          <a:p>
            <a:r>
              <a:rPr lang="en-US" sz="3600" dirty="0"/>
              <a:t>Student Finance</a:t>
            </a:r>
            <a:br>
              <a:rPr lang="en-US" sz="3600" dirty="0"/>
            </a:br>
            <a:r>
              <a:rPr lang="en-US" sz="3600" dirty="0"/>
              <a:t>Enhancements  </a:t>
            </a:r>
            <a:br>
              <a:rPr lang="en-US" dirty="0"/>
            </a:br>
            <a:endParaRPr lang="en-GB" dirty="0"/>
          </a:p>
        </p:txBody>
      </p:sp>
    </p:spTree>
    <p:extLst>
      <p:ext uri="{BB962C8B-B14F-4D97-AF65-F5344CB8AC3E}">
        <p14:creationId xmlns:p14="http://schemas.microsoft.com/office/powerpoint/2010/main" val="8764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B7D1-D3EB-0472-1B57-EE63BD4E0885}"/>
              </a:ext>
            </a:extLst>
          </p:cNvPr>
          <p:cNvSpPr>
            <a:spLocks noGrp="1"/>
          </p:cNvSpPr>
          <p:nvPr>
            <p:ph sz="quarter" idx="16"/>
          </p:nvPr>
        </p:nvSpPr>
        <p:spPr>
          <a:xfrm>
            <a:off x="4349931" y="1277938"/>
            <a:ext cx="4486094" cy="3090862"/>
          </a:xfrm>
        </p:spPr>
        <p:txBody>
          <a:bodyPr/>
          <a:lstStyle/>
          <a:p>
            <a:pPr marL="285750" indent="-285750">
              <a:buClr>
                <a:schemeClr val="tx1">
                  <a:lumMod val="50000"/>
                </a:schemeClr>
              </a:buClr>
              <a:buFont typeface="Arial" panose="020B0604020202020204" pitchFamily="34" charset="0"/>
              <a:buChar char="•"/>
            </a:pPr>
            <a:r>
              <a:rPr lang="en-GB" sz="1400" dirty="0">
                <a:solidFill>
                  <a:schemeClr val="tx1">
                    <a:lumMod val="75000"/>
                  </a:schemeClr>
                </a:solidFill>
              </a:rPr>
              <a:t>Provisional statement (Student Deposits)</a:t>
            </a:r>
          </a:p>
          <a:p>
            <a:pPr marL="285750" indent="-285750">
              <a:buClr>
                <a:schemeClr val="tx1">
                  <a:lumMod val="50000"/>
                </a:schemeClr>
              </a:buClr>
              <a:buFont typeface="Arial" panose="020B0604020202020204" pitchFamily="34" charset="0"/>
              <a:buChar char="•"/>
            </a:pPr>
            <a:endParaRPr lang="en-GB"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Nedbank Host to Host</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DPO Payment Gateway </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err="1">
                <a:solidFill>
                  <a:schemeClr val="tx1">
                    <a:lumMod val="75000"/>
                  </a:schemeClr>
                </a:solidFill>
              </a:rPr>
              <a:t>Paygate</a:t>
            </a:r>
            <a:r>
              <a:rPr lang="en-GB" altLang="ko-KR" sz="1400" dirty="0">
                <a:solidFill>
                  <a:schemeClr val="tx1">
                    <a:lumMod val="75000"/>
                  </a:schemeClr>
                </a:solidFill>
              </a:rPr>
              <a:t> : Infinity</a:t>
            </a:r>
            <a:endParaRPr lang="en-US"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endParaRPr lang="en-US"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US" sz="1400" dirty="0">
                <a:solidFill>
                  <a:schemeClr val="tx1">
                    <a:lumMod val="75000"/>
                  </a:schemeClr>
                </a:solidFill>
              </a:rPr>
              <a:t>Fee Estimation (Quotation)</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a:solidFill>
                  <a:schemeClr val="tx1">
                    <a:lumMod val="75000"/>
                  </a:schemeClr>
                </a:solidFill>
              </a:rPr>
              <a:t>OTP Before Updating Banking Details </a:t>
            </a:r>
          </a:p>
          <a:p>
            <a:pPr marL="285750" indent="-285750">
              <a:buClr>
                <a:schemeClr val="tx1">
                  <a:lumMod val="50000"/>
                </a:schemeClr>
              </a:buClr>
              <a:buFont typeface="Arial" panose="020B0604020202020204" pitchFamily="34" charset="0"/>
              <a:buChar char="•"/>
            </a:pPr>
            <a:endParaRPr lang="en-GB" altLang="ko-KR" sz="1400" dirty="0">
              <a:solidFill>
                <a:schemeClr val="tx1">
                  <a:lumMod val="75000"/>
                </a:schemeClr>
              </a:solidFill>
            </a:endParaRPr>
          </a:p>
          <a:p>
            <a:pPr marL="285750" indent="-285750">
              <a:buClr>
                <a:schemeClr val="tx1">
                  <a:lumMod val="50000"/>
                </a:schemeClr>
              </a:buClr>
              <a:buFont typeface="Arial" panose="020B0604020202020204" pitchFamily="34" charset="0"/>
              <a:buChar char="•"/>
            </a:pPr>
            <a:r>
              <a:rPr lang="en-GB" altLang="ko-KR" sz="1400" dirty="0" err="1">
                <a:solidFill>
                  <a:schemeClr val="tx1">
                    <a:lumMod val="75000"/>
                  </a:schemeClr>
                </a:solidFill>
              </a:rPr>
              <a:t>RealPay</a:t>
            </a:r>
            <a:r>
              <a:rPr lang="en-GB" altLang="ko-KR" sz="1400" dirty="0">
                <a:solidFill>
                  <a:schemeClr val="tx1">
                    <a:lumMod val="75000"/>
                  </a:schemeClr>
                </a:solidFill>
              </a:rPr>
              <a:t> Mandate  </a:t>
            </a:r>
          </a:p>
          <a:p>
            <a:endParaRPr lang="en-GB" dirty="0"/>
          </a:p>
        </p:txBody>
      </p:sp>
      <p:pic>
        <p:nvPicPr>
          <p:cNvPr id="5" name="Picture Placeholder 9" descr="A group of people sitting at a table&#10;&#10;Description automatically generated">
            <a:extLst>
              <a:ext uri="{FF2B5EF4-FFF2-40B4-BE49-F238E27FC236}">
                <a16:creationId xmlns:a16="http://schemas.microsoft.com/office/drawing/2014/main" id="{6C7D74CD-6F8F-571F-D1E3-42A438DAD06C}"/>
              </a:ext>
            </a:extLst>
          </p:cNvPr>
          <p:cNvPicPr>
            <a:picLocks noGrp="1" noChangeAspect="1"/>
          </p:cNvPicPr>
          <p:nvPr>
            <p:ph type="pic" sz="quarter" idx="15"/>
          </p:nvPr>
        </p:nvPicPr>
        <p:blipFill rotWithShape="1">
          <a:blip r:embed="rId2"/>
          <a:srcRect l="9011" r="9011"/>
          <a:stretch/>
        </p:blipFill>
        <p:spPr>
          <a:xfrm>
            <a:off x="303213" y="1277938"/>
            <a:ext cx="3798887" cy="3090862"/>
          </a:xfrm>
          <a:prstGeom prst="rect">
            <a:avLst/>
          </a:prstGeom>
        </p:spPr>
      </p:pic>
      <p:sp>
        <p:nvSpPr>
          <p:cNvPr id="7" name="Title 18">
            <a:extLst>
              <a:ext uri="{FF2B5EF4-FFF2-40B4-BE49-F238E27FC236}">
                <a16:creationId xmlns:a16="http://schemas.microsoft.com/office/drawing/2014/main" id="{9A60C423-8563-395A-2185-602CD05A0868}"/>
              </a:ext>
            </a:extLst>
          </p:cNvPr>
          <p:cNvSpPr txBox="1">
            <a:spLocks/>
          </p:cNvSpPr>
          <p:nvPr/>
        </p:nvSpPr>
        <p:spPr>
          <a:xfrm>
            <a:off x="2812098" y="368460"/>
            <a:ext cx="3519805" cy="480568"/>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Finance Enhancements</a:t>
            </a:r>
            <a:endParaRPr lang="en-ZA" b="0" dirty="0">
              <a:latin typeface="+mn-lt"/>
            </a:endParaRPr>
          </a:p>
        </p:txBody>
      </p:sp>
      <p:sp>
        <p:nvSpPr>
          <p:cNvPr id="8" name="Rectangle 7">
            <a:extLst>
              <a:ext uri="{FF2B5EF4-FFF2-40B4-BE49-F238E27FC236}">
                <a16:creationId xmlns:a16="http://schemas.microsoft.com/office/drawing/2014/main" id="{A12EB3D2-8392-118A-9B20-C771A2B0575F}"/>
              </a:ext>
            </a:extLst>
          </p:cNvPr>
          <p:cNvSpPr/>
          <p:nvPr/>
        </p:nvSpPr>
        <p:spPr>
          <a:xfrm>
            <a:off x="0" y="844500"/>
            <a:ext cx="9144000" cy="9803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spTree>
    <p:extLst>
      <p:ext uri="{BB962C8B-B14F-4D97-AF65-F5344CB8AC3E}">
        <p14:creationId xmlns:p14="http://schemas.microsoft.com/office/powerpoint/2010/main" val="1846723831"/>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6B0A71-E9FD-4DCD-BD4F-1B370AEDE701}">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D35E0C87-5529-4D78-85BB-7D81BF7D4577}">
  <ds:schemaRefs>
    <ds:schemaRef ds:uri="http://schemas.microsoft.com/sharepoint/v3/contenttype/forms"/>
  </ds:schemaRefs>
</ds:datastoreItem>
</file>

<file path=customXml/itemProps3.xml><?xml version="1.0" encoding="utf-8"?>
<ds:datastoreItem xmlns:ds="http://schemas.openxmlformats.org/officeDocument/2006/customXml" ds:itemID="{F57F8C5D-BE6F-4DB7-B887-A3EE48E204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295</Words>
  <Application>Microsoft Office PowerPoint</Application>
  <PresentationFormat>Custom</PresentationFormat>
  <Paragraphs>62</Paragraphs>
  <Slides>22</Slides>
  <Notes>1</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22</vt:i4>
      </vt:variant>
    </vt:vector>
  </HeadingPairs>
  <TitlesOfParts>
    <vt:vector size="27" baseType="lpstr">
      <vt:lpstr>Arial</vt:lpstr>
      <vt:lpstr>Calibri</vt:lpstr>
      <vt:lpstr>Title Slides</vt:lpstr>
      <vt:lpstr>Index Slides</vt:lpstr>
      <vt:lpstr>Content Slides</vt:lpstr>
      <vt:lpstr>4.1 Finance System Enhancements Transform Your Finance Operations to Maximize Returns!!!</vt:lpstr>
      <vt:lpstr>DISCLAIMER</vt:lpstr>
      <vt:lpstr>PowerPoint Presentation</vt:lpstr>
      <vt:lpstr>Strategy  </vt:lpstr>
      <vt:lpstr>Strategic Technology Plan</vt:lpstr>
      <vt:lpstr>Special Interest Group  </vt:lpstr>
      <vt:lpstr>PowerPoint Presentation</vt:lpstr>
      <vt:lpstr>Student Finance Enhancements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Roadmap  </vt:lpstr>
      <vt:lpstr>PowerPoint Presentation</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183</cp:revision>
  <dcterms:created xsi:type="dcterms:W3CDTF">2023-07-06T09:53:04Z</dcterms:created>
  <dcterms:modified xsi:type="dcterms:W3CDTF">2026-03-14T15:39:49Z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