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5"/>
  </p:notesMasterIdLst>
  <p:sldIdLst>
    <p:sldId id="271" r:id="rId7"/>
    <p:sldId id="273" r:id="rId8"/>
    <p:sldId id="274" r:id="rId9"/>
    <p:sldId id="275" r:id="rId10"/>
    <p:sldId id="283" r:id="rId11"/>
    <p:sldId id="277" r:id="rId12"/>
    <p:sldId id="287" r:id="rId13"/>
    <p:sldId id="279" r:id="rId14"/>
    <p:sldId id="288" r:id="rId15"/>
    <p:sldId id="285" r:id="rId16"/>
    <p:sldId id="297" r:id="rId17"/>
    <p:sldId id="284" r:id="rId18"/>
    <p:sldId id="289" r:id="rId19"/>
    <p:sldId id="298" r:id="rId20"/>
    <p:sldId id="296" r:id="rId21"/>
    <p:sldId id="295" r:id="rId22"/>
    <p:sldId id="2076136673" r:id="rId23"/>
    <p:sldId id="269" r:id="rId24"/>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C0FD4-5620-4083-8AD0-A00FABA69ACD}" v="22" dt="2026-03-09T11:03:47.40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74"/>
    <p:restoredTop sz="97379"/>
  </p:normalViewPr>
  <p:slideViewPr>
    <p:cSldViewPr snapToGrid="0" showGuides="1">
      <p:cViewPr varScale="1">
        <p:scale>
          <a:sx n="109" d="100"/>
          <a:sy n="109" d="100"/>
        </p:scale>
        <p:origin x="117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lliant Tleane" userId="17b35a9d-d403-4430-92ac-0fd18ec93b8e" providerId="ADAL" clId="{D7A3B85E-E120-4C2D-8823-1A95D5025564}"/>
    <pc:docChg chg="undo redo custSel addSld delSld modSld sldOrd">
      <pc:chgData name="Brilliant Tleane" userId="17b35a9d-d403-4430-92ac-0fd18ec93b8e" providerId="ADAL" clId="{D7A3B85E-E120-4C2D-8823-1A95D5025564}" dt="2026-03-09T11:03:52.586" v="3544" actId="20577"/>
      <pc:docMkLst>
        <pc:docMk/>
      </pc:docMkLst>
      <pc:sldChg chg="add del ord">
        <pc:chgData name="Brilliant Tleane" userId="17b35a9d-d403-4430-92ac-0fd18ec93b8e" providerId="ADAL" clId="{D7A3B85E-E120-4C2D-8823-1A95D5025564}" dt="2026-03-05T19:21:43.340" v="1357" actId="47"/>
        <pc:sldMkLst>
          <pc:docMk/>
          <pc:sldMk cId="2974937599" sldId="269"/>
        </pc:sldMkLst>
      </pc:sldChg>
      <pc:sldChg chg="modSp mod">
        <pc:chgData name="Brilliant Tleane" userId="17b35a9d-d403-4430-92ac-0fd18ec93b8e" providerId="ADAL" clId="{D7A3B85E-E120-4C2D-8823-1A95D5025564}" dt="2026-03-08T10:03:56.559" v="2775" actId="20577"/>
        <pc:sldMkLst>
          <pc:docMk/>
          <pc:sldMk cId="3403544481" sldId="271"/>
        </pc:sldMkLst>
        <pc:spChg chg="mod">
          <ac:chgData name="Brilliant Tleane" userId="17b35a9d-d403-4430-92ac-0fd18ec93b8e" providerId="ADAL" clId="{D7A3B85E-E120-4C2D-8823-1A95D5025564}" dt="2026-03-08T10:01:15.255" v="2749" actId="20577"/>
          <ac:spMkLst>
            <pc:docMk/>
            <pc:sldMk cId="3403544481" sldId="271"/>
            <ac:spMk id="5" creationId="{9F2C16CD-8702-0903-B4D7-513113003D74}"/>
          </ac:spMkLst>
        </pc:spChg>
        <pc:spChg chg="mod">
          <ac:chgData name="Brilliant Tleane" userId="17b35a9d-d403-4430-92ac-0fd18ec93b8e" providerId="ADAL" clId="{D7A3B85E-E120-4C2D-8823-1A95D5025564}" dt="2026-03-08T10:03:56.559" v="2775" actId="20577"/>
          <ac:spMkLst>
            <pc:docMk/>
            <pc:sldMk cId="3403544481" sldId="271"/>
            <ac:spMk id="6" creationId="{D4587BBB-5E93-A3D9-A0C4-2C4FA419A74E}"/>
          </ac:spMkLst>
        </pc:spChg>
      </pc:sldChg>
      <pc:sldChg chg="ord">
        <pc:chgData name="Brilliant Tleane" userId="17b35a9d-d403-4430-92ac-0fd18ec93b8e" providerId="ADAL" clId="{D7A3B85E-E120-4C2D-8823-1A95D5025564}" dt="2026-03-05T19:24:22.240" v="1440"/>
        <pc:sldMkLst>
          <pc:docMk/>
          <pc:sldMk cId="1947509370" sldId="273"/>
        </pc:sldMkLst>
      </pc:sldChg>
      <pc:sldChg chg="modSp mod">
        <pc:chgData name="Brilliant Tleane" userId="17b35a9d-d403-4430-92ac-0fd18ec93b8e" providerId="ADAL" clId="{D7A3B85E-E120-4C2D-8823-1A95D5025564}" dt="2026-03-08T09:21:43.363" v="2447" actId="14100"/>
        <pc:sldMkLst>
          <pc:docMk/>
          <pc:sldMk cId="2139657369" sldId="274"/>
        </pc:sldMkLst>
        <pc:spChg chg="mod">
          <ac:chgData name="Brilliant Tleane" userId="17b35a9d-d403-4430-92ac-0fd18ec93b8e" providerId="ADAL" clId="{D7A3B85E-E120-4C2D-8823-1A95D5025564}" dt="2026-03-08T09:21:43.363" v="2447" actId="14100"/>
          <ac:spMkLst>
            <pc:docMk/>
            <pc:sldMk cId="2139657369" sldId="274"/>
            <ac:spMk id="2" creationId="{58D1C371-2016-6DB2-19BF-77EBB4DAC732}"/>
          </ac:spMkLst>
        </pc:spChg>
        <pc:spChg chg="mod">
          <ac:chgData name="Brilliant Tleane" userId="17b35a9d-d403-4430-92ac-0fd18ec93b8e" providerId="ADAL" clId="{D7A3B85E-E120-4C2D-8823-1A95D5025564}" dt="2026-03-08T09:21:32.335" v="2442" actId="14100"/>
          <ac:spMkLst>
            <pc:docMk/>
            <pc:sldMk cId="2139657369" sldId="274"/>
            <ac:spMk id="3" creationId="{504CB7D6-03FE-4D3C-5F42-704CB564413D}"/>
          </ac:spMkLst>
        </pc:spChg>
      </pc:sldChg>
      <pc:sldChg chg="modSp mod ord">
        <pc:chgData name="Brilliant Tleane" userId="17b35a9d-d403-4430-92ac-0fd18ec93b8e" providerId="ADAL" clId="{D7A3B85E-E120-4C2D-8823-1A95D5025564}" dt="2026-03-05T19:24:05.662" v="1438"/>
        <pc:sldMkLst>
          <pc:docMk/>
          <pc:sldMk cId="3247429154" sldId="275"/>
        </pc:sldMkLst>
        <pc:spChg chg="mod">
          <ac:chgData name="Brilliant Tleane" userId="17b35a9d-d403-4430-92ac-0fd18ec93b8e" providerId="ADAL" clId="{D7A3B85E-E120-4C2D-8823-1A95D5025564}" dt="2026-03-05T19:14:39.100" v="1234" actId="20577"/>
          <ac:spMkLst>
            <pc:docMk/>
            <pc:sldMk cId="3247429154" sldId="275"/>
            <ac:spMk id="2" creationId="{34CB6DAD-04FD-05BD-A6B9-0482CFE1E256}"/>
          </ac:spMkLst>
        </pc:spChg>
      </pc:sldChg>
      <pc:sldChg chg="addSp delSp modSp add del mod ord">
        <pc:chgData name="Brilliant Tleane" userId="17b35a9d-d403-4430-92ac-0fd18ec93b8e" providerId="ADAL" clId="{D7A3B85E-E120-4C2D-8823-1A95D5025564}" dt="2026-03-09T11:03:35.890" v="3521" actId="20577"/>
        <pc:sldMkLst>
          <pc:docMk/>
          <pc:sldMk cId="2471739557" sldId="276"/>
        </pc:sldMkLst>
        <pc:spChg chg="add mod">
          <ac:chgData name="Brilliant Tleane" userId="17b35a9d-d403-4430-92ac-0fd18ec93b8e" providerId="ADAL" clId="{D7A3B85E-E120-4C2D-8823-1A95D5025564}" dt="2026-03-09T11:03:35.890" v="3521" actId="20577"/>
          <ac:spMkLst>
            <pc:docMk/>
            <pc:sldMk cId="2471739557" sldId="276"/>
            <ac:spMk id="2" creationId="{F9E5AA75-C644-260C-5365-67E5FA71D282}"/>
          </ac:spMkLst>
        </pc:spChg>
      </pc:sldChg>
      <pc:sldChg chg="addSp delSp modSp mod ord">
        <pc:chgData name="Brilliant Tleane" userId="17b35a9d-d403-4430-92ac-0fd18ec93b8e" providerId="ADAL" clId="{D7A3B85E-E120-4C2D-8823-1A95D5025564}" dt="2026-03-08T14:50:44.157" v="3474" actId="14861"/>
        <pc:sldMkLst>
          <pc:docMk/>
          <pc:sldMk cId="4106409489" sldId="277"/>
        </pc:sldMkLst>
        <pc:spChg chg="mod">
          <ac:chgData name="Brilliant Tleane" userId="17b35a9d-d403-4430-92ac-0fd18ec93b8e" providerId="ADAL" clId="{D7A3B85E-E120-4C2D-8823-1A95D5025564}" dt="2026-03-08T09:25:50.640" v="2460" actId="14100"/>
          <ac:spMkLst>
            <pc:docMk/>
            <pc:sldMk cId="4106409489" sldId="277"/>
            <ac:spMk id="3" creationId="{D381BBC8-428D-D07E-1DCD-B5E50B6153B3}"/>
          </ac:spMkLst>
        </pc:spChg>
        <pc:picChg chg="add del mod">
          <ac:chgData name="Brilliant Tleane" userId="17b35a9d-d403-4430-92ac-0fd18ec93b8e" providerId="ADAL" clId="{D7A3B85E-E120-4C2D-8823-1A95D5025564}" dt="2026-03-08T14:12:31.722" v="2801" actId="478"/>
          <ac:picMkLst>
            <pc:docMk/>
            <pc:sldMk cId="4106409489" sldId="277"/>
            <ac:picMk id="2" creationId="{73EF2B78-B24A-67A3-E479-46A4637F3630}"/>
          </ac:picMkLst>
        </pc:picChg>
        <pc:picChg chg="add del mod">
          <ac:chgData name="Brilliant Tleane" userId="17b35a9d-d403-4430-92ac-0fd18ec93b8e" providerId="ADAL" clId="{D7A3B85E-E120-4C2D-8823-1A95D5025564}" dt="2026-03-08T14:12:30.672" v="2800" actId="478"/>
          <ac:picMkLst>
            <pc:docMk/>
            <pc:sldMk cId="4106409489" sldId="277"/>
            <ac:picMk id="4" creationId="{F9905034-0FAA-4E18-4928-41F22BE6320E}"/>
          </ac:picMkLst>
        </pc:picChg>
        <pc:picChg chg="add del mod">
          <ac:chgData name="Brilliant Tleane" userId="17b35a9d-d403-4430-92ac-0fd18ec93b8e" providerId="ADAL" clId="{D7A3B85E-E120-4C2D-8823-1A95D5025564}" dt="2026-03-08T14:12:29.376" v="2799" actId="478"/>
          <ac:picMkLst>
            <pc:docMk/>
            <pc:sldMk cId="4106409489" sldId="277"/>
            <ac:picMk id="5" creationId="{29E0E88F-6F5B-1A25-B679-9019F84A417C}"/>
          </ac:picMkLst>
        </pc:picChg>
        <pc:picChg chg="add mod">
          <ac:chgData name="Brilliant Tleane" userId="17b35a9d-d403-4430-92ac-0fd18ec93b8e" providerId="ADAL" clId="{D7A3B85E-E120-4C2D-8823-1A95D5025564}" dt="2026-03-08T14:50:44.157" v="3474" actId="14861"/>
          <ac:picMkLst>
            <pc:docMk/>
            <pc:sldMk cId="4106409489" sldId="277"/>
            <ac:picMk id="7" creationId="{935D26EF-6B6B-F191-284D-EB07DCA6CC27}"/>
          </ac:picMkLst>
        </pc:picChg>
      </pc:sldChg>
      <pc:sldChg chg="addSp delSp modSp mod ord">
        <pc:chgData name="Brilliant Tleane" userId="17b35a9d-d403-4430-92ac-0fd18ec93b8e" providerId="ADAL" clId="{D7A3B85E-E120-4C2D-8823-1A95D5025564}" dt="2026-03-08T14:24:51" v="3060" actId="20577"/>
        <pc:sldMkLst>
          <pc:docMk/>
          <pc:sldMk cId="3112917675" sldId="279"/>
        </pc:sldMkLst>
        <pc:spChg chg="mod">
          <ac:chgData name="Brilliant Tleane" userId="17b35a9d-d403-4430-92ac-0fd18ec93b8e" providerId="ADAL" clId="{D7A3B85E-E120-4C2D-8823-1A95D5025564}" dt="2026-03-08T14:16:05.187" v="2825"/>
          <ac:spMkLst>
            <pc:docMk/>
            <pc:sldMk cId="3112917675" sldId="279"/>
            <ac:spMk id="3" creationId="{D97111B9-AFEE-36F6-666E-9AF195B9A0D8}"/>
          </ac:spMkLst>
        </pc:spChg>
        <pc:spChg chg="mod">
          <ac:chgData name="Brilliant Tleane" userId="17b35a9d-d403-4430-92ac-0fd18ec93b8e" providerId="ADAL" clId="{D7A3B85E-E120-4C2D-8823-1A95D5025564}" dt="2026-03-08T14:20:07.192" v="2885" actId="20577"/>
          <ac:spMkLst>
            <pc:docMk/>
            <pc:sldMk cId="3112917675" sldId="279"/>
            <ac:spMk id="4" creationId="{1C5C5B04-3A20-E244-904A-1E4AE999BEE8}"/>
          </ac:spMkLst>
        </pc:spChg>
        <pc:spChg chg="mod">
          <ac:chgData name="Brilliant Tleane" userId="17b35a9d-d403-4430-92ac-0fd18ec93b8e" providerId="ADAL" clId="{D7A3B85E-E120-4C2D-8823-1A95D5025564}" dt="2026-03-05T19:23:18.791" v="1392" actId="20577"/>
          <ac:spMkLst>
            <pc:docMk/>
            <pc:sldMk cId="3112917675" sldId="279"/>
            <ac:spMk id="5" creationId="{0F8C2DAC-1C03-F20A-DC3B-66FBA9A7DD7E}"/>
          </ac:spMkLst>
        </pc:spChg>
        <pc:spChg chg="mod">
          <ac:chgData name="Brilliant Tleane" userId="17b35a9d-d403-4430-92ac-0fd18ec93b8e" providerId="ADAL" clId="{D7A3B85E-E120-4C2D-8823-1A95D5025564}" dt="2026-03-08T14:19:45.004" v="2866" actId="207"/>
          <ac:spMkLst>
            <pc:docMk/>
            <pc:sldMk cId="3112917675" sldId="279"/>
            <ac:spMk id="8" creationId="{BE6A348E-ECE8-D16F-F2E9-593705083FE9}"/>
          </ac:spMkLst>
        </pc:spChg>
        <pc:spChg chg="mod">
          <ac:chgData name="Brilliant Tleane" userId="17b35a9d-d403-4430-92ac-0fd18ec93b8e" providerId="ADAL" clId="{D7A3B85E-E120-4C2D-8823-1A95D5025564}" dt="2026-03-08T14:22:26.115" v="2994" actId="1076"/>
          <ac:spMkLst>
            <pc:docMk/>
            <pc:sldMk cId="3112917675" sldId="279"/>
            <ac:spMk id="9" creationId="{75C4FAD1-010C-5B3F-A2C2-90549D0E5149}"/>
          </ac:spMkLst>
        </pc:spChg>
        <pc:spChg chg="mod">
          <ac:chgData name="Brilliant Tleane" userId="17b35a9d-d403-4430-92ac-0fd18ec93b8e" providerId="ADAL" clId="{D7A3B85E-E120-4C2D-8823-1A95D5025564}" dt="2026-03-08T14:18:53.124" v="2859" actId="1076"/>
          <ac:spMkLst>
            <pc:docMk/>
            <pc:sldMk cId="3112917675" sldId="279"/>
            <ac:spMk id="13" creationId="{ED47AE69-5703-6C62-E61F-0D08BF9D2488}"/>
          </ac:spMkLst>
        </pc:spChg>
        <pc:spChg chg="mod">
          <ac:chgData name="Brilliant Tleane" userId="17b35a9d-d403-4430-92ac-0fd18ec93b8e" providerId="ADAL" clId="{D7A3B85E-E120-4C2D-8823-1A95D5025564}" dt="2026-03-08T14:24:51" v="3060" actId="20577"/>
          <ac:spMkLst>
            <pc:docMk/>
            <pc:sldMk cId="3112917675" sldId="279"/>
            <ac:spMk id="14" creationId="{59D3FBB0-6890-9CF6-878A-8AF9F48E0AE7}"/>
          </ac:spMkLst>
        </pc:spChg>
        <pc:spChg chg="mod">
          <ac:chgData name="Brilliant Tleane" userId="17b35a9d-d403-4430-92ac-0fd18ec93b8e" providerId="ADAL" clId="{D7A3B85E-E120-4C2D-8823-1A95D5025564}" dt="2026-03-05T20:24:49.046" v="2057" actId="1076"/>
          <ac:spMkLst>
            <pc:docMk/>
            <pc:sldMk cId="3112917675" sldId="279"/>
            <ac:spMk id="17" creationId="{707A1C07-2B96-5EB1-1247-F9B7105DADC9}"/>
          </ac:spMkLst>
        </pc:spChg>
        <pc:spChg chg="mod">
          <ac:chgData name="Brilliant Tleane" userId="17b35a9d-d403-4430-92ac-0fd18ec93b8e" providerId="ADAL" clId="{D7A3B85E-E120-4C2D-8823-1A95D5025564}" dt="2026-03-08T14:22:04.093" v="2973" actId="20577"/>
          <ac:spMkLst>
            <pc:docMk/>
            <pc:sldMk cId="3112917675" sldId="279"/>
            <ac:spMk id="18" creationId="{04236701-381C-0273-C133-05D5561E8667}"/>
          </ac:spMkLst>
        </pc:spChg>
        <pc:spChg chg="mod">
          <ac:chgData name="Brilliant Tleane" userId="17b35a9d-d403-4430-92ac-0fd18ec93b8e" providerId="ADAL" clId="{D7A3B85E-E120-4C2D-8823-1A95D5025564}" dt="2026-03-08T14:17:30.047" v="2847" actId="207"/>
          <ac:spMkLst>
            <pc:docMk/>
            <pc:sldMk cId="3112917675" sldId="279"/>
            <ac:spMk id="21" creationId="{A0A4F67A-3785-A594-3BD7-677D4A048092}"/>
          </ac:spMkLst>
        </pc:spChg>
        <pc:spChg chg="mod">
          <ac:chgData name="Brilliant Tleane" userId="17b35a9d-d403-4430-92ac-0fd18ec93b8e" providerId="ADAL" clId="{D7A3B85E-E120-4C2D-8823-1A95D5025564}" dt="2026-03-08T14:24:46.736" v="3054" actId="20577"/>
          <ac:spMkLst>
            <pc:docMk/>
            <pc:sldMk cId="3112917675" sldId="279"/>
            <ac:spMk id="22" creationId="{976E0B72-8D83-80BE-0102-4B9ABD26411D}"/>
          </ac:spMkLst>
        </pc:spChg>
        <pc:grpChg chg="add mod">
          <ac:chgData name="Brilliant Tleane" userId="17b35a9d-d403-4430-92ac-0fd18ec93b8e" providerId="ADAL" clId="{D7A3B85E-E120-4C2D-8823-1A95D5025564}" dt="2026-03-08T14:19:56.299" v="2867" actId="1076"/>
          <ac:grpSpMkLst>
            <pc:docMk/>
            <pc:sldMk cId="3112917675" sldId="279"/>
            <ac:grpSpMk id="2" creationId="{A5D2539D-198E-ED67-CC85-7725B451733A}"/>
          </ac:grpSpMkLst>
        </pc:grpChg>
        <pc:grpChg chg="add mod">
          <ac:chgData name="Brilliant Tleane" userId="17b35a9d-d403-4430-92ac-0fd18ec93b8e" providerId="ADAL" clId="{D7A3B85E-E120-4C2D-8823-1A95D5025564}" dt="2026-03-08T14:19:20.770" v="2865" actId="207"/>
          <ac:grpSpMkLst>
            <pc:docMk/>
            <pc:sldMk cId="3112917675" sldId="279"/>
            <ac:grpSpMk id="7" creationId="{B3F137DA-FAAF-8BFE-B96A-012C0D4C9049}"/>
          </ac:grpSpMkLst>
        </pc:grpChg>
        <pc:grpChg chg="add mod">
          <ac:chgData name="Brilliant Tleane" userId="17b35a9d-d403-4430-92ac-0fd18ec93b8e" providerId="ADAL" clId="{D7A3B85E-E120-4C2D-8823-1A95D5025564}" dt="2026-03-08T14:18:53.124" v="2859" actId="1076"/>
          <ac:grpSpMkLst>
            <pc:docMk/>
            <pc:sldMk cId="3112917675" sldId="279"/>
            <ac:grpSpMk id="12" creationId="{9804474E-8673-D7F5-D9BB-87F70CE27D25}"/>
          </ac:grpSpMkLst>
        </pc:grpChg>
        <pc:grpChg chg="mod">
          <ac:chgData name="Brilliant Tleane" userId="17b35a9d-d403-4430-92ac-0fd18ec93b8e" providerId="ADAL" clId="{D7A3B85E-E120-4C2D-8823-1A95D5025564}" dt="2026-03-08T14:17:08.167" v="2844" actId="1076"/>
          <ac:grpSpMkLst>
            <pc:docMk/>
            <pc:sldMk cId="3112917675" sldId="279"/>
            <ac:grpSpMk id="16" creationId="{24A35D05-93ED-44B7-71F5-8AAE9D233DF8}"/>
          </ac:grpSpMkLst>
        </pc:grpChg>
        <pc:grpChg chg="mod">
          <ac:chgData name="Brilliant Tleane" userId="17b35a9d-d403-4430-92ac-0fd18ec93b8e" providerId="ADAL" clId="{D7A3B85E-E120-4C2D-8823-1A95D5025564}" dt="2026-03-08T14:17:30.047" v="2847" actId="207"/>
          <ac:grpSpMkLst>
            <pc:docMk/>
            <pc:sldMk cId="3112917675" sldId="279"/>
            <ac:grpSpMk id="20" creationId="{AE23ECE8-F783-2553-606F-319FD1CFAC45}"/>
          </ac:grpSpMkLst>
        </pc:grpChg>
        <pc:picChg chg="mod">
          <ac:chgData name="Brilliant Tleane" userId="17b35a9d-d403-4430-92ac-0fd18ec93b8e" providerId="ADAL" clId="{D7A3B85E-E120-4C2D-8823-1A95D5025564}" dt="2026-03-08T14:16:05.187" v="2825"/>
          <ac:picMkLst>
            <pc:docMk/>
            <pc:sldMk cId="3112917675" sldId="279"/>
            <ac:picMk id="6" creationId="{0ADDDC97-2614-15D9-8676-349B5BD9F1FD}"/>
          </ac:picMkLst>
        </pc:picChg>
        <pc:picChg chg="mod">
          <ac:chgData name="Brilliant Tleane" userId="17b35a9d-d403-4430-92ac-0fd18ec93b8e" providerId="ADAL" clId="{D7A3B85E-E120-4C2D-8823-1A95D5025564}" dt="2026-03-08T14:19:20.770" v="2865" actId="207"/>
          <ac:picMkLst>
            <pc:docMk/>
            <pc:sldMk cId="3112917675" sldId="279"/>
            <ac:picMk id="10" creationId="{A1C031BA-3996-4DCA-7556-60A21B3DB009}"/>
          </ac:picMkLst>
        </pc:picChg>
        <pc:picChg chg="mod">
          <ac:chgData name="Brilliant Tleane" userId="17b35a9d-d403-4430-92ac-0fd18ec93b8e" providerId="ADAL" clId="{D7A3B85E-E120-4C2D-8823-1A95D5025564}" dt="2026-03-08T14:18:53.124" v="2859" actId="1076"/>
          <ac:picMkLst>
            <pc:docMk/>
            <pc:sldMk cId="3112917675" sldId="279"/>
            <ac:picMk id="15" creationId="{8487AD17-AABF-B274-B132-7B51D3E2A714}"/>
          </ac:picMkLst>
        </pc:picChg>
        <pc:picChg chg="mod">
          <ac:chgData name="Brilliant Tleane" userId="17b35a9d-d403-4430-92ac-0fd18ec93b8e" providerId="ADAL" clId="{D7A3B85E-E120-4C2D-8823-1A95D5025564}" dt="2026-03-05T20:24:34.346" v="2052" actId="1076"/>
          <ac:picMkLst>
            <pc:docMk/>
            <pc:sldMk cId="3112917675" sldId="279"/>
            <ac:picMk id="19" creationId="{EA6EE211-1B8A-72BC-3EA7-6764757B11F5}"/>
          </ac:picMkLst>
        </pc:picChg>
        <pc:picChg chg="mod">
          <ac:chgData name="Brilliant Tleane" userId="17b35a9d-d403-4430-92ac-0fd18ec93b8e" providerId="ADAL" clId="{D7A3B85E-E120-4C2D-8823-1A95D5025564}" dt="2026-03-08T14:20:40.443" v="2888" actId="207"/>
          <ac:picMkLst>
            <pc:docMk/>
            <pc:sldMk cId="3112917675" sldId="279"/>
            <ac:picMk id="23" creationId="{352D8889-43F5-62CF-2CCC-3333DBEBC5C4}"/>
          </ac:picMkLst>
        </pc:picChg>
      </pc:sldChg>
      <pc:sldChg chg="addSp delSp modSp mod ord">
        <pc:chgData name="Brilliant Tleane" userId="17b35a9d-d403-4430-92ac-0fd18ec93b8e" providerId="ADAL" clId="{D7A3B85E-E120-4C2D-8823-1A95D5025564}" dt="2026-03-08T14:12:14.867" v="2798" actId="20577"/>
        <pc:sldMkLst>
          <pc:docMk/>
          <pc:sldMk cId="1846723831" sldId="283"/>
        </pc:sldMkLst>
        <pc:spChg chg="mod">
          <ac:chgData name="Brilliant Tleane" userId="17b35a9d-d403-4430-92ac-0fd18ec93b8e" providerId="ADAL" clId="{D7A3B85E-E120-4C2D-8823-1A95D5025564}" dt="2026-03-08T14:12:14.867" v="2798" actId="20577"/>
          <ac:spMkLst>
            <pc:docMk/>
            <pc:sldMk cId="1846723831" sldId="283"/>
            <ac:spMk id="2" creationId="{F249B7D1-D3EB-0472-1B57-EE63BD4E0885}"/>
          </ac:spMkLst>
        </pc:spChg>
        <pc:spChg chg="del mod">
          <ac:chgData name="Brilliant Tleane" userId="17b35a9d-d403-4430-92ac-0fd18ec93b8e" providerId="ADAL" clId="{D7A3B85E-E120-4C2D-8823-1A95D5025564}" dt="2026-03-08T09:44:38.630" v="2700"/>
          <ac:spMkLst>
            <pc:docMk/>
            <pc:sldMk cId="1846723831" sldId="283"/>
            <ac:spMk id="3" creationId="{574FBFB1-E275-485C-889B-2986283971B9}"/>
          </ac:spMkLst>
        </pc:spChg>
        <pc:spChg chg="mod">
          <ac:chgData name="Brilliant Tleane" userId="17b35a9d-d403-4430-92ac-0fd18ec93b8e" providerId="ADAL" clId="{D7A3B85E-E120-4C2D-8823-1A95D5025564}" dt="2026-03-05T19:15:36.598" v="1268" actId="20577"/>
          <ac:spMkLst>
            <pc:docMk/>
            <pc:sldMk cId="1846723831" sldId="283"/>
            <ac:spMk id="4" creationId="{750407AD-7026-8455-EE04-6747B1B19199}"/>
          </ac:spMkLst>
        </pc:spChg>
        <pc:picChg chg="add mod">
          <ac:chgData name="Brilliant Tleane" userId="17b35a9d-d403-4430-92ac-0fd18ec93b8e" providerId="ADAL" clId="{D7A3B85E-E120-4C2D-8823-1A95D5025564}" dt="2026-03-08T09:44:38.630" v="2700"/>
          <ac:picMkLst>
            <pc:docMk/>
            <pc:sldMk cId="1846723831" sldId="283"/>
            <ac:picMk id="5" creationId="{8A9F1CA3-177E-19E5-D6BF-91708076B3F6}"/>
          </ac:picMkLst>
        </pc:picChg>
      </pc:sldChg>
      <pc:sldChg chg="addSp delSp modSp mod ord">
        <pc:chgData name="Brilliant Tleane" userId="17b35a9d-d403-4430-92ac-0fd18ec93b8e" providerId="ADAL" clId="{D7A3B85E-E120-4C2D-8823-1A95D5025564}" dt="2026-03-08T14:37:47.978" v="3440" actId="108"/>
        <pc:sldMkLst>
          <pc:docMk/>
          <pc:sldMk cId="1588312956" sldId="284"/>
        </pc:sldMkLst>
        <pc:spChg chg="mod">
          <ac:chgData name="Brilliant Tleane" userId="17b35a9d-d403-4430-92ac-0fd18ec93b8e" providerId="ADAL" clId="{D7A3B85E-E120-4C2D-8823-1A95D5025564}" dt="2026-03-08T14:37:47.978" v="3440" actId="108"/>
          <ac:spMkLst>
            <pc:docMk/>
            <pc:sldMk cId="1588312956" sldId="284"/>
            <ac:spMk id="2" creationId="{EECBB6BF-6C5B-EE8D-B753-46589F4D1124}"/>
          </ac:spMkLst>
        </pc:spChg>
        <pc:spChg chg="mod">
          <ac:chgData name="Brilliant Tleane" userId="17b35a9d-d403-4430-92ac-0fd18ec93b8e" providerId="ADAL" clId="{D7A3B85E-E120-4C2D-8823-1A95D5025564}" dt="2026-03-05T19:31:50.501" v="1630" actId="20577"/>
          <ac:spMkLst>
            <pc:docMk/>
            <pc:sldMk cId="1588312956" sldId="284"/>
            <ac:spMk id="4" creationId="{147F4B65-9C70-DE29-6FA7-E28C9904449F}"/>
          </ac:spMkLst>
        </pc:spChg>
        <pc:picChg chg="add mod">
          <ac:chgData name="Brilliant Tleane" userId="17b35a9d-d403-4430-92ac-0fd18ec93b8e" providerId="ADAL" clId="{D7A3B85E-E120-4C2D-8823-1A95D5025564}" dt="2026-03-05T20:13:49.429" v="2020" actId="14100"/>
          <ac:picMkLst>
            <pc:docMk/>
            <pc:sldMk cId="1588312956" sldId="284"/>
            <ac:picMk id="6" creationId="{BE2C5F97-62F7-CAB1-DEF0-0E07013CFEF3}"/>
          </ac:picMkLst>
        </pc:picChg>
      </pc:sldChg>
      <pc:sldChg chg="modSp add mod">
        <pc:chgData name="Brilliant Tleane" userId="17b35a9d-d403-4430-92ac-0fd18ec93b8e" providerId="ADAL" clId="{D7A3B85E-E120-4C2D-8823-1A95D5025564}" dt="2026-03-05T19:14:53.982" v="1245" actId="20577"/>
        <pc:sldMkLst>
          <pc:docMk/>
          <pc:sldMk cId="2889878330" sldId="285"/>
        </pc:sldMkLst>
        <pc:spChg chg="mod">
          <ac:chgData name="Brilliant Tleane" userId="17b35a9d-d403-4430-92ac-0fd18ec93b8e" providerId="ADAL" clId="{D7A3B85E-E120-4C2D-8823-1A95D5025564}" dt="2026-03-05T19:14:53.982" v="1245" actId="20577"/>
          <ac:spMkLst>
            <pc:docMk/>
            <pc:sldMk cId="2889878330" sldId="285"/>
            <ac:spMk id="2" creationId="{1D082351-474A-9EE4-F93A-246A56A11736}"/>
          </ac:spMkLst>
        </pc:spChg>
      </pc:sldChg>
      <pc:sldChg chg="addSp delSp modSp add mod modAnim">
        <pc:chgData name="Brilliant Tleane" userId="17b35a9d-d403-4430-92ac-0fd18ec93b8e" providerId="ADAL" clId="{D7A3B85E-E120-4C2D-8823-1A95D5025564}" dt="2026-03-08T14:56:35.993" v="3480" actId="14100"/>
        <pc:sldMkLst>
          <pc:docMk/>
          <pc:sldMk cId="2917479606" sldId="287"/>
        </pc:sldMkLst>
        <pc:spChg chg="mod">
          <ac:chgData name="Brilliant Tleane" userId="17b35a9d-d403-4430-92ac-0fd18ec93b8e" providerId="ADAL" clId="{D7A3B85E-E120-4C2D-8823-1A95D5025564}" dt="2026-03-08T14:56:28.953" v="3479" actId="14100"/>
          <ac:spMkLst>
            <pc:docMk/>
            <pc:sldMk cId="2917479606" sldId="287"/>
            <ac:spMk id="3" creationId="{41612676-4485-2288-C9F8-6A25284A1FC0}"/>
          </ac:spMkLst>
        </pc:spChg>
        <pc:picChg chg="add mod">
          <ac:chgData name="Brilliant Tleane" userId="17b35a9d-d403-4430-92ac-0fd18ec93b8e" providerId="ADAL" clId="{D7A3B85E-E120-4C2D-8823-1A95D5025564}" dt="2026-03-08T14:56:35.993" v="3480" actId="14100"/>
          <ac:picMkLst>
            <pc:docMk/>
            <pc:sldMk cId="2917479606" sldId="287"/>
            <ac:picMk id="4" creationId="{D2635151-B2AE-4A6F-4294-72FD8EE4E36C}"/>
          </ac:picMkLst>
        </pc:picChg>
        <pc:picChg chg="add del mod">
          <ac:chgData name="Brilliant Tleane" userId="17b35a9d-d403-4430-92ac-0fd18ec93b8e" providerId="ADAL" clId="{D7A3B85E-E120-4C2D-8823-1A95D5025564}" dt="2026-03-08T14:12:38.225" v="2804" actId="478"/>
          <ac:picMkLst>
            <pc:docMk/>
            <pc:sldMk cId="2917479606" sldId="287"/>
            <ac:picMk id="1026" creationId="{8B4E55E8-4293-05DB-4044-2DD18688B787}"/>
          </ac:picMkLst>
        </pc:picChg>
        <pc:picChg chg="add del mod">
          <ac:chgData name="Brilliant Tleane" userId="17b35a9d-d403-4430-92ac-0fd18ec93b8e" providerId="ADAL" clId="{D7A3B85E-E120-4C2D-8823-1A95D5025564}" dt="2026-03-08T14:12:37.113" v="2803" actId="478"/>
          <ac:picMkLst>
            <pc:docMk/>
            <pc:sldMk cId="2917479606" sldId="287"/>
            <ac:picMk id="1028" creationId="{115F7959-B4DD-103F-08F0-79D83B5D2250}"/>
          </ac:picMkLst>
        </pc:picChg>
        <pc:picChg chg="add mod">
          <ac:chgData name="Brilliant Tleane" userId="17b35a9d-d403-4430-92ac-0fd18ec93b8e" providerId="ADAL" clId="{D7A3B85E-E120-4C2D-8823-1A95D5025564}" dt="2026-03-08T09:31:54.213" v="2490" actId="14100"/>
          <ac:picMkLst>
            <pc:docMk/>
            <pc:sldMk cId="2917479606" sldId="287"/>
            <ac:picMk id="1030" creationId="{727509F3-C2C8-687B-C856-D803E7530514}"/>
          </ac:picMkLst>
        </pc:picChg>
        <pc:picChg chg="add del mod">
          <ac:chgData name="Brilliant Tleane" userId="17b35a9d-d403-4430-92ac-0fd18ec93b8e" providerId="ADAL" clId="{D7A3B85E-E120-4C2D-8823-1A95D5025564}" dt="2026-03-08T14:12:36.274" v="2802" actId="478"/>
          <ac:picMkLst>
            <pc:docMk/>
            <pc:sldMk cId="2917479606" sldId="287"/>
            <ac:picMk id="1032" creationId="{93770F99-2B51-3475-9C47-1B25FF902625}"/>
          </ac:picMkLst>
        </pc:picChg>
      </pc:sldChg>
      <pc:sldChg chg="addSp delSp modSp add mod">
        <pc:chgData name="Brilliant Tleane" userId="17b35a9d-d403-4430-92ac-0fd18ec93b8e" providerId="ADAL" clId="{D7A3B85E-E120-4C2D-8823-1A95D5025564}" dt="2026-03-08T14:25:56.605" v="3107" actId="20577"/>
        <pc:sldMkLst>
          <pc:docMk/>
          <pc:sldMk cId="2596033794" sldId="288"/>
        </pc:sldMkLst>
        <pc:spChg chg="mod">
          <ac:chgData name="Brilliant Tleane" userId="17b35a9d-d403-4430-92ac-0fd18ec93b8e" providerId="ADAL" clId="{D7A3B85E-E120-4C2D-8823-1A95D5025564}" dt="2026-03-08T14:24:01.520" v="3030" actId="20577"/>
          <ac:spMkLst>
            <pc:docMk/>
            <pc:sldMk cId="2596033794" sldId="288"/>
            <ac:spMk id="2" creationId="{AC7C990D-73BB-DF65-C74B-7ABA3653B77B}"/>
          </ac:spMkLst>
        </pc:spChg>
        <pc:spChg chg="mod">
          <ac:chgData name="Brilliant Tleane" userId="17b35a9d-d403-4430-92ac-0fd18ec93b8e" providerId="ADAL" clId="{D7A3B85E-E120-4C2D-8823-1A95D5025564}" dt="2026-03-08T14:25:10.182" v="3074" actId="20577"/>
          <ac:spMkLst>
            <pc:docMk/>
            <pc:sldMk cId="2596033794" sldId="288"/>
            <ac:spMk id="3" creationId="{3C8D706C-AB88-4098-1361-6887D52E5D69}"/>
          </ac:spMkLst>
        </pc:spChg>
        <pc:spChg chg="mod">
          <ac:chgData name="Brilliant Tleane" userId="17b35a9d-d403-4430-92ac-0fd18ec93b8e" providerId="ADAL" clId="{D7A3B85E-E120-4C2D-8823-1A95D5025564}" dt="2026-03-08T14:25:56.605" v="3107" actId="20577"/>
          <ac:spMkLst>
            <pc:docMk/>
            <pc:sldMk cId="2596033794" sldId="288"/>
            <ac:spMk id="4" creationId="{7CD811AF-68AC-A6D7-5345-9B00C2D6DD8E}"/>
          </ac:spMkLst>
        </pc:spChg>
        <pc:spChg chg="mod">
          <ac:chgData name="Brilliant Tleane" userId="17b35a9d-d403-4430-92ac-0fd18ec93b8e" providerId="ADAL" clId="{D7A3B85E-E120-4C2D-8823-1A95D5025564}" dt="2026-03-05T19:29:26.685" v="1559" actId="20577"/>
          <ac:spMkLst>
            <pc:docMk/>
            <pc:sldMk cId="2596033794" sldId="288"/>
            <ac:spMk id="5" creationId="{122952B1-6F07-39E1-4C33-4F18A73C74CE}"/>
          </ac:spMkLst>
        </pc:spChg>
      </pc:sldChg>
      <pc:sldChg chg="addSp delSp modSp add mod ord">
        <pc:chgData name="Brilliant Tleane" userId="17b35a9d-d403-4430-92ac-0fd18ec93b8e" providerId="ADAL" clId="{D7A3B85E-E120-4C2D-8823-1A95D5025564}" dt="2026-03-08T14:32:02.899" v="3387" actId="20577"/>
        <pc:sldMkLst>
          <pc:docMk/>
          <pc:sldMk cId="1625509633" sldId="289"/>
        </pc:sldMkLst>
        <pc:spChg chg="mod">
          <ac:chgData name="Brilliant Tleane" userId="17b35a9d-d403-4430-92ac-0fd18ec93b8e" providerId="ADAL" clId="{D7A3B85E-E120-4C2D-8823-1A95D5025564}" dt="2026-03-08T14:32:02.899" v="3387" actId="20577"/>
          <ac:spMkLst>
            <pc:docMk/>
            <pc:sldMk cId="1625509633" sldId="289"/>
            <ac:spMk id="2" creationId="{F170C740-E807-1B04-DF0B-8550C0AA881C}"/>
          </ac:spMkLst>
        </pc:spChg>
        <pc:spChg chg="add del mod">
          <ac:chgData name="Brilliant Tleane" userId="17b35a9d-d403-4430-92ac-0fd18ec93b8e" providerId="ADAL" clId="{D7A3B85E-E120-4C2D-8823-1A95D5025564}" dt="2026-03-08T09:49:07.137" v="2709"/>
          <ac:spMkLst>
            <pc:docMk/>
            <pc:sldMk cId="1625509633" sldId="289"/>
            <ac:spMk id="3" creationId="{B7270154-3065-015C-4CF3-9B9F94925C91}"/>
          </ac:spMkLst>
        </pc:spChg>
        <pc:spChg chg="mod">
          <ac:chgData name="Brilliant Tleane" userId="17b35a9d-d403-4430-92ac-0fd18ec93b8e" providerId="ADAL" clId="{D7A3B85E-E120-4C2D-8823-1A95D5025564}" dt="2026-03-05T19:34:10.719" v="1692" actId="20577"/>
          <ac:spMkLst>
            <pc:docMk/>
            <pc:sldMk cId="1625509633" sldId="289"/>
            <ac:spMk id="4" creationId="{30E71556-A039-9568-7B70-D3BB31847FD5}"/>
          </ac:spMkLst>
        </pc:spChg>
        <pc:spChg chg="add del mod">
          <ac:chgData name="Brilliant Tleane" userId="17b35a9d-d403-4430-92ac-0fd18ec93b8e" providerId="ADAL" clId="{D7A3B85E-E120-4C2D-8823-1A95D5025564}" dt="2026-03-08T09:51:00.805" v="2712"/>
          <ac:spMkLst>
            <pc:docMk/>
            <pc:sldMk cId="1625509633" sldId="289"/>
            <ac:spMk id="5" creationId="{97D3B03B-BFBC-20B7-5FA1-2F048D5728EA}"/>
          </ac:spMkLst>
        </pc:spChg>
        <pc:spChg chg="add del mod">
          <ac:chgData name="Brilliant Tleane" userId="17b35a9d-d403-4430-92ac-0fd18ec93b8e" providerId="ADAL" clId="{D7A3B85E-E120-4C2D-8823-1A95D5025564}" dt="2026-03-08T09:54:36.601" v="2716" actId="22"/>
          <ac:spMkLst>
            <pc:docMk/>
            <pc:sldMk cId="1625509633" sldId="289"/>
            <ac:spMk id="6" creationId="{74F35944-F08C-E7BD-5060-A930F2CC2781}"/>
          </ac:spMkLst>
        </pc:spChg>
        <pc:picChg chg="add mod ord">
          <ac:chgData name="Brilliant Tleane" userId="17b35a9d-d403-4430-92ac-0fd18ec93b8e" providerId="ADAL" clId="{D7A3B85E-E120-4C2D-8823-1A95D5025564}" dt="2026-03-08T09:55:50.268" v="2721" actId="14100"/>
          <ac:picMkLst>
            <pc:docMk/>
            <pc:sldMk cId="1625509633" sldId="289"/>
            <ac:picMk id="8" creationId="{D521A7B9-23BF-23FA-EEBB-6AD7552AC2DF}"/>
          </ac:picMkLst>
        </pc:picChg>
        <pc:picChg chg="add mod">
          <ac:chgData name="Brilliant Tleane" userId="17b35a9d-d403-4430-92ac-0fd18ec93b8e" providerId="ADAL" clId="{D7A3B85E-E120-4C2D-8823-1A95D5025564}" dt="2026-03-08T09:46:39.266" v="2704"/>
          <ac:picMkLst>
            <pc:docMk/>
            <pc:sldMk cId="1625509633" sldId="289"/>
            <ac:picMk id="2050" creationId="{2558D68C-CB22-C53A-1BBE-8DCBDEF4D87C}"/>
          </ac:picMkLst>
        </pc:picChg>
        <pc:picChg chg="add mod">
          <ac:chgData name="Brilliant Tleane" userId="17b35a9d-d403-4430-92ac-0fd18ec93b8e" providerId="ADAL" clId="{D7A3B85E-E120-4C2D-8823-1A95D5025564}" dt="2026-03-08T09:48:21.674" v="2706"/>
          <ac:picMkLst>
            <pc:docMk/>
            <pc:sldMk cId="1625509633" sldId="289"/>
            <ac:picMk id="2052" creationId="{232FA83C-CCA1-4E67-2C1C-724676C57471}"/>
          </ac:picMkLst>
        </pc:picChg>
        <pc:picChg chg="add del mod">
          <ac:chgData name="Brilliant Tleane" userId="17b35a9d-d403-4430-92ac-0fd18ec93b8e" providerId="ADAL" clId="{D7A3B85E-E120-4C2D-8823-1A95D5025564}" dt="2026-03-08T09:50:50.369" v="2710" actId="478"/>
          <ac:picMkLst>
            <pc:docMk/>
            <pc:sldMk cId="1625509633" sldId="289"/>
            <ac:picMk id="2054" creationId="{FAE86713-CF80-3D8B-5FA0-7195F42D49EE}"/>
          </ac:picMkLst>
        </pc:picChg>
        <pc:picChg chg="add del mod">
          <ac:chgData name="Brilliant Tleane" userId="17b35a9d-d403-4430-92ac-0fd18ec93b8e" providerId="ADAL" clId="{D7A3B85E-E120-4C2D-8823-1A95D5025564}" dt="2026-03-08T09:53:32.966" v="2713" actId="478"/>
          <ac:picMkLst>
            <pc:docMk/>
            <pc:sldMk cId="1625509633" sldId="289"/>
            <ac:picMk id="2056" creationId="{891CC462-C13B-D53A-CCC9-E2C7DFBAFB6D}"/>
          </ac:picMkLst>
        </pc:picChg>
      </pc:sldChg>
      <pc:sldChg chg="addSp delSp modSp add del mod">
        <pc:chgData name="Brilliant Tleane" userId="17b35a9d-d403-4430-92ac-0fd18ec93b8e" providerId="ADAL" clId="{D7A3B85E-E120-4C2D-8823-1A95D5025564}" dt="2026-03-08T17:26:30.364" v="3484" actId="47"/>
        <pc:sldMkLst>
          <pc:docMk/>
          <pc:sldMk cId="1054262289" sldId="291"/>
        </pc:sldMkLst>
        <pc:spChg chg="mod">
          <ac:chgData name="Brilliant Tleane" userId="17b35a9d-d403-4430-92ac-0fd18ec93b8e" providerId="ADAL" clId="{D7A3B85E-E120-4C2D-8823-1A95D5025564}" dt="2026-03-08T14:32:27.987" v="3400" actId="20577"/>
          <ac:spMkLst>
            <pc:docMk/>
            <pc:sldMk cId="1054262289" sldId="291"/>
            <ac:spMk id="2" creationId="{C4BD09AD-8AA6-CF42-BB3F-03FBD72DE56C}"/>
          </ac:spMkLst>
        </pc:spChg>
        <pc:spChg chg="mod">
          <ac:chgData name="Brilliant Tleane" userId="17b35a9d-d403-4430-92ac-0fd18ec93b8e" providerId="ADAL" clId="{D7A3B85E-E120-4C2D-8823-1A95D5025564}" dt="2026-03-08T09:57:00.706" v="2725" actId="14100"/>
          <ac:spMkLst>
            <pc:docMk/>
            <pc:sldMk cId="1054262289" sldId="291"/>
            <ac:spMk id="3" creationId="{5B02FA54-9A78-84C1-0F6C-ABAB4B72E450}"/>
          </ac:spMkLst>
        </pc:spChg>
        <pc:spChg chg="mod">
          <ac:chgData name="Brilliant Tleane" userId="17b35a9d-d403-4430-92ac-0fd18ec93b8e" providerId="ADAL" clId="{D7A3B85E-E120-4C2D-8823-1A95D5025564}" dt="2026-03-08T14:33:07.814" v="3435" actId="20577"/>
          <ac:spMkLst>
            <pc:docMk/>
            <pc:sldMk cId="1054262289" sldId="291"/>
            <ac:spMk id="4" creationId="{A3F6E167-51AA-F254-0DD9-8EB27A4796AA}"/>
          </ac:spMkLst>
        </pc:spChg>
        <pc:spChg chg="add del">
          <ac:chgData name="Brilliant Tleane" userId="17b35a9d-d403-4430-92ac-0fd18ec93b8e" providerId="ADAL" clId="{D7A3B85E-E120-4C2D-8823-1A95D5025564}" dt="2026-03-08T17:26:05.976" v="3482" actId="22"/>
          <ac:spMkLst>
            <pc:docMk/>
            <pc:sldMk cId="1054262289" sldId="291"/>
            <ac:spMk id="7" creationId="{9ED18FD6-F05E-36E7-A6D8-A58D967CE32E}"/>
          </ac:spMkLst>
        </pc:spChg>
      </pc:sldChg>
      <pc:sldChg chg="add">
        <pc:chgData name="Brilliant Tleane" userId="17b35a9d-d403-4430-92ac-0fd18ec93b8e" providerId="ADAL" clId="{D7A3B85E-E120-4C2D-8823-1A95D5025564}" dt="2026-03-05T19:40:05.224" v="1810" actId="2890"/>
        <pc:sldMkLst>
          <pc:docMk/>
          <pc:sldMk cId="794843322" sldId="292"/>
        </pc:sldMkLst>
      </pc:sldChg>
      <pc:sldChg chg="addSp modSp add mod">
        <pc:chgData name="Brilliant Tleane" userId="17b35a9d-d403-4430-92ac-0fd18ec93b8e" providerId="ADAL" clId="{D7A3B85E-E120-4C2D-8823-1A95D5025564}" dt="2026-03-09T11:03:52.586" v="3544" actId="20577"/>
        <pc:sldMkLst>
          <pc:docMk/>
          <pc:sldMk cId="3556263363" sldId="293"/>
        </pc:sldMkLst>
        <pc:spChg chg="add mod">
          <ac:chgData name="Brilliant Tleane" userId="17b35a9d-d403-4430-92ac-0fd18ec93b8e" providerId="ADAL" clId="{D7A3B85E-E120-4C2D-8823-1A95D5025564}" dt="2026-03-09T11:03:52.586" v="3544" actId="20577"/>
          <ac:spMkLst>
            <pc:docMk/>
            <pc:sldMk cId="3556263363" sldId="293"/>
            <ac:spMk id="2" creationId="{AF62B93B-EC5F-C3EA-CE28-FDEE80D0093E}"/>
          </ac:spMkLst>
        </pc:spChg>
      </pc:sldChg>
      <pc:sldChg chg="add">
        <pc:chgData name="Brilliant Tleane" userId="17b35a9d-d403-4430-92ac-0fd18ec93b8e" providerId="ADAL" clId="{D7A3B85E-E120-4C2D-8823-1A95D5025564}" dt="2026-03-05T19:40:12.908" v="1812" actId="2890"/>
        <pc:sldMkLst>
          <pc:docMk/>
          <pc:sldMk cId="1092156862" sldId="294"/>
        </pc:sldMkLst>
      </pc:sldChg>
      <pc:sldChg chg="delSp modSp add mod">
        <pc:chgData name="Brilliant Tleane" userId="17b35a9d-d403-4430-92ac-0fd18ec93b8e" providerId="ADAL" clId="{D7A3B85E-E120-4C2D-8823-1A95D5025564}" dt="2026-03-08T14:42:45.689" v="3466" actId="20577"/>
        <pc:sldMkLst>
          <pc:docMk/>
          <pc:sldMk cId="1820763449" sldId="295"/>
        </pc:sldMkLst>
        <pc:spChg chg="mod">
          <ac:chgData name="Brilliant Tleane" userId="17b35a9d-d403-4430-92ac-0fd18ec93b8e" providerId="ADAL" clId="{D7A3B85E-E120-4C2D-8823-1A95D5025564}" dt="2026-03-08T14:42:45.689" v="3466" actId="20577"/>
          <ac:spMkLst>
            <pc:docMk/>
            <pc:sldMk cId="1820763449" sldId="295"/>
            <ac:spMk id="2" creationId="{E5C12425-9A21-3D5F-61F3-22EFB7178AB7}"/>
          </ac:spMkLst>
        </pc:spChg>
        <pc:spChg chg="mod">
          <ac:chgData name="Brilliant Tleane" userId="17b35a9d-d403-4430-92ac-0fd18ec93b8e" providerId="ADAL" clId="{D7A3B85E-E120-4C2D-8823-1A95D5025564}" dt="2026-03-05T19:43:06.359" v="1869" actId="20577"/>
          <ac:spMkLst>
            <pc:docMk/>
            <pc:sldMk cId="1820763449" sldId="295"/>
            <ac:spMk id="4" creationId="{6892401A-F640-74A4-8399-819FB3E36489}"/>
          </ac:spMkLst>
        </pc:spChg>
      </pc:sldChg>
      <pc:sldChg chg="addSp modSp add mod ord">
        <pc:chgData name="Brilliant Tleane" userId="17b35a9d-d403-4430-92ac-0fd18ec93b8e" providerId="ADAL" clId="{D7A3B85E-E120-4C2D-8823-1A95D5025564}" dt="2026-03-05T20:07:37.264" v="1926" actId="14100"/>
        <pc:sldMkLst>
          <pc:docMk/>
          <pc:sldMk cId="530497481" sldId="296"/>
        </pc:sldMkLst>
        <pc:spChg chg="mod">
          <ac:chgData name="Brilliant Tleane" userId="17b35a9d-d403-4430-92ac-0fd18ec93b8e" providerId="ADAL" clId="{D7A3B85E-E120-4C2D-8823-1A95D5025564}" dt="2026-03-05T20:07:22.681" v="1923" actId="14100"/>
          <ac:spMkLst>
            <pc:docMk/>
            <pc:sldMk cId="530497481" sldId="296"/>
            <ac:spMk id="3" creationId="{C9CD03A6-1872-5F5D-979F-8EAFA7E97139}"/>
          </ac:spMkLst>
        </pc:spChg>
        <pc:picChg chg="add mod">
          <ac:chgData name="Brilliant Tleane" userId="17b35a9d-d403-4430-92ac-0fd18ec93b8e" providerId="ADAL" clId="{D7A3B85E-E120-4C2D-8823-1A95D5025564}" dt="2026-03-05T20:07:37.264" v="1926" actId="14100"/>
          <ac:picMkLst>
            <pc:docMk/>
            <pc:sldMk cId="530497481" sldId="296"/>
            <ac:picMk id="2" creationId="{61CC5F0F-3F83-DB73-32B5-0092209F80A0}"/>
          </ac:picMkLst>
        </pc:picChg>
      </pc:sldChg>
      <pc:sldChg chg="addSp delSp modSp add mod ord">
        <pc:chgData name="Brilliant Tleane" userId="17b35a9d-d403-4430-92ac-0fd18ec93b8e" providerId="ADAL" clId="{D7A3B85E-E120-4C2D-8823-1A95D5025564}" dt="2026-03-05T20:12:58.952" v="2013" actId="1076"/>
        <pc:sldMkLst>
          <pc:docMk/>
          <pc:sldMk cId="1642019970" sldId="297"/>
        </pc:sldMkLst>
        <pc:spChg chg="mod">
          <ac:chgData name="Brilliant Tleane" userId="17b35a9d-d403-4430-92ac-0fd18ec93b8e" providerId="ADAL" clId="{D7A3B85E-E120-4C2D-8823-1A95D5025564}" dt="2026-03-05T20:09:21.494" v="1969" actId="20577"/>
          <ac:spMkLst>
            <pc:docMk/>
            <pc:sldMk cId="1642019970" sldId="297"/>
            <ac:spMk id="3" creationId="{937A8788-2469-39C4-0E89-CFC4CFF50541}"/>
          </ac:spMkLst>
        </pc:spChg>
        <pc:spChg chg="add mod">
          <ac:chgData name="Brilliant Tleane" userId="17b35a9d-d403-4430-92ac-0fd18ec93b8e" providerId="ADAL" clId="{D7A3B85E-E120-4C2D-8823-1A95D5025564}" dt="2026-03-05T20:12:53.063" v="2012" actId="1076"/>
          <ac:spMkLst>
            <pc:docMk/>
            <pc:sldMk cId="1642019970" sldId="297"/>
            <ac:spMk id="4" creationId="{CB7D70DE-309F-3E1B-C0A7-823172049CC4}"/>
          </ac:spMkLst>
        </pc:spChg>
        <pc:spChg chg="add mod">
          <ac:chgData name="Brilliant Tleane" userId="17b35a9d-d403-4430-92ac-0fd18ec93b8e" providerId="ADAL" clId="{D7A3B85E-E120-4C2D-8823-1A95D5025564}" dt="2026-03-05T20:12:58.952" v="2013" actId="1076"/>
          <ac:spMkLst>
            <pc:docMk/>
            <pc:sldMk cId="1642019970" sldId="297"/>
            <ac:spMk id="6" creationId="{8289A440-C68E-E946-0916-12C79B228E72}"/>
          </ac:spMkLst>
        </pc:spChg>
        <pc:picChg chg="add mod">
          <ac:chgData name="Brilliant Tleane" userId="17b35a9d-d403-4430-92ac-0fd18ec93b8e" providerId="ADAL" clId="{D7A3B85E-E120-4C2D-8823-1A95D5025564}" dt="2026-03-05T20:12:32.447" v="2009" actId="1076"/>
          <ac:picMkLst>
            <pc:docMk/>
            <pc:sldMk cId="1642019970" sldId="297"/>
            <ac:picMk id="5" creationId="{E551403F-3ACC-7230-0142-2577FB2051BD}"/>
          </ac:picMkLst>
        </pc:picChg>
      </pc:sldChg>
      <pc:sldChg chg="add">
        <pc:chgData name="Brilliant Tleane" userId="17b35a9d-d403-4430-92ac-0fd18ec93b8e" providerId="ADAL" clId="{D7A3B85E-E120-4C2D-8823-1A95D5025564}" dt="2026-03-08T17:26:23.013" v="3483"/>
        <pc:sldMkLst>
          <pc:docMk/>
          <pc:sldMk cId="780784348"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14/03/2026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34301" y="1540412"/>
            <a:ext cx="5701725" cy="2368767"/>
          </a:xfrm>
        </p:spPr>
        <p:txBody>
          <a:bodyPr/>
          <a:lstStyle/>
          <a:p>
            <a:br>
              <a:rPr lang="en-ZA" sz="4000" dirty="0"/>
            </a:br>
            <a:br>
              <a:rPr lang="en-ZA" sz="4000" dirty="0"/>
            </a:br>
            <a:br>
              <a:rPr lang="en-ZA" sz="4000" dirty="0"/>
            </a:br>
            <a:br>
              <a:rPr lang="en-ZA" sz="4000" dirty="0"/>
            </a:br>
            <a:br>
              <a:rPr lang="en-ZA" sz="4000" dirty="0"/>
            </a:br>
            <a:r>
              <a:rPr lang="en-ZA" sz="4000" dirty="0"/>
              <a:t>Finance </a:t>
            </a:r>
            <a:br>
              <a:rPr lang="en-ZA" sz="4000" dirty="0"/>
            </a:br>
            <a:r>
              <a:rPr lang="en-US" sz="4000" dirty="0" err="1"/>
              <a:t>Modernisation</a:t>
            </a:r>
            <a:r>
              <a:rPr lang="en-US" sz="4000" dirty="0"/>
              <a:t> and Agentic AI POC</a:t>
            </a:r>
            <a:br>
              <a:rPr lang="en-ZA" sz="4000" dirty="0"/>
            </a:br>
            <a:endParaRPr lang="en-GB" sz="2000"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a:xfrm>
            <a:off x="3134301" y="3537547"/>
            <a:ext cx="5701725" cy="371632"/>
          </a:xfrm>
        </p:spPr>
        <p:txBody>
          <a:bodyPr/>
          <a:lstStyle/>
          <a:p>
            <a:pPr>
              <a:lnSpc>
                <a:spcPts val="1660"/>
              </a:lnSpc>
            </a:pPr>
            <a:r>
              <a:rPr lang="en-GB" sz="1400" dirty="0"/>
              <a:t>Presenter : Zama Mkhize and Brilliant  Tleane</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1E821-C22F-481D-B529-3C4E6C23B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82351-474A-9EE4-F93A-246A56A11736}"/>
              </a:ext>
            </a:extLst>
          </p:cNvPr>
          <p:cNvSpPr>
            <a:spLocks noGrp="1"/>
          </p:cNvSpPr>
          <p:nvPr>
            <p:ph type="title"/>
          </p:nvPr>
        </p:nvSpPr>
        <p:spPr/>
        <p:txBody>
          <a:bodyPr/>
          <a:lstStyle/>
          <a:p>
            <a:r>
              <a:rPr lang="en-US" sz="3600" dirty="0"/>
              <a:t>Agentic AI  </a:t>
            </a:r>
            <a:br>
              <a:rPr lang="en-US" dirty="0"/>
            </a:br>
            <a:endParaRPr lang="en-GB" dirty="0"/>
          </a:p>
        </p:txBody>
      </p:sp>
    </p:spTree>
    <p:extLst>
      <p:ext uri="{BB962C8B-B14F-4D97-AF65-F5344CB8AC3E}">
        <p14:creationId xmlns:p14="http://schemas.microsoft.com/office/powerpoint/2010/main" val="288987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E77A-9D83-58B6-CC7E-97B743F18F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7D70DE-309F-3E1B-C0A7-823172049CC4}"/>
              </a:ext>
            </a:extLst>
          </p:cNvPr>
          <p:cNvSpPr txBox="1"/>
          <p:nvPr/>
        </p:nvSpPr>
        <p:spPr>
          <a:xfrm>
            <a:off x="4172201" y="2267265"/>
            <a:ext cx="4572001" cy="2031325"/>
          </a:xfrm>
          <a:prstGeom prst="rect">
            <a:avLst/>
          </a:prstGeom>
          <a:noFill/>
          <a:ln>
            <a:noFill/>
          </a:ln>
          <a:effectLst/>
        </p:spPr>
        <p:txBody>
          <a:bodyPr wrap="square" rtlCol="0">
            <a:spAutoFit/>
          </a:bodyPr>
          <a:lstStyle/>
          <a:p>
            <a:r>
              <a:rPr lang="en-ZA" sz="1400" b="1" dirty="0"/>
              <a:t>Key Capabilities</a:t>
            </a:r>
            <a:r>
              <a:rPr lang="en-GB" sz="1400" b="1" dirty="0"/>
              <a:t>: </a:t>
            </a:r>
          </a:p>
          <a:p>
            <a:endParaRPr lang="en-GB" sz="1400" dirty="0"/>
          </a:p>
          <a:p>
            <a:pPr marL="742950" lvl="1" indent="-285750">
              <a:buFont typeface="Arial" panose="020B0604020202020204" pitchFamily="34" charset="0"/>
              <a:buChar char="•"/>
            </a:pPr>
            <a:r>
              <a:rPr lang="en-ZA" sz="1400" dirty="0"/>
              <a:t>Multi-step planning</a:t>
            </a:r>
          </a:p>
          <a:p>
            <a:pPr marL="742950" lvl="1" indent="-285750">
              <a:buFont typeface="Arial" panose="020B0604020202020204" pitchFamily="34" charset="0"/>
              <a:buChar char="•"/>
            </a:pPr>
            <a:r>
              <a:rPr lang="en-ZA" sz="1400" dirty="0"/>
              <a:t>Adaptive decision-making</a:t>
            </a:r>
          </a:p>
          <a:p>
            <a:pPr marL="742950" lvl="1" indent="-285750">
              <a:buFont typeface="Arial" panose="020B0604020202020204" pitchFamily="34" charset="0"/>
              <a:buChar char="•"/>
            </a:pPr>
            <a:r>
              <a:rPr lang="en-ZA" sz="1400" dirty="0"/>
              <a:t>Self-monitoring </a:t>
            </a:r>
          </a:p>
          <a:p>
            <a:pPr marL="742950" lvl="1" indent="-285750">
              <a:buFont typeface="Arial" panose="020B0604020202020204" pitchFamily="34" charset="0"/>
              <a:buChar char="•"/>
            </a:pPr>
            <a:r>
              <a:rPr lang="en-ZA" sz="1400" dirty="0"/>
              <a:t>Feedback loops.</a:t>
            </a:r>
          </a:p>
          <a:p>
            <a:pPr marL="742950" lvl="1" indent="-285750">
              <a:buFont typeface="Arial" panose="020B0604020202020204" pitchFamily="34" charset="0"/>
              <a:buChar char="•"/>
            </a:pPr>
            <a:endParaRPr lang="en-ZA" sz="1400" dirty="0"/>
          </a:p>
          <a:p>
            <a:r>
              <a:rPr lang="en-US" sz="1400" dirty="0"/>
              <a:t>Agentic AI adapts and optimizes towards goals.</a:t>
            </a:r>
          </a:p>
          <a:p>
            <a:endParaRPr lang="en-US" sz="1400" dirty="0"/>
          </a:p>
        </p:txBody>
      </p:sp>
      <p:pic>
        <p:nvPicPr>
          <p:cNvPr id="5" name="Picture 2" descr="Agentic AI - Everything You Need to Know">
            <a:extLst>
              <a:ext uri="{FF2B5EF4-FFF2-40B4-BE49-F238E27FC236}">
                <a16:creationId xmlns:a16="http://schemas.microsoft.com/office/drawing/2014/main" id="{E551403F-3ACC-7230-0142-2577FB205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277938"/>
            <a:ext cx="3580039" cy="307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89A440-C68E-E946-0916-12C79B228E72}"/>
              </a:ext>
            </a:extLst>
          </p:cNvPr>
          <p:cNvSpPr txBox="1"/>
          <p:nvPr/>
        </p:nvSpPr>
        <p:spPr>
          <a:xfrm>
            <a:off x="4172201" y="1277938"/>
            <a:ext cx="4572000" cy="738664"/>
          </a:xfrm>
          <a:prstGeom prst="rect">
            <a:avLst/>
          </a:prstGeom>
          <a:solidFill>
            <a:schemeClr val="bg1"/>
          </a:solidFill>
          <a:effectLst/>
        </p:spPr>
        <p:txBody>
          <a:bodyPr wrap="square">
            <a:spAutoFit/>
          </a:bodyPr>
          <a:lstStyle/>
          <a:p>
            <a:r>
              <a:rPr lang="en-US" sz="1400" b="1" dirty="0"/>
              <a:t>DEFINITION </a:t>
            </a:r>
          </a:p>
          <a:p>
            <a:r>
              <a:rPr lang="en-ZA" sz="1400" dirty="0"/>
              <a:t>AI systems that can plan, execute multi-step tasks, reason over goals, and take autonomous actions under constraints.</a:t>
            </a:r>
            <a:endParaRPr lang="en-US" sz="1400" dirty="0"/>
          </a:p>
        </p:txBody>
      </p:sp>
      <p:sp>
        <p:nvSpPr>
          <p:cNvPr id="2" name="Title 18">
            <a:extLst>
              <a:ext uri="{FF2B5EF4-FFF2-40B4-BE49-F238E27FC236}">
                <a16:creationId xmlns:a16="http://schemas.microsoft.com/office/drawing/2014/main" id="{AF453B1E-4951-8790-BA02-285AF4979CE9}"/>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About Agentic AI</a:t>
            </a:r>
            <a:endParaRPr lang="en-ZA" b="0" dirty="0">
              <a:latin typeface="+mn-lt"/>
            </a:endParaRPr>
          </a:p>
        </p:txBody>
      </p:sp>
      <p:sp>
        <p:nvSpPr>
          <p:cNvPr id="7" name="Rectangle 6">
            <a:extLst>
              <a:ext uri="{FF2B5EF4-FFF2-40B4-BE49-F238E27FC236}">
                <a16:creationId xmlns:a16="http://schemas.microsoft.com/office/drawing/2014/main" id="{4B8E1876-F981-38A7-6160-F1349125C2DB}"/>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164201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BB6BF-6C5B-EE8D-B753-46589F4D1124}"/>
              </a:ext>
            </a:extLst>
          </p:cNvPr>
          <p:cNvSpPr>
            <a:spLocks noGrp="1"/>
          </p:cNvSpPr>
          <p:nvPr>
            <p:ph sz="quarter" idx="16"/>
          </p:nvPr>
        </p:nvSpPr>
        <p:spPr>
          <a:xfrm>
            <a:off x="528297" y="1115095"/>
            <a:ext cx="3942216" cy="3025458"/>
          </a:xfrm>
        </p:spPr>
        <p:txBody>
          <a:bodyPr/>
          <a:lstStyle/>
          <a:p>
            <a:pPr lvl="1"/>
            <a:endParaRPr lang="en-US" dirty="0"/>
          </a:p>
          <a:p>
            <a:r>
              <a:rPr lang="en-US" sz="1400" b="1" dirty="0">
                <a:solidFill>
                  <a:schemeClr val="tx1">
                    <a:lumMod val="75000"/>
                  </a:schemeClr>
                </a:solidFill>
              </a:rPr>
              <a:t>With AI:</a:t>
            </a:r>
          </a:p>
          <a:p>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Conversational self-service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Reduced support dependency</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Improved user experience</a:t>
            </a: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Performs proactive interventions</a:t>
            </a:r>
            <a:endParaRPr lang="en-US" sz="1400" dirty="0">
              <a:solidFill>
                <a:schemeClr val="tx1">
                  <a:lumMod val="75000"/>
                </a:schemeClr>
              </a:solidFill>
            </a:endParaRPr>
          </a:p>
          <a:p>
            <a:pPr marL="514350" lvl="1" indent="-171450">
              <a:buFont typeface="Arial" panose="020B0604020202020204" pitchFamily="34" charset="0"/>
              <a:buChar char="•"/>
            </a:pPr>
            <a:endParaRPr lang="en-US" sz="1400" dirty="0">
              <a:solidFill>
                <a:schemeClr val="tx1">
                  <a:lumMod val="75000"/>
                </a:schemeClr>
              </a:solidFill>
            </a:endParaRPr>
          </a:p>
          <a:p>
            <a:pPr marL="514350" lvl="1" indent="-171450">
              <a:buFont typeface="Arial" panose="020B0604020202020204" pitchFamily="34" charset="0"/>
              <a:buChar char="•"/>
            </a:pPr>
            <a:r>
              <a:rPr lang="en-US" sz="1400" dirty="0">
                <a:solidFill>
                  <a:schemeClr val="tx1">
                    <a:lumMod val="75000"/>
                  </a:schemeClr>
                </a:solidFill>
              </a:rPr>
              <a:t>Reduce Higher training costs</a:t>
            </a:r>
          </a:p>
          <a:p>
            <a:pPr lvl="1"/>
            <a:endParaRPr lang="en-GB" dirty="0"/>
          </a:p>
        </p:txBody>
      </p:sp>
      <p:pic>
        <p:nvPicPr>
          <p:cNvPr id="6" name="Picture 5">
            <a:extLst>
              <a:ext uri="{FF2B5EF4-FFF2-40B4-BE49-F238E27FC236}">
                <a16:creationId xmlns:a16="http://schemas.microsoft.com/office/drawing/2014/main" id="{BE2C5F97-62F7-CAB1-DEF0-0E07013CFEF3}"/>
              </a:ext>
            </a:extLst>
          </p:cNvPr>
          <p:cNvPicPr>
            <a:picLocks noChangeAspect="1"/>
          </p:cNvPicPr>
          <p:nvPr/>
        </p:nvPicPr>
        <p:blipFill>
          <a:blip r:embed="rId2"/>
          <a:stretch>
            <a:fillRect/>
          </a:stretch>
        </p:blipFill>
        <p:spPr>
          <a:xfrm>
            <a:off x="4807133" y="1062873"/>
            <a:ext cx="3102427" cy="3129903"/>
          </a:xfrm>
          <a:prstGeom prst="rect">
            <a:avLst/>
          </a:prstGeom>
        </p:spPr>
      </p:pic>
      <p:sp>
        <p:nvSpPr>
          <p:cNvPr id="3" name="Title 18">
            <a:extLst>
              <a:ext uri="{FF2B5EF4-FFF2-40B4-BE49-F238E27FC236}">
                <a16:creationId xmlns:a16="http://schemas.microsoft.com/office/drawing/2014/main" id="{36B21FE6-5201-A9F4-C235-B18DD1BF62D2}"/>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Why Add Agentic AI?</a:t>
            </a:r>
            <a:endParaRPr lang="en-ZA" b="0" dirty="0">
              <a:latin typeface="+mn-lt"/>
            </a:endParaRPr>
          </a:p>
        </p:txBody>
      </p:sp>
      <p:sp>
        <p:nvSpPr>
          <p:cNvPr id="5" name="Rectangle 4">
            <a:extLst>
              <a:ext uri="{FF2B5EF4-FFF2-40B4-BE49-F238E27FC236}">
                <a16:creationId xmlns:a16="http://schemas.microsoft.com/office/drawing/2014/main" id="{69E3CCBB-1B1A-4CB0-4004-19C26785EED6}"/>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158831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8130-92FD-06EE-B955-4A6C61B96D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70C740-E807-1B04-DF0B-8550C0AA881C}"/>
              </a:ext>
            </a:extLst>
          </p:cNvPr>
          <p:cNvSpPr>
            <a:spLocks noGrp="1"/>
          </p:cNvSpPr>
          <p:nvPr>
            <p:ph sz="quarter" idx="16"/>
          </p:nvPr>
        </p:nvSpPr>
        <p:spPr>
          <a:xfrm>
            <a:off x="4572000" y="1277938"/>
            <a:ext cx="4264024" cy="3090862"/>
          </a:xfrm>
        </p:spPr>
        <p:txBody>
          <a:bodyPr/>
          <a:lstStyle/>
          <a:p>
            <a:r>
              <a:rPr lang="en-ZA" sz="1400" b="1" dirty="0">
                <a:solidFill>
                  <a:schemeClr val="tx1">
                    <a:lumMod val="75000"/>
                  </a:schemeClr>
                </a:solidFill>
              </a:rPr>
              <a:t>Student Finance :</a:t>
            </a:r>
          </a:p>
          <a:p>
            <a:endParaRPr lang="en-ZA" b="1"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Intelligent Navigation</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View Outstanding Balance</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Proactive Payment Reminder</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Outstanding Balance Report (Finance Administrator)</a:t>
            </a:r>
          </a:p>
          <a:p>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Multiple Funding Detection (Bursary Officer)</a:t>
            </a:r>
          </a:p>
          <a:p>
            <a:endParaRPr lang="en-US" sz="1400" dirty="0">
              <a:solidFill>
                <a:schemeClr val="tx1">
                  <a:lumMod val="75000"/>
                </a:schemeClr>
              </a:solidFill>
            </a:endParaRPr>
          </a:p>
          <a:p>
            <a:r>
              <a:rPr lang="en-ZA" sz="1400" b="1" dirty="0">
                <a:solidFill>
                  <a:schemeClr val="tx1">
                    <a:lumMod val="75000"/>
                  </a:schemeClr>
                </a:solidFill>
              </a:rPr>
              <a:t>Core Finance :</a:t>
            </a:r>
          </a:p>
          <a:p>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Assets recon with the GL </a:t>
            </a:r>
          </a:p>
          <a:p>
            <a:pPr marL="285750" indent="-285750">
              <a:buFont typeface="Arial" panose="020B0604020202020204" pitchFamily="34" charset="0"/>
              <a:buChar char="•"/>
            </a:pPr>
            <a:endParaRPr lang="en-US" sz="1400" dirty="0">
              <a:solidFill>
                <a:schemeClr val="tx1">
                  <a:lumMod val="75000"/>
                </a:schemeClr>
              </a:solidFill>
            </a:endParaRPr>
          </a:p>
          <a:p>
            <a:pPr marL="285750" indent="-285750">
              <a:buFont typeface="Arial" panose="020B0604020202020204" pitchFamily="34" charset="0"/>
              <a:buChar char="•"/>
            </a:pPr>
            <a:r>
              <a:rPr lang="en-US" sz="1400" dirty="0">
                <a:solidFill>
                  <a:schemeClr val="tx1">
                    <a:lumMod val="75000"/>
                  </a:schemeClr>
                </a:solidFill>
              </a:rPr>
              <a:t>Search for a Document (Requisition, Order)</a:t>
            </a:r>
          </a:p>
          <a:p>
            <a:endParaRPr lang="en-US" sz="1400" dirty="0">
              <a:solidFill>
                <a:schemeClr val="tx1">
                  <a:lumMod val="75000"/>
                </a:schemeClr>
              </a:solidFill>
            </a:endParaRPr>
          </a:p>
          <a:p>
            <a:endParaRPr lang="en-ZA" b="1" dirty="0">
              <a:solidFill>
                <a:schemeClr val="tx1">
                  <a:lumMod val="75000"/>
                </a:schemeClr>
              </a:solidFill>
            </a:endParaRPr>
          </a:p>
        </p:txBody>
      </p:sp>
      <p:pic>
        <p:nvPicPr>
          <p:cNvPr id="8" name="Picture Placeholder 7">
            <a:extLst>
              <a:ext uri="{FF2B5EF4-FFF2-40B4-BE49-F238E27FC236}">
                <a16:creationId xmlns:a16="http://schemas.microsoft.com/office/drawing/2014/main" id="{D521A7B9-23BF-23FA-EEBB-6AD7552AC2DF}"/>
              </a:ext>
            </a:extLst>
          </p:cNvPr>
          <p:cNvPicPr>
            <a:picLocks noGrp="1" noChangeAspect="1"/>
          </p:cNvPicPr>
          <p:nvPr>
            <p:ph type="pic" sz="quarter" idx="15"/>
          </p:nvPr>
        </p:nvPicPr>
        <p:blipFill>
          <a:blip r:embed="rId2"/>
          <a:srcRect l="3529" r="3529"/>
          <a:stretch/>
        </p:blipFill>
        <p:spPr>
          <a:xfrm>
            <a:off x="303213" y="1277938"/>
            <a:ext cx="3837713" cy="3090862"/>
          </a:xfrm>
          <a:prstGeom prst="rect">
            <a:avLst/>
          </a:prstGeom>
          <a:solidFill>
            <a:srgbClr val="5F6369">
              <a:lumMod val="20000"/>
              <a:lumOff val="80000"/>
            </a:srgbClr>
          </a:solidFill>
        </p:spPr>
      </p:pic>
      <p:sp>
        <p:nvSpPr>
          <p:cNvPr id="3" name="Title 18">
            <a:extLst>
              <a:ext uri="{FF2B5EF4-FFF2-40B4-BE49-F238E27FC236}">
                <a16:creationId xmlns:a16="http://schemas.microsoft.com/office/drawing/2014/main" id="{D26B04F2-3A58-D201-EA42-4F23918CB193}"/>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AI Use Cases</a:t>
            </a:r>
            <a:endParaRPr lang="en-ZA" b="0" dirty="0">
              <a:latin typeface="+mn-lt"/>
            </a:endParaRPr>
          </a:p>
        </p:txBody>
      </p:sp>
      <p:sp>
        <p:nvSpPr>
          <p:cNvPr id="5" name="Rectangle 4">
            <a:extLst>
              <a:ext uri="{FF2B5EF4-FFF2-40B4-BE49-F238E27FC236}">
                <a16:creationId xmlns:a16="http://schemas.microsoft.com/office/drawing/2014/main" id="{47A1C720-D1FF-9162-80E5-598F5B4595CE}"/>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162550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9BA3-0C45-DFA9-7C71-521349E008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EFF470-9168-4874-FFE0-98AEA2B64053}"/>
              </a:ext>
            </a:extLst>
          </p:cNvPr>
          <p:cNvSpPr/>
          <p:nvPr/>
        </p:nvSpPr>
        <p:spPr>
          <a:xfrm>
            <a:off x="0" y="1287193"/>
            <a:ext cx="2996418" cy="301656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4221C92-7665-70D0-7F78-701DC1CEDF90}"/>
              </a:ext>
            </a:extLst>
          </p:cNvPr>
          <p:cNvSpPr/>
          <p:nvPr/>
        </p:nvSpPr>
        <p:spPr>
          <a:xfrm>
            <a:off x="6084276" y="1287193"/>
            <a:ext cx="3085511" cy="301656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1B81AA3-EAB4-585C-DD3B-0E6F8EC7B7E7}"/>
              </a:ext>
            </a:extLst>
          </p:cNvPr>
          <p:cNvSpPr/>
          <p:nvPr/>
        </p:nvSpPr>
        <p:spPr>
          <a:xfrm>
            <a:off x="2998765" y="1287193"/>
            <a:ext cx="3085511" cy="301656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C4BD09AD-8AA6-CF42-BB3F-03FBD72DE56C}"/>
              </a:ext>
            </a:extLst>
          </p:cNvPr>
          <p:cNvSpPr>
            <a:spLocks noGrp="1"/>
          </p:cNvSpPr>
          <p:nvPr>
            <p:ph sz="quarter" idx="10"/>
          </p:nvPr>
        </p:nvSpPr>
        <p:spPr>
          <a:xfrm>
            <a:off x="303214" y="1456510"/>
            <a:ext cx="2595562" cy="2756262"/>
          </a:xfrm>
          <a:noFill/>
        </p:spPr>
        <p:txBody>
          <a:bodyPr/>
          <a:lstStyle/>
          <a:p>
            <a:pPr algn="ctr"/>
            <a:r>
              <a:rPr lang="en-GB" sz="1400" b="1" dirty="0">
                <a:solidFill>
                  <a:schemeClr val="bg1"/>
                </a:solidFill>
              </a:rPr>
              <a:t>Adapt IT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Enables intelligent platform capabilities.</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Reduces support tickets and operational costs through automated assistance.</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Provides scalable AI solutions that can be deployed across multiple institutions.</a:t>
            </a:r>
          </a:p>
          <a:p>
            <a:pPr algn="ctr"/>
            <a:endParaRPr lang="en-GB" dirty="0"/>
          </a:p>
        </p:txBody>
      </p:sp>
      <p:sp>
        <p:nvSpPr>
          <p:cNvPr id="3" name="Content Placeholder 2">
            <a:extLst>
              <a:ext uri="{FF2B5EF4-FFF2-40B4-BE49-F238E27FC236}">
                <a16:creationId xmlns:a16="http://schemas.microsoft.com/office/drawing/2014/main" id="{5B02FA54-9A78-84C1-0F6C-ABAB4B72E450}"/>
              </a:ext>
            </a:extLst>
          </p:cNvPr>
          <p:cNvSpPr>
            <a:spLocks noGrp="1"/>
          </p:cNvSpPr>
          <p:nvPr>
            <p:ph sz="quarter" idx="11"/>
          </p:nvPr>
        </p:nvSpPr>
        <p:spPr>
          <a:xfrm>
            <a:off x="3180964" y="1456510"/>
            <a:ext cx="2723447" cy="2756262"/>
          </a:xfrm>
          <a:noFill/>
        </p:spPr>
        <p:txBody>
          <a:bodyPr/>
          <a:lstStyle/>
          <a:p>
            <a:pPr algn="ctr"/>
            <a:r>
              <a:rPr lang="en-GB" sz="1400" b="1" dirty="0">
                <a:solidFill>
                  <a:schemeClr val="bg1"/>
                </a:solidFill>
              </a:rPr>
              <a:t>Institution</a:t>
            </a:r>
            <a:r>
              <a:rPr lang="en-GB" sz="1400" dirty="0">
                <a:solidFill>
                  <a:schemeClr val="bg1"/>
                </a:solidFill>
              </a:rPr>
              <a:t> </a:t>
            </a:r>
          </a:p>
          <a:p>
            <a:pPr algn="ctr"/>
            <a:endParaRPr lang="en-GB" dirty="0">
              <a:solidFill>
                <a:schemeClr val="bg1"/>
              </a:solidFill>
            </a:endParaRPr>
          </a:p>
          <a:p>
            <a:pPr marL="514350" lvl="1" indent="-171450">
              <a:buFont typeface="Arial" panose="020B0604020202020204" pitchFamily="34" charset="0"/>
              <a:buChar char="•"/>
            </a:pPr>
            <a:r>
              <a:rPr lang="en-US" dirty="0">
                <a:solidFill>
                  <a:schemeClr val="bg1"/>
                </a:solidFill>
              </a:rPr>
              <a:t>Reduces administrative workload through automated responses </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Improves operational efficiency and service delivery.</a:t>
            </a:r>
          </a:p>
          <a:p>
            <a:pPr marL="514350" lvl="1" indent="-171450">
              <a:buFont typeface="Arial" panose="020B0604020202020204" pitchFamily="34" charset="0"/>
              <a:buChar char="•"/>
            </a:pPr>
            <a:endParaRPr lang="en-US" dirty="0">
              <a:solidFill>
                <a:schemeClr val="bg1"/>
              </a:solidFill>
            </a:endParaRPr>
          </a:p>
          <a:p>
            <a:pPr marL="514350" lvl="1" indent="-171450">
              <a:buFont typeface="Arial" panose="020B0604020202020204" pitchFamily="34" charset="0"/>
              <a:buChar char="•"/>
            </a:pPr>
            <a:r>
              <a:rPr lang="en-US" dirty="0">
                <a:solidFill>
                  <a:schemeClr val="bg1"/>
                </a:solidFill>
              </a:rPr>
              <a:t>Enhances decision-making with AI-driven insights and alerts.</a:t>
            </a:r>
          </a:p>
        </p:txBody>
      </p:sp>
      <p:sp>
        <p:nvSpPr>
          <p:cNvPr id="4" name="Content Placeholder 3">
            <a:extLst>
              <a:ext uri="{FF2B5EF4-FFF2-40B4-BE49-F238E27FC236}">
                <a16:creationId xmlns:a16="http://schemas.microsoft.com/office/drawing/2014/main" id="{A3F6E167-51AA-F254-0DD9-8EB27A4796AA}"/>
              </a:ext>
            </a:extLst>
          </p:cNvPr>
          <p:cNvSpPr>
            <a:spLocks noGrp="1"/>
          </p:cNvSpPr>
          <p:nvPr>
            <p:ph sz="quarter" idx="12"/>
          </p:nvPr>
        </p:nvSpPr>
        <p:spPr>
          <a:xfrm>
            <a:off x="6234112" y="1456510"/>
            <a:ext cx="2601913" cy="2671353"/>
          </a:xfrm>
          <a:noFill/>
        </p:spPr>
        <p:txBody>
          <a:bodyPr/>
          <a:lstStyle/>
          <a:p>
            <a:pPr algn="ctr"/>
            <a:r>
              <a:rPr lang="en-GB" sz="1400" b="1" dirty="0">
                <a:solidFill>
                  <a:schemeClr val="tx1">
                    <a:lumMod val="75000"/>
                  </a:schemeClr>
                </a:solidFill>
              </a:rPr>
              <a:t>Users</a:t>
            </a:r>
          </a:p>
          <a:p>
            <a:pPr algn="ctr"/>
            <a:endParaRPr lang="en-GB"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Provides 24/7 conversational assistance for queries </a:t>
            </a:r>
          </a:p>
          <a:p>
            <a:pPr lvl="1"/>
            <a:endParaRPr lang="en-US"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Simplifies navigation of complex systems and services.</a:t>
            </a:r>
          </a:p>
          <a:p>
            <a:pPr marL="514350" lvl="1" indent="-171450">
              <a:buFont typeface="Arial" panose="020B0604020202020204" pitchFamily="34" charset="0"/>
              <a:buChar char="•"/>
            </a:pPr>
            <a:endParaRPr lang="en-US" dirty="0">
              <a:solidFill>
                <a:schemeClr val="tx1">
                  <a:lumMod val="75000"/>
                </a:schemeClr>
              </a:solidFill>
            </a:endParaRPr>
          </a:p>
          <a:p>
            <a:pPr marL="514350" lvl="1" indent="-171450">
              <a:buFont typeface="Arial" panose="020B0604020202020204" pitchFamily="34" charset="0"/>
              <a:buChar char="•"/>
            </a:pPr>
            <a:r>
              <a:rPr lang="en-US" dirty="0">
                <a:solidFill>
                  <a:schemeClr val="tx1">
                    <a:lumMod val="75000"/>
                  </a:schemeClr>
                </a:solidFill>
              </a:rPr>
              <a:t>Enables faster access to info and Improves overall digital experience and satisfaction.</a:t>
            </a:r>
            <a:endParaRPr lang="en-GB" dirty="0">
              <a:solidFill>
                <a:schemeClr val="tx1">
                  <a:lumMod val="75000"/>
                </a:schemeClr>
              </a:solidFill>
            </a:endParaRPr>
          </a:p>
        </p:txBody>
      </p:sp>
      <p:sp>
        <p:nvSpPr>
          <p:cNvPr id="6" name="Title 18">
            <a:extLst>
              <a:ext uri="{FF2B5EF4-FFF2-40B4-BE49-F238E27FC236}">
                <a16:creationId xmlns:a16="http://schemas.microsoft.com/office/drawing/2014/main" id="{E635879B-A9E6-72B6-E4C1-63731ED56B52}"/>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Benefits of AI</a:t>
            </a:r>
            <a:endParaRPr lang="en-ZA" b="0" dirty="0">
              <a:latin typeface="+mn-lt"/>
            </a:endParaRPr>
          </a:p>
        </p:txBody>
      </p:sp>
      <p:sp>
        <p:nvSpPr>
          <p:cNvPr id="7" name="Rectangle 6">
            <a:extLst>
              <a:ext uri="{FF2B5EF4-FFF2-40B4-BE49-F238E27FC236}">
                <a16:creationId xmlns:a16="http://schemas.microsoft.com/office/drawing/2014/main" id="{32D483B9-001A-EEC4-BC38-959D9B45929B}"/>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78078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0DDD-932C-E83E-78F2-044DD760540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1CC5F0F-3F83-DB73-32B5-0092209F80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34"/>
          <a:stretch>
            <a:fillRect/>
          </a:stretch>
        </p:blipFill>
        <p:spPr bwMode="auto">
          <a:xfrm>
            <a:off x="260252" y="1046535"/>
            <a:ext cx="8332094" cy="37332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8">
            <a:extLst>
              <a:ext uri="{FF2B5EF4-FFF2-40B4-BE49-F238E27FC236}">
                <a16:creationId xmlns:a16="http://schemas.microsoft.com/office/drawing/2014/main" id="{925E3F06-91D0-73D8-02F2-2B19032CF758}"/>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Security and Data Protection</a:t>
            </a:r>
            <a:endParaRPr lang="en-ZA" b="0" dirty="0">
              <a:latin typeface="+mn-lt"/>
            </a:endParaRPr>
          </a:p>
        </p:txBody>
      </p:sp>
      <p:sp>
        <p:nvSpPr>
          <p:cNvPr id="8" name="Rectangle 7">
            <a:extLst>
              <a:ext uri="{FF2B5EF4-FFF2-40B4-BE49-F238E27FC236}">
                <a16:creationId xmlns:a16="http://schemas.microsoft.com/office/drawing/2014/main" id="{2EF09085-0EE5-5A32-6254-E9760CDFE29A}"/>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53049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0987-E6B8-39AB-BDF2-D368BB1495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12425-9A21-3D5F-61F3-22EFB7178AB7}"/>
              </a:ext>
            </a:extLst>
          </p:cNvPr>
          <p:cNvSpPr>
            <a:spLocks noGrp="1"/>
          </p:cNvSpPr>
          <p:nvPr>
            <p:ph sz="quarter" idx="16"/>
          </p:nvPr>
        </p:nvSpPr>
        <p:spPr>
          <a:xfrm>
            <a:off x="305594" y="1123193"/>
            <a:ext cx="8532812" cy="2499238"/>
          </a:xfrm>
        </p:spPr>
        <p:txBody>
          <a:bodyPr/>
          <a:lstStyle/>
          <a:p>
            <a:pPr algn="ctr">
              <a:lnSpc>
                <a:spcPct val="100000"/>
              </a:lnSpc>
            </a:pPr>
            <a:endParaRPr lang="en-ZA" b="1" dirty="0">
              <a:solidFill>
                <a:schemeClr val="tx1">
                  <a:lumMod val="75000"/>
                </a:schemeClr>
              </a:solidFill>
            </a:endParaRPr>
          </a:p>
          <a:p>
            <a:pPr algn="ctr">
              <a:lnSpc>
                <a:spcPct val="100000"/>
              </a:lnSpc>
            </a:pPr>
            <a:r>
              <a:rPr lang="en-US" dirty="0"/>
              <a:t>     </a:t>
            </a:r>
          </a:p>
          <a:p>
            <a:pPr algn="ctr">
              <a:lnSpc>
                <a:spcPct val="100000"/>
              </a:lnSpc>
            </a:pPr>
            <a:r>
              <a:rPr lang="en-US" sz="1400" dirty="0">
                <a:solidFill>
                  <a:schemeClr val="tx1">
                    <a:lumMod val="75000"/>
                  </a:schemeClr>
                </a:solidFill>
              </a:rPr>
              <a:t>Modernization is strategic and necessary</a:t>
            </a:r>
          </a:p>
          <a:p>
            <a:pPr algn="ctr">
              <a:lnSpc>
                <a:spcPct val="100000"/>
              </a:lnSpc>
            </a:pPr>
            <a:endParaRPr lang="en-US" sz="1400" dirty="0">
              <a:solidFill>
                <a:schemeClr val="tx1">
                  <a:lumMod val="75000"/>
                </a:schemeClr>
              </a:solidFill>
            </a:endParaRPr>
          </a:p>
          <a:p>
            <a:pPr algn="ctr">
              <a:lnSpc>
                <a:spcPct val="100000"/>
              </a:lnSpc>
            </a:pPr>
            <a:r>
              <a:rPr lang="en-US" sz="1400" dirty="0">
                <a:solidFill>
                  <a:schemeClr val="tx1">
                    <a:lumMod val="75000"/>
                  </a:schemeClr>
                </a:solidFill>
              </a:rPr>
              <a:t>Legacy platform is outdated and inefficient</a:t>
            </a:r>
          </a:p>
          <a:p>
            <a:pPr algn="ctr">
              <a:lnSpc>
                <a:spcPct val="100000"/>
              </a:lnSpc>
            </a:pPr>
            <a:endParaRPr lang="en-US" sz="1400" dirty="0">
              <a:solidFill>
                <a:schemeClr val="tx1">
                  <a:lumMod val="75000"/>
                </a:schemeClr>
              </a:solidFill>
            </a:endParaRPr>
          </a:p>
          <a:p>
            <a:pPr algn="ctr">
              <a:lnSpc>
                <a:spcPct val="100000"/>
              </a:lnSpc>
            </a:pPr>
            <a:r>
              <a:rPr lang="en-US" sz="1400" dirty="0">
                <a:solidFill>
                  <a:schemeClr val="tx1">
                    <a:lumMod val="75000"/>
                  </a:schemeClr>
                </a:solidFill>
              </a:rPr>
              <a:t>Modern Finance improves experience and control</a:t>
            </a:r>
          </a:p>
          <a:p>
            <a:pPr algn="ctr">
              <a:lnSpc>
                <a:spcPct val="100000"/>
              </a:lnSpc>
            </a:pPr>
            <a:endParaRPr lang="en-US" sz="1400" dirty="0">
              <a:solidFill>
                <a:schemeClr val="tx1">
                  <a:lumMod val="75000"/>
                </a:schemeClr>
              </a:solidFill>
            </a:endParaRPr>
          </a:p>
          <a:p>
            <a:pPr algn="ctr">
              <a:lnSpc>
                <a:spcPct val="100000"/>
              </a:lnSpc>
            </a:pPr>
            <a:r>
              <a:rPr lang="en-US" sz="1400" dirty="0">
                <a:solidFill>
                  <a:schemeClr val="tx1">
                    <a:lumMod val="75000"/>
                  </a:schemeClr>
                </a:solidFill>
              </a:rPr>
              <a:t>Agentic AI enhances intelligence and automation</a:t>
            </a:r>
          </a:p>
          <a:p>
            <a:pPr algn="ctr">
              <a:lnSpc>
                <a:spcPct val="100000"/>
              </a:lnSpc>
            </a:pPr>
            <a:endParaRPr lang="en-US" sz="1400" dirty="0">
              <a:solidFill>
                <a:schemeClr val="tx1">
                  <a:lumMod val="75000"/>
                </a:schemeClr>
              </a:solidFill>
            </a:endParaRPr>
          </a:p>
          <a:p>
            <a:pPr algn="ctr">
              <a:lnSpc>
                <a:spcPct val="100000"/>
              </a:lnSpc>
            </a:pPr>
            <a:r>
              <a:rPr lang="en-US" sz="1400" dirty="0">
                <a:solidFill>
                  <a:schemeClr val="tx1">
                    <a:lumMod val="75000"/>
                  </a:schemeClr>
                </a:solidFill>
              </a:rPr>
              <a:t>From Legacy System to Intelligent Finance Experience !!!</a:t>
            </a:r>
          </a:p>
          <a:p>
            <a:pPr algn="ctr">
              <a:lnSpc>
                <a:spcPct val="100000"/>
              </a:lnSpc>
            </a:pPr>
            <a:endParaRPr lang="en-ZA" b="1" dirty="0">
              <a:solidFill>
                <a:schemeClr val="tx1">
                  <a:lumMod val="75000"/>
                </a:schemeClr>
              </a:solidFill>
            </a:endParaRPr>
          </a:p>
        </p:txBody>
      </p:sp>
      <p:sp>
        <p:nvSpPr>
          <p:cNvPr id="5" name="Title 18">
            <a:extLst>
              <a:ext uri="{FF2B5EF4-FFF2-40B4-BE49-F238E27FC236}">
                <a16:creationId xmlns:a16="http://schemas.microsoft.com/office/drawing/2014/main" id="{4657BEC1-2472-C7B2-D7E7-AE246A8E7FCD}"/>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Key Takeaways</a:t>
            </a:r>
            <a:endParaRPr lang="en-ZA" b="0" dirty="0">
              <a:latin typeface="+mn-lt"/>
            </a:endParaRPr>
          </a:p>
        </p:txBody>
      </p:sp>
      <p:sp>
        <p:nvSpPr>
          <p:cNvPr id="6" name="Rectangle 5">
            <a:extLst>
              <a:ext uri="{FF2B5EF4-FFF2-40B4-BE49-F238E27FC236}">
                <a16:creationId xmlns:a16="http://schemas.microsoft.com/office/drawing/2014/main" id="{F3610CB2-4DA1-F825-346B-51AC56E2FA04}"/>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182076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19137"/>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a:xfrm>
            <a:off x="345303" y="1467059"/>
            <a:ext cx="4922057" cy="2427311"/>
          </a:xfrm>
        </p:spPr>
        <p:txBody>
          <a:bodyPr/>
          <a:lstStyle/>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r>
              <a:rPr lang="en-US" sz="2000" b="1" dirty="0" err="1"/>
              <a:t>Modernisation</a:t>
            </a:r>
            <a:r>
              <a:rPr lang="en-US" sz="2000" b="1" dirty="0"/>
              <a:t>  </a:t>
            </a:r>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endParaRPr lang="en-US" sz="2000" b="1" dirty="0"/>
          </a:p>
          <a:p>
            <a:pPr marL="342900" indent="-342900">
              <a:buClr>
                <a:schemeClr val="bg1"/>
              </a:buClr>
              <a:buFont typeface="Arial" panose="020B0604020202020204" pitchFamily="34" charset="0"/>
              <a:buChar char="•"/>
            </a:pPr>
            <a:r>
              <a:rPr lang="en-US" sz="2000" b="1" dirty="0"/>
              <a:t>Agentic AI   </a:t>
            </a:r>
          </a:p>
          <a:p>
            <a:pPr marL="342900" indent="-342900">
              <a:buClr>
                <a:schemeClr val="bg1"/>
              </a:buClr>
              <a:buFont typeface="Arial" panose="020B0604020202020204" pitchFamily="34" charset="0"/>
              <a:buChar char="•"/>
            </a:pPr>
            <a:endParaRPr lang="en-US" sz="2000" b="1" dirty="0"/>
          </a:p>
          <a:p>
            <a:pPr marL="171450" indent="-171450">
              <a:buFont typeface="Arial" panose="020B0604020202020204" pitchFamily="34" charset="0"/>
              <a:buChar char="•"/>
            </a:pPr>
            <a:endParaRPr lang="en-GB" dirty="0"/>
          </a:p>
        </p:txBody>
      </p:sp>
      <p:sp>
        <p:nvSpPr>
          <p:cNvPr id="6" name="Rectangle: Rounded Corners 5">
            <a:extLst>
              <a:ext uri="{FF2B5EF4-FFF2-40B4-BE49-F238E27FC236}">
                <a16:creationId xmlns:a16="http://schemas.microsoft.com/office/drawing/2014/main" id="{21D465AB-547D-445F-3E60-9F96928AD146}"/>
              </a:ext>
            </a:extLst>
          </p:cNvPr>
          <p:cNvSpPr/>
          <p:nvPr/>
        </p:nvSpPr>
        <p:spPr>
          <a:xfrm>
            <a:off x="-272435" y="853234"/>
            <a:ext cx="2966224"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C6C61C-DC6A-E0E7-2ED2-31F084287427}"/>
              </a:ext>
            </a:extLst>
          </p:cNvPr>
          <p:cNvSpPr txBox="1"/>
          <p:nvPr/>
        </p:nvSpPr>
        <p:spPr>
          <a:xfrm>
            <a:off x="186950" y="853234"/>
            <a:ext cx="4588964"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r>
              <a:rPr lang="en-US" sz="3600" dirty="0"/>
              <a:t> Modernization</a:t>
            </a:r>
            <a:br>
              <a:rPr lang="en-US" dirty="0"/>
            </a:br>
            <a:endParaRPr lang="en-GB" dirty="0"/>
          </a:p>
        </p:txBody>
      </p: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9B7D1-D3EB-0472-1B57-EE63BD4E0885}"/>
              </a:ext>
            </a:extLst>
          </p:cNvPr>
          <p:cNvSpPr>
            <a:spLocks noGrp="1"/>
          </p:cNvSpPr>
          <p:nvPr>
            <p:ph sz="quarter" idx="16"/>
          </p:nvPr>
        </p:nvSpPr>
        <p:spPr>
          <a:xfrm>
            <a:off x="4082142" y="1277938"/>
            <a:ext cx="4753883" cy="3090862"/>
          </a:xfrm>
        </p:spPr>
        <p:txBody>
          <a:bodyPr/>
          <a:lstStyle/>
          <a:p>
            <a:r>
              <a:rPr lang="en-ZA" sz="1400" b="1" dirty="0">
                <a:solidFill>
                  <a:schemeClr val="tx1">
                    <a:lumMod val="75000"/>
                  </a:schemeClr>
                </a:solidFill>
              </a:rPr>
              <a:t>The current </a:t>
            </a:r>
            <a:r>
              <a:rPr lang="en-ZA" sz="1400" b="1" dirty="0" err="1">
                <a:solidFill>
                  <a:schemeClr val="tx1">
                    <a:lumMod val="75000"/>
                  </a:schemeClr>
                </a:solidFill>
              </a:rPr>
              <a:t>iEnabler</a:t>
            </a:r>
            <a:r>
              <a:rPr lang="en-ZA" sz="1400" b="1" dirty="0">
                <a:solidFill>
                  <a:schemeClr val="tx1">
                    <a:lumMod val="75000"/>
                  </a:schemeClr>
                </a:solidFill>
              </a:rPr>
              <a:t> platform:</a:t>
            </a:r>
          </a:p>
          <a:p>
            <a:pPr lvl="1"/>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Visually outdated and not user-friendly</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Aging technology with potential security vulnerabilities</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Not mobile responsive or scalable</a:t>
            </a:r>
          </a:p>
          <a:p>
            <a:pPr marL="514350" lvl="1" indent="-171450">
              <a:buFont typeface="Arial" panose="020B0604020202020204" pitchFamily="34" charset="0"/>
              <a:buChar char="•"/>
            </a:pPr>
            <a:endParaRPr lang="en-ZA" sz="1400" dirty="0">
              <a:solidFill>
                <a:schemeClr val="tx1">
                  <a:lumMod val="75000"/>
                </a:schemeClr>
              </a:solidFill>
            </a:endParaRPr>
          </a:p>
          <a:p>
            <a:pPr marL="514350" lvl="1" indent="-171450">
              <a:buFont typeface="Arial" panose="020B0604020202020204" pitchFamily="34" charset="0"/>
              <a:buChar char="•"/>
            </a:pPr>
            <a:r>
              <a:rPr lang="en-ZA" sz="1400" dirty="0">
                <a:solidFill>
                  <a:schemeClr val="tx1">
                    <a:lumMod val="75000"/>
                  </a:schemeClr>
                </a:solidFill>
              </a:rPr>
              <a:t>Fragmented user experience</a:t>
            </a:r>
          </a:p>
          <a:p>
            <a:pPr marL="457200" lvl="1"/>
            <a:endParaRPr lang="en-ZA" sz="1400" dirty="0">
              <a:solidFill>
                <a:schemeClr val="tx1">
                  <a:lumMod val="75000"/>
                </a:schemeClr>
              </a:solidFill>
            </a:endParaRPr>
          </a:p>
          <a:p>
            <a:pPr marL="114300"/>
            <a:endParaRPr lang="en-ZA" sz="1400" b="1" dirty="0">
              <a:solidFill>
                <a:schemeClr val="tx1">
                  <a:lumMod val="75000"/>
                </a:schemeClr>
              </a:solidFill>
            </a:endParaRPr>
          </a:p>
          <a:p>
            <a:pPr marL="114300"/>
            <a:r>
              <a:rPr lang="en-ZA" sz="1400" b="1" dirty="0">
                <a:solidFill>
                  <a:schemeClr val="tx1">
                    <a:lumMod val="75000"/>
                  </a:schemeClr>
                </a:solidFill>
              </a:rPr>
              <a:t>Strategic Goal: </a:t>
            </a:r>
            <a:r>
              <a:rPr lang="en-ZA" sz="1400" dirty="0">
                <a:solidFill>
                  <a:schemeClr val="tx1">
                    <a:lumMod val="75000"/>
                  </a:schemeClr>
                </a:solidFill>
              </a:rPr>
              <a:t>Secure, Mobile, Intelligent Finance Platform</a:t>
            </a:r>
            <a:endParaRPr lang="en-GB" sz="1400" dirty="0">
              <a:solidFill>
                <a:schemeClr val="tx1">
                  <a:lumMod val="75000"/>
                </a:schemeClr>
              </a:solidFill>
            </a:endParaRPr>
          </a:p>
        </p:txBody>
      </p:sp>
      <p:pic>
        <p:nvPicPr>
          <p:cNvPr id="5" name="Picture Placeholder 3" descr="A person holding a phone&#10;&#10;Description automatically generated">
            <a:extLst>
              <a:ext uri="{FF2B5EF4-FFF2-40B4-BE49-F238E27FC236}">
                <a16:creationId xmlns:a16="http://schemas.microsoft.com/office/drawing/2014/main" id="{8A9F1CA3-177E-19E5-D6BF-91708076B3F6}"/>
              </a:ext>
            </a:extLst>
          </p:cNvPr>
          <p:cNvPicPr>
            <a:picLocks noGrp="1" noChangeAspect="1"/>
          </p:cNvPicPr>
          <p:nvPr>
            <p:ph type="pic" sz="quarter" idx="15"/>
          </p:nvPr>
        </p:nvPicPr>
        <p:blipFill rotWithShape="1">
          <a:blip r:embed="rId2"/>
          <a:srcRect t="11659" b="11659"/>
          <a:stretch/>
        </p:blipFill>
        <p:spPr>
          <a:xfrm>
            <a:off x="303213" y="1277938"/>
            <a:ext cx="3438525" cy="3090862"/>
          </a:xfrm>
          <a:prstGeom prst="rect">
            <a:avLst/>
          </a:prstGeom>
        </p:spPr>
      </p:pic>
      <p:sp>
        <p:nvSpPr>
          <p:cNvPr id="3" name="Title 18">
            <a:extLst>
              <a:ext uri="{FF2B5EF4-FFF2-40B4-BE49-F238E27FC236}">
                <a16:creationId xmlns:a16="http://schemas.microsoft.com/office/drawing/2014/main" id="{079FB33A-67CF-8E21-1B56-5DE76205D3DE}"/>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Why Modernisation?</a:t>
            </a:r>
            <a:endParaRPr lang="en-ZA" b="0" dirty="0">
              <a:latin typeface="+mn-lt"/>
            </a:endParaRPr>
          </a:p>
        </p:txBody>
      </p:sp>
      <p:sp>
        <p:nvSpPr>
          <p:cNvPr id="6" name="Rectangle 5">
            <a:extLst>
              <a:ext uri="{FF2B5EF4-FFF2-40B4-BE49-F238E27FC236}">
                <a16:creationId xmlns:a16="http://schemas.microsoft.com/office/drawing/2014/main" id="{37109941-82C3-5CE6-7A8C-E65C82866C25}"/>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18467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5D26EF-6B6B-F191-284D-EB07DCA6CC27}"/>
              </a:ext>
            </a:extLst>
          </p:cNvPr>
          <p:cNvPicPr>
            <a:picLocks noChangeAspect="1"/>
          </p:cNvPicPr>
          <p:nvPr/>
        </p:nvPicPr>
        <p:blipFill>
          <a:blip r:embed="rId2"/>
          <a:stretch>
            <a:fillRect/>
          </a:stretch>
        </p:blipFill>
        <p:spPr>
          <a:xfrm>
            <a:off x="303213" y="1230156"/>
            <a:ext cx="8167052" cy="2936147"/>
          </a:xfrm>
          <a:prstGeom prst="rect">
            <a:avLst/>
          </a:prstGeom>
        </p:spPr>
      </p:pic>
      <p:sp>
        <p:nvSpPr>
          <p:cNvPr id="2" name="Title 18">
            <a:extLst>
              <a:ext uri="{FF2B5EF4-FFF2-40B4-BE49-F238E27FC236}">
                <a16:creationId xmlns:a16="http://schemas.microsoft.com/office/drawing/2014/main" id="{52A66DAA-FAB0-0645-D1A3-B6B42416D535}"/>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Current 4.1 </a:t>
            </a:r>
            <a:r>
              <a:rPr lang="en-ZA" b="0" dirty="0" err="1"/>
              <a:t>iEnabler</a:t>
            </a:r>
            <a:endParaRPr lang="en-ZA" b="0" dirty="0">
              <a:latin typeface="+mn-lt"/>
            </a:endParaRPr>
          </a:p>
        </p:txBody>
      </p:sp>
      <p:sp>
        <p:nvSpPr>
          <p:cNvPr id="4" name="Rectangle 3">
            <a:extLst>
              <a:ext uri="{FF2B5EF4-FFF2-40B4-BE49-F238E27FC236}">
                <a16:creationId xmlns:a16="http://schemas.microsoft.com/office/drawing/2014/main" id="{3B78B5F1-51B3-1787-DAF7-DD62D9EFA3DA}"/>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410640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93D2-A4A5-F341-421C-D248740ACC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635151-B2AE-4A6F-4294-72FD8EE4E36C}"/>
              </a:ext>
            </a:extLst>
          </p:cNvPr>
          <p:cNvPicPr>
            <a:picLocks noChangeAspect="1"/>
          </p:cNvPicPr>
          <p:nvPr/>
        </p:nvPicPr>
        <p:blipFill>
          <a:blip r:embed="rId2"/>
          <a:stretch>
            <a:fillRect/>
          </a:stretch>
        </p:blipFill>
        <p:spPr>
          <a:xfrm>
            <a:off x="303213" y="1162594"/>
            <a:ext cx="8168050" cy="3317966"/>
          </a:xfrm>
          <a:prstGeom prst="rect">
            <a:avLst/>
          </a:prstGeom>
        </p:spPr>
      </p:pic>
      <p:sp>
        <p:nvSpPr>
          <p:cNvPr id="2" name="Title 18">
            <a:extLst>
              <a:ext uri="{FF2B5EF4-FFF2-40B4-BE49-F238E27FC236}">
                <a16:creationId xmlns:a16="http://schemas.microsoft.com/office/drawing/2014/main" id="{7CA19376-FC60-3574-AB0F-5FB1FD2D15FE}"/>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Modernisation</a:t>
            </a:r>
            <a:endParaRPr lang="en-ZA" b="0" dirty="0">
              <a:latin typeface="+mn-lt"/>
            </a:endParaRPr>
          </a:p>
        </p:txBody>
      </p:sp>
      <p:sp>
        <p:nvSpPr>
          <p:cNvPr id="5" name="Rectangle 4">
            <a:extLst>
              <a:ext uri="{FF2B5EF4-FFF2-40B4-BE49-F238E27FC236}">
                <a16:creationId xmlns:a16="http://schemas.microsoft.com/office/drawing/2014/main" id="{3CDC4EEB-EA03-E17C-F930-8293A194AC53}"/>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291747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04474E-8673-D7F5-D9BB-87F70CE27D25}"/>
              </a:ext>
            </a:extLst>
          </p:cNvPr>
          <p:cNvGrpSpPr/>
          <p:nvPr/>
        </p:nvGrpSpPr>
        <p:grpSpPr>
          <a:xfrm>
            <a:off x="4832233" y="1009234"/>
            <a:ext cx="4076652" cy="639236"/>
            <a:chOff x="304907" y="917957"/>
            <a:chExt cx="4840129" cy="599284"/>
          </a:xfrm>
        </p:grpSpPr>
        <p:sp>
          <p:nvSpPr>
            <p:cNvPr id="13" name="Rectangle: Rounded Corners 12">
              <a:extLst>
                <a:ext uri="{FF2B5EF4-FFF2-40B4-BE49-F238E27FC236}">
                  <a16:creationId xmlns:a16="http://schemas.microsoft.com/office/drawing/2014/main" id="{ED47AE69-5703-6C62-E61F-0D08BF9D2488}"/>
                </a:ext>
              </a:extLst>
            </p:cNvPr>
            <p:cNvSpPr/>
            <p:nvPr/>
          </p:nvSpPr>
          <p:spPr>
            <a:xfrm>
              <a:off x="304907" y="917957"/>
              <a:ext cx="4775756" cy="599284"/>
            </a:xfrm>
            <a:prstGeom prst="roundRect">
              <a:avLst>
                <a:gd name="adj" fmla="val 10000"/>
              </a:avLst>
            </a:prstGeom>
            <a:solidFill>
              <a:schemeClr val="accent3">
                <a:lumMod val="60000"/>
                <a:lumOff val="4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4" name="Freeform: Shape 13">
              <a:extLst>
                <a:ext uri="{FF2B5EF4-FFF2-40B4-BE49-F238E27FC236}">
                  <a16:creationId xmlns:a16="http://schemas.microsoft.com/office/drawing/2014/main" id="{59D3FBB0-6890-9CF6-878A-8AF9F48E0AE7}"/>
                </a:ext>
              </a:extLst>
            </p:cNvPr>
            <p:cNvSpPr/>
            <p:nvPr/>
          </p:nvSpPr>
          <p:spPr>
            <a:xfrm>
              <a:off x="1018941" y="996975"/>
              <a:ext cx="4126095"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lvl="0" defTabSz="622300">
                <a:spcBef>
                  <a:spcPct val="0"/>
                </a:spcBef>
                <a:spcAft>
                  <a:spcPct val="35000"/>
                </a:spcAft>
              </a:pPr>
              <a:r>
                <a:rPr lang="en-US" sz="1600" dirty="0"/>
                <a:t>AOD’s</a:t>
              </a:r>
            </a:p>
          </p:txBody>
        </p:sp>
        <p:pic>
          <p:nvPicPr>
            <p:cNvPr id="15" name="Picture 2" descr="Workflow Icons - Free SVG &amp; PNG Workflow Images - Noun Project">
              <a:extLst>
                <a:ext uri="{FF2B5EF4-FFF2-40B4-BE49-F238E27FC236}">
                  <a16:creationId xmlns:a16="http://schemas.microsoft.com/office/drawing/2014/main" id="{8487AD17-AABF-B274-B132-7B51D3E2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82" y="1081829"/>
              <a:ext cx="271537" cy="27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24A35D05-93ED-44B7-71F5-8AAE9D233DF8}"/>
              </a:ext>
            </a:extLst>
          </p:cNvPr>
          <p:cNvGrpSpPr/>
          <p:nvPr/>
        </p:nvGrpSpPr>
        <p:grpSpPr>
          <a:xfrm>
            <a:off x="2465168" y="2436047"/>
            <a:ext cx="4126095" cy="629869"/>
            <a:chOff x="323999" y="2258520"/>
            <a:chExt cx="4126095" cy="629869"/>
          </a:xfrm>
        </p:grpSpPr>
        <p:sp>
          <p:nvSpPr>
            <p:cNvPr id="17" name="Rectangle: Rounded Corners 16">
              <a:extLst>
                <a:ext uri="{FF2B5EF4-FFF2-40B4-BE49-F238E27FC236}">
                  <a16:creationId xmlns:a16="http://schemas.microsoft.com/office/drawing/2014/main" id="{707A1C07-2B96-5EB1-1247-F9B7105DADC9}"/>
                </a:ext>
              </a:extLst>
            </p:cNvPr>
            <p:cNvSpPr/>
            <p:nvPr/>
          </p:nvSpPr>
          <p:spPr>
            <a:xfrm>
              <a:off x="323999" y="2258520"/>
              <a:ext cx="4126095" cy="629869"/>
            </a:xfrm>
            <a:prstGeom prst="roundRect">
              <a:avLst>
                <a:gd name="adj" fmla="val 10000"/>
              </a:avLst>
            </a:prstGeom>
            <a:solidFill>
              <a:schemeClr val="accent4">
                <a:lumMod val="40000"/>
                <a:lumOff val="6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8" name="Freeform: Shape 17">
              <a:extLst>
                <a:ext uri="{FF2B5EF4-FFF2-40B4-BE49-F238E27FC236}">
                  <a16:creationId xmlns:a16="http://schemas.microsoft.com/office/drawing/2014/main" id="{04236701-381C-0273-C133-05D5561E8667}"/>
                </a:ext>
              </a:extLst>
            </p:cNvPr>
            <p:cNvSpPr/>
            <p:nvPr/>
          </p:nvSpPr>
          <p:spPr>
            <a:xfrm>
              <a:off x="833397" y="2309434"/>
              <a:ext cx="3501498"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endParaRPr lang="en-ZA" sz="1600" dirty="0"/>
            </a:p>
            <a:p>
              <a:pPr defTabSz="622300">
                <a:spcBef>
                  <a:spcPct val="0"/>
                </a:spcBef>
                <a:spcAft>
                  <a:spcPct val="35000"/>
                </a:spcAft>
              </a:pPr>
              <a:r>
                <a:rPr lang="en-US" sz="1600" dirty="0"/>
                <a:t>Maintain Banking Details and Refunds  </a:t>
              </a:r>
              <a:endParaRPr lang="en-GB" sz="1600" dirty="0"/>
            </a:p>
            <a:p>
              <a:pPr defTabSz="622300">
                <a:spcBef>
                  <a:spcPct val="0"/>
                </a:spcBef>
                <a:spcAft>
                  <a:spcPct val="35000"/>
                </a:spcAft>
              </a:pPr>
              <a:endParaRPr lang="en-GB" sz="1600" kern="1200" dirty="0"/>
            </a:p>
          </p:txBody>
        </p:sp>
        <p:pic>
          <p:nvPicPr>
            <p:cNvPr id="19" name="Graphic 18" descr="Head with gears with solid fill">
              <a:extLst>
                <a:ext uri="{FF2B5EF4-FFF2-40B4-BE49-F238E27FC236}">
                  <a16:creationId xmlns:a16="http://schemas.microsoft.com/office/drawing/2014/main" id="{EA6EE211-1B8A-72BC-3EA7-6764757B1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74" y="2394289"/>
              <a:ext cx="271537" cy="271537"/>
            </a:xfrm>
            <a:prstGeom prst="rect">
              <a:avLst/>
            </a:prstGeom>
          </p:spPr>
        </p:pic>
      </p:grpSp>
      <p:grpSp>
        <p:nvGrpSpPr>
          <p:cNvPr id="20" name="Group 19">
            <a:extLst>
              <a:ext uri="{FF2B5EF4-FFF2-40B4-BE49-F238E27FC236}">
                <a16:creationId xmlns:a16="http://schemas.microsoft.com/office/drawing/2014/main" id="{AE23ECE8-F783-2553-606F-319FD1CFAC45}"/>
              </a:ext>
            </a:extLst>
          </p:cNvPr>
          <p:cNvGrpSpPr/>
          <p:nvPr/>
        </p:nvGrpSpPr>
        <p:grpSpPr>
          <a:xfrm>
            <a:off x="1468622" y="3129562"/>
            <a:ext cx="3600000" cy="629869"/>
            <a:chOff x="378625" y="3021831"/>
            <a:chExt cx="3600000" cy="629869"/>
          </a:xfrm>
          <a:solidFill>
            <a:schemeClr val="tx2">
              <a:lumMod val="60000"/>
              <a:lumOff val="40000"/>
            </a:schemeClr>
          </a:solidFill>
        </p:grpSpPr>
        <p:sp>
          <p:nvSpPr>
            <p:cNvPr id="21" name="Rectangle: Rounded Corners 20">
              <a:extLst>
                <a:ext uri="{FF2B5EF4-FFF2-40B4-BE49-F238E27FC236}">
                  <a16:creationId xmlns:a16="http://schemas.microsoft.com/office/drawing/2014/main" id="{A0A4F67A-3785-A594-3BD7-677D4A048092}"/>
                </a:ext>
              </a:extLst>
            </p:cNvPr>
            <p:cNvSpPr/>
            <p:nvPr/>
          </p:nvSpPr>
          <p:spPr>
            <a:xfrm>
              <a:off x="378625" y="3021831"/>
              <a:ext cx="3600000" cy="629869"/>
            </a:xfrm>
            <a:prstGeom prst="roundRect">
              <a:avLst>
                <a:gd name="adj" fmla="val 10000"/>
              </a:avLst>
            </a:prstGeom>
            <a:grp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2" name="Freeform: Shape 21">
              <a:extLst>
                <a:ext uri="{FF2B5EF4-FFF2-40B4-BE49-F238E27FC236}">
                  <a16:creationId xmlns:a16="http://schemas.microsoft.com/office/drawing/2014/main" id="{976E0B72-8D83-80BE-0102-4B9ABD26411D}"/>
                </a:ext>
              </a:extLst>
            </p:cNvPr>
            <p:cNvSpPr/>
            <p:nvPr/>
          </p:nvSpPr>
          <p:spPr>
            <a:xfrm>
              <a:off x="911253" y="3060133"/>
              <a:ext cx="3067372"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dirty="0"/>
                <a:t>GRV’s  </a:t>
              </a:r>
              <a:endParaRPr lang="en-GB" sz="1600" kern="1200" dirty="0"/>
            </a:p>
          </p:txBody>
        </p:sp>
        <p:pic>
          <p:nvPicPr>
            <p:cNvPr id="23" name="Graphic 22" descr="Scales of justice with solid fill">
              <a:extLst>
                <a:ext uri="{FF2B5EF4-FFF2-40B4-BE49-F238E27FC236}">
                  <a16:creationId xmlns:a16="http://schemas.microsoft.com/office/drawing/2014/main" id="{352D8889-43F5-62CF-2CCC-3333DBEBC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484" y="3144987"/>
              <a:ext cx="271537" cy="271537"/>
            </a:xfrm>
            <a:prstGeom prst="rect">
              <a:avLst/>
            </a:prstGeom>
          </p:spPr>
        </p:pic>
      </p:grpSp>
      <p:grpSp>
        <p:nvGrpSpPr>
          <p:cNvPr id="2" name="Group 1">
            <a:extLst>
              <a:ext uri="{FF2B5EF4-FFF2-40B4-BE49-F238E27FC236}">
                <a16:creationId xmlns:a16="http://schemas.microsoft.com/office/drawing/2014/main" id="{A5D2539D-198E-ED67-CC85-7725B451733A}"/>
              </a:ext>
            </a:extLst>
          </p:cNvPr>
          <p:cNvGrpSpPr/>
          <p:nvPr/>
        </p:nvGrpSpPr>
        <p:grpSpPr>
          <a:xfrm>
            <a:off x="387238" y="3846288"/>
            <a:ext cx="3623232" cy="629869"/>
            <a:chOff x="378625" y="3021831"/>
            <a:chExt cx="3623232" cy="629869"/>
          </a:xfrm>
        </p:grpSpPr>
        <p:sp>
          <p:nvSpPr>
            <p:cNvPr id="3" name="Rectangle: Rounded Corners 2">
              <a:extLst>
                <a:ext uri="{FF2B5EF4-FFF2-40B4-BE49-F238E27FC236}">
                  <a16:creationId xmlns:a16="http://schemas.microsoft.com/office/drawing/2014/main" id="{D97111B9-AFEE-36F6-666E-9AF195B9A0D8}"/>
                </a:ext>
              </a:extLst>
            </p:cNvPr>
            <p:cNvSpPr/>
            <p:nvPr/>
          </p:nvSpPr>
          <p:spPr>
            <a:xfrm>
              <a:off x="378625" y="3021831"/>
              <a:ext cx="3600000" cy="629869"/>
            </a:xfrm>
            <a:prstGeom prst="roundRect">
              <a:avLst>
                <a:gd name="adj" fmla="val 10000"/>
              </a:avLst>
            </a:prstGeom>
            <a:solidFill>
              <a:schemeClr val="accent3">
                <a:lumMod val="20000"/>
                <a:lumOff val="80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4" name="Freeform: Shape 3">
              <a:extLst>
                <a:ext uri="{FF2B5EF4-FFF2-40B4-BE49-F238E27FC236}">
                  <a16:creationId xmlns:a16="http://schemas.microsoft.com/office/drawing/2014/main" id="{1C5C5B04-3A20-E244-904A-1E4AE999BEE8}"/>
                </a:ext>
              </a:extLst>
            </p:cNvPr>
            <p:cNvSpPr/>
            <p:nvPr/>
          </p:nvSpPr>
          <p:spPr>
            <a:xfrm>
              <a:off x="911253" y="3060133"/>
              <a:ext cx="3090604"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dirty="0"/>
                <a:t>Student Statement  </a:t>
              </a:r>
              <a:endParaRPr lang="en-GB" sz="1600" kern="1200" dirty="0"/>
            </a:p>
          </p:txBody>
        </p:sp>
        <p:pic>
          <p:nvPicPr>
            <p:cNvPr id="6" name="Graphic 5" descr="Scales of justice with solid fill">
              <a:extLst>
                <a:ext uri="{FF2B5EF4-FFF2-40B4-BE49-F238E27FC236}">
                  <a16:creationId xmlns:a16="http://schemas.microsoft.com/office/drawing/2014/main" id="{0ADDDC97-2614-15D9-8676-349B5BD9F1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530" y="3144988"/>
              <a:ext cx="271537" cy="271537"/>
            </a:xfrm>
            <a:prstGeom prst="rect">
              <a:avLst/>
            </a:prstGeom>
          </p:spPr>
        </p:pic>
      </p:grpSp>
      <p:grpSp>
        <p:nvGrpSpPr>
          <p:cNvPr id="7" name="Group 6">
            <a:extLst>
              <a:ext uri="{FF2B5EF4-FFF2-40B4-BE49-F238E27FC236}">
                <a16:creationId xmlns:a16="http://schemas.microsoft.com/office/drawing/2014/main" id="{B3F137DA-FAAF-8BFE-B96A-012C0D4C9049}"/>
              </a:ext>
            </a:extLst>
          </p:cNvPr>
          <p:cNvGrpSpPr/>
          <p:nvPr/>
        </p:nvGrpSpPr>
        <p:grpSpPr>
          <a:xfrm>
            <a:off x="3548028" y="1736047"/>
            <a:ext cx="3623232" cy="629869"/>
            <a:chOff x="378625" y="3021831"/>
            <a:chExt cx="3623232" cy="629869"/>
          </a:xfrm>
        </p:grpSpPr>
        <p:sp>
          <p:nvSpPr>
            <p:cNvPr id="8" name="Rectangle: Rounded Corners 7">
              <a:extLst>
                <a:ext uri="{FF2B5EF4-FFF2-40B4-BE49-F238E27FC236}">
                  <a16:creationId xmlns:a16="http://schemas.microsoft.com/office/drawing/2014/main" id="{BE6A348E-ECE8-D16F-F2E9-593705083FE9}"/>
                </a:ext>
              </a:extLst>
            </p:cNvPr>
            <p:cNvSpPr/>
            <p:nvPr/>
          </p:nvSpPr>
          <p:spPr>
            <a:xfrm>
              <a:off x="378625" y="3021831"/>
              <a:ext cx="3600000" cy="629869"/>
            </a:xfrm>
            <a:prstGeom prst="roundRect">
              <a:avLst>
                <a:gd name="adj" fmla="val 10000"/>
              </a:avLst>
            </a:prstGeom>
            <a:solidFill>
              <a:schemeClr val="accent5">
                <a:lumMod val="75000"/>
              </a:schemeClr>
            </a:solidFill>
            <a:effectLst>
              <a:outerShdw blurRad="76200" dir="13500000" sy="23000" kx="1200000" algn="br" rotWithShape="0">
                <a:prstClr val="black">
                  <a:alpha val="20000"/>
                </a:prstClr>
              </a:outerShdw>
            </a:effectLst>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9" name="Freeform: Shape 8">
              <a:extLst>
                <a:ext uri="{FF2B5EF4-FFF2-40B4-BE49-F238E27FC236}">
                  <a16:creationId xmlns:a16="http://schemas.microsoft.com/office/drawing/2014/main" id="{75C4FAD1-010C-5B3F-A2C2-90549D0E5149}"/>
                </a:ext>
              </a:extLst>
            </p:cNvPr>
            <p:cNvSpPr/>
            <p:nvPr/>
          </p:nvSpPr>
          <p:spPr>
            <a:xfrm>
              <a:off x="911253" y="3085418"/>
              <a:ext cx="3090604" cy="441247"/>
            </a:xfrm>
            <a:custGeom>
              <a:avLst/>
              <a:gdLst>
                <a:gd name="connsiteX0" fmla="*/ 0 w 7854122"/>
                <a:gd name="connsiteY0" fmla="*/ 0 h 575855"/>
                <a:gd name="connsiteX1" fmla="*/ 7854122 w 7854122"/>
                <a:gd name="connsiteY1" fmla="*/ 0 h 575855"/>
                <a:gd name="connsiteX2" fmla="*/ 7854122 w 7854122"/>
                <a:gd name="connsiteY2" fmla="*/ 575855 h 575855"/>
                <a:gd name="connsiteX3" fmla="*/ 0 w 7854122"/>
                <a:gd name="connsiteY3" fmla="*/ 575855 h 575855"/>
                <a:gd name="connsiteX4" fmla="*/ 0 w 7854122"/>
                <a:gd name="connsiteY4" fmla="*/ 0 h 57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122" h="575855">
                  <a:moveTo>
                    <a:pt x="0" y="0"/>
                  </a:moveTo>
                  <a:lnTo>
                    <a:pt x="7854122" y="0"/>
                  </a:lnTo>
                  <a:lnTo>
                    <a:pt x="7854122" y="575855"/>
                  </a:lnTo>
                  <a:lnTo>
                    <a:pt x="0" y="575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45" tIns="60945" rIns="60945" bIns="60945" numCol="1" spcCol="1270" anchor="ctr" anchorCtr="0">
              <a:noAutofit/>
            </a:bodyPr>
            <a:lstStyle/>
            <a:p>
              <a:pPr defTabSz="622300">
                <a:spcBef>
                  <a:spcPct val="0"/>
                </a:spcBef>
                <a:spcAft>
                  <a:spcPct val="35000"/>
                </a:spcAft>
              </a:pPr>
              <a:r>
                <a:rPr lang="en-US" sz="1600" dirty="0"/>
                <a:t>GL Approvals  </a:t>
              </a:r>
              <a:endParaRPr lang="en-GB" sz="1600" kern="1200" dirty="0"/>
            </a:p>
          </p:txBody>
        </p:sp>
        <p:pic>
          <p:nvPicPr>
            <p:cNvPr id="10" name="Graphic 9" descr="Scales of justice with solid fill">
              <a:extLst>
                <a:ext uri="{FF2B5EF4-FFF2-40B4-BE49-F238E27FC236}">
                  <a16:creationId xmlns:a16="http://schemas.microsoft.com/office/drawing/2014/main" id="{A1C031BA-3996-4DCA-7556-60A21B3DB0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9530" y="3144988"/>
              <a:ext cx="271537" cy="271537"/>
            </a:xfrm>
            <a:prstGeom prst="rect">
              <a:avLst/>
            </a:prstGeom>
          </p:spPr>
        </p:pic>
      </p:grpSp>
      <p:sp>
        <p:nvSpPr>
          <p:cNvPr id="11" name="Title 18">
            <a:extLst>
              <a:ext uri="{FF2B5EF4-FFF2-40B4-BE49-F238E27FC236}">
                <a16:creationId xmlns:a16="http://schemas.microsoft.com/office/drawing/2014/main" id="{5F6E73E7-3C62-0F4B-677D-73262B4C8F33}"/>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Modernisation Roadmap</a:t>
            </a:r>
            <a:endParaRPr lang="en-ZA" b="0" dirty="0">
              <a:latin typeface="+mn-lt"/>
            </a:endParaRPr>
          </a:p>
        </p:txBody>
      </p:sp>
      <p:sp>
        <p:nvSpPr>
          <p:cNvPr id="24" name="Rectangle 23">
            <a:extLst>
              <a:ext uri="{FF2B5EF4-FFF2-40B4-BE49-F238E27FC236}">
                <a16:creationId xmlns:a16="http://schemas.microsoft.com/office/drawing/2014/main" id="{E8774C72-6D6D-13FA-0F35-9FE89FE54968}"/>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311291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7EE2-FB76-B82C-4B82-460761F4FC4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E7D2762-1D7E-90DF-10B4-8359E8EC230E}"/>
              </a:ext>
            </a:extLst>
          </p:cNvPr>
          <p:cNvSpPr/>
          <p:nvPr/>
        </p:nvSpPr>
        <p:spPr>
          <a:xfrm>
            <a:off x="0" y="1287194"/>
            <a:ext cx="2996418" cy="2553286"/>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98194E9-96E1-049C-D224-DEB7007DC09B}"/>
              </a:ext>
            </a:extLst>
          </p:cNvPr>
          <p:cNvSpPr/>
          <p:nvPr/>
        </p:nvSpPr>
        <p:spPr>
          <a:xfrm>
            <a:off x="6084276" y="1287194"/>
            <a:ext cx="3085511" cy="2553286"/>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AC7C990D-73BB-DF65-C74B-7ABA3653B77B}"/>
              </a:ext>
            </a:extLst>
          </p:cNvPr>
          <p:cNvSpPr>
            <a:spLocks noGrp="1"/>
          </p:cNvSpPr>
          <p:nvPr>
            <p:ph sz="quarter" idx="10"/>
          </p:nvPr>
        </p:nvSpPr>
        <p:spPr>
          <a:xfrm>
            <a:off x="303213" y="1539122"/>
            <a:ext cx="2595562" cy="2627204"/>
          </a:xfrm>
          <a:noFill/>
        </p:spPr>
        <p:txBody>
          <a:bodyPr/>
          <a:lstStyle/>
          <a:p>
            <a:pPr algn="ctr"/>
            <a:r>
              <a:rPr lang="en-GB" sz="1400" b="1" dirty="0">
                <a:solidFill>
                  <a:schemeClr val="bg1"/>
                </a:solidFill>
              </a:rPr>
              <a:t>Adapt IT  </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Reduced support calls and manual queries from clients. </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Easier system maintenance and faster rollout of new Finance features .</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Platform ready for AI, automation, and future enhancements.</a:t>
            </a:r>
            <a:endParaRPr lang="en-GB" dirty="0">
              <a:solidFill>
                <a:schemeClr val="bg1"/>
              </a:solidFill>
            </a:endParaRPr>
          </a:p>
          <a:p>
            <a:pPr marL="171450" indent="-171450">
              <a:buFont typeface="Arial" panose="020B0604020202020204" pitchFamily="34" charset="0"/>
              <a:buChar char="•"/>
            </a:pPr>
            <a:endParaRPr lang="en-GB" dirty="0"/>
          </a:p>
          <a:p>
            <a:pPr algn="ctr"/>
            <a:endParaRPr lang="en-GB" dirty="0"/>
          </a:p>
        </p:txBody>
      </p:sp>
      <p:sp>
        <p:nvSpPr>
          <p:cNvPr id="11" name="Rectangle 10">
            <a:extLst>
              <a:ext uri="{FF2B5EF4-FFF2-40B4-BE49-F238E27FC236}">
                <a16:creationId xmlns:a16="http://schemas.microsoft.com/office/drawing/2014/main" id="{8863FB35-C4FB-0158-ADEF-FD1EA5E6212F}"/>
              </a:ext>
            </a:extLst>
          </p:cNvPr>
          <p:cNvSpPr/>
          <p:nvPr/>
        </p:nvSpPr>
        <p:spPr>
          <a:xfrm>
            <a:off x="2998765" y="1287194"/>
            <a:ext cx="3085511" cy="255328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C8D706C-AB88-4098-1361-6887D52E5D69}"/>
              </a:ext>
            </a:extLst>
          </p:cNvPr>
          <p:cNvSpPr>
            <a:spLocks noGrp="1"/>
          </p:cNvSpPr>
          <p:nvPr>
            <p:ph sz="quarter" idx="11"/>
          </p:nvPr>
        </p:nvSpPr>
        <p:spPr>
          <a:xfrm>
            <a:off x="3265487" y="1549889"/>
            <a:ext cx="2601913" cy="2627204"/>
          </a:xfrm>
          <a:noFill/>
        </p:spPr>
        <p:txBody>
          <a:bodyPr/>
          <a:lstStyle/>
          <a:p>
            <a:pPr algn="ctr"/>
            <a:r>
              <a:rPr lang="en-GB" sz="1400" b="1" dirty="0">
                <a:solidFill>
                  <a:schemeClr val="bg1"/>
                </a:solidFill>
              </a:rPr>
              <a:t>Institutions</a:t>
            </a:r>
          </a:p>
          <a:p>
            <a:pPr algn="ctr"/>
            <a:endParaRPr lang="en-GB" dirty="0">
              <a:solidFill>
                <a:schemeClr val="bg1"/>
              </a:solidFill>
            </a:endParaRPr>
          </a:p>
          <a:p>
            <a:pPr marL="171450" indent="-171450">
              <a:buFont typeface="Arial" panose="020B0604020202020204" pitchFamily="34" charset="0"/>
              <a:buChar char="•"/>
            </a:pPr>
            <a:r>
              <a:rPr lang="en-US" dirty="0">
                <a:solidFill>
                  <a:schemeClr val="bg1"/>
                </a:solidFill>
              </a:rPr>
              <a:t>Improved workforce visibility (Refunds, GRV’s and others).</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Better compliance, audit trails, and data security.</a:t>
            </a:r>
          </a:p>
          <a:p>
            <a:pPr marL="171450" indent="-171450">
              <a:buFont typeface="Arial" panose="020B0604020202020204" pitchFamily="34" charset="0"/>
              <a:buChar char="•"/>
            </a:pPr>
            <a:endParaRPr lang="en-US" dirty="0">
              <a:solidFill>
                <a:schemeClr val="bg1"/>
              </a:solidFill>
            </a:endParaRPr>
          </a:p>
          <a:p>
            <a:pPr marL="171450" indent="-171450">
              <a:buFont typeface="Arial" panose="020B0604020202020204" pitchFamily="34" charset="0"/>
              <a:buChar char="•"/>
            </a:pPr>
            <a:r>
              <a:rPr lang="en-US" dirty="0">
                <a:solidFill>
                  <a:schemeClr val="bg1"/>
                </a:solidFill>
              </a:rPr>
              <a:t>More efficient Finance processes with reduced administrative workload.</a:t>
            </a:r>
            <a:r>
              <a:rPr lang="en-GB" dirty="0">
                <a:solidFill>
                  <a:schemeClr val="bg1"/>
                </a:solidFill>
              </a:rPr>
              <a:t> </a:t>
            </a:r>
          </a:p>
        </p:txBody>
      </p:sp>
      <p:sp>
        <p:nvSpPr>
          <p:cNvPr id="4" name="Content Placeholder 3">
            <a:extLst>
              <a:ext uri="{FF2B5EF4-FFF2-40B4-BE49-F238E27FC236}">
                <a16:creationId xmlns:a16="http://schemas.microsoft.com/office/drawing/2014/main" id="{7CD811AF-68AC-A6D7-5345-9B00C2D6DD8E}"/>
              </a:ext>
            </a:extLst>
          </p:cNvPr>
          <p:cNvSpPr>
            <a:spLocks noGrp="1"/>
          </p:cNvSpPr>
          <p:nvPr>
            <p:ph sz="quarter" idx="12"/>
          </p:nvPr>
        </p:nvSpPr>
        <p:spPr>
          <a:xfrm>
            <a:off x="6234112" y="1539122"/>
            <a:ext cx="2601913" cy="2627204"/>
          </a:xfrm>
          <a:noFill/>
        </p:spPr>
        <p:txBody>
          <a:bodyPr/>
          <a:lstStyle/>
          <a:p>
            <a:pPr algn="ctr"/>
            <a:r>
              <a:rPr lang="en-GB" sz="1400" b="1" dirty="0">
                <a:solidFill>
                  <a:schemeClr val="tx1">
                    <a:lumMod val="75000"/>
                  </a:schemeClr>
                </a:solidFill>
              </a:rPr>
              <a:t>Users (Staff)</a:t>
            </a:r>
          </a:p>
          <a:p>
            <a:pPr algn="ctr"/>
            <a:endParaRPr lang="en-GB" dirty="0"/>
          </a:p>
          <a:p>
            <a:pPr marL="171450" indent="-171450">
              <a:buFont typeface="Arial" panose="020B0604020202020204" pitchFamily="34" charset="0"/>
              <a:buChar char="•"/>
            </a:pPr>
            <a:r>
              <a:rPr lang="en-US" dirty="0">
                <a:solidFill>
                  <a:schemeClr val="tx1">
                    <a:lumMod val="75000"/>
                  </a:schemeClr>
                </a:solidFill>
              </a:rPr>
              <a:t>Modern, mobile-friendly self-service platform.</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Faster access to Finance services (Refunds, GRV’s and others).</a:t>
            </a:r>
          </a:p>
          <a:p>
            <a:pPr marL="171450" indent="-171450">
              <a:buFont typeface="Arial" panose="020B0604020202020204" pitchFamily="34" charset="0"/>
              <a:buChar char="•"/>
            </a:pPr>
            <a:endParaRPr lang="en-US" dirty="0">
              <a:solidFill>
                <a:schemeClr val="tx1">
                  <a:lumMod val="75000"/>
                </a:schemeClr>
              </a:solidFill>
            </a:endParaRPr>
          </a:p>
          <a:p>
            <a:pPr marL="171450" indent="-171450">
              <a:buFont typeface="Arial" panose="020B0604020202020204" pitchFamily="34" charset="0"/>
              <a:buChar char="•"/>
            </a:pPr>
            <a:r>
              <a:rPr lang="en-US" dirty="0">
                <a:solidFill>
                  <a:schemeClr val="tx1">
                    <a:lumMod val="75000"/>
                  </a:schemeClr>
                </a:solidFill>
              </a:rPr>
              <a:t>Improved Student and Staff satisfaction</a:t>
            </a:r>
          </a:p>
          <a:p>
            <a:pPr marL="171450" indent="-171450">
              <a:buFont typeface="Arial" panose="020B0604020202020204" pitchFamily="34" charset="0"/>
              <a:buChar char="•"/>
            </a:pPr>
            <a:endParaRPr lang="en-GB" dirty="0">
              <a:solidFill>
                <a:schemeClr val="tx1">
                  <a:lumMod val="75000"/>
                </a:schemeClr>
              </a:solidFill>
            </a:endParaRPr>
          </a:p>
        </p:txBody>
      </p:sp>
      <p:sp>
        <p:nvSpPr>
          <p:cNvPr id="6" name="Title 18">
            <a:extLst>
              <a:ext uri="{FF2B5EF4-FFF2-40B4-BE49-F238E27FC236}">
                <a16:creationId xmlns:a16="http://schemas.microsoft.com/office/drawing/2014/main" id="{EA00FF4E-A7E6-FD9E-78B7-536A5F77E420}"/>
              </a:ext>
            </a:extLst>
          </p:cNvPr>
          <p:cNvSpPr txBox="1">
            <a:spLocks/>
          </p:cNvSpPr>
          <p:nvPr/>
        </p:nvSpPr>
        <p:spPr>
          <a:xfrm>
            <a:off x="2812098" y="368460"/>
            <a:ext cx="3519805" cy="480568"/>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ZA" b="0" dirty="0"/>
              <a:t>Benefits</a:t>
            </a:r>
            <a:endParaRPr lang="en-ZA" b="0" dirty="0">
              <a:latin typeface="+mn-lt"/>
            </a:endParaRPr>
          </a:p>
        </p:txBody>
      </p:sp>
      <p:sp>
        <p:nvSpPr>
          <p:cNvPr id="7" name="Rectangle 6">
            <a:extLst>
              <a:ext uri="{FF2B5EF4-FFF2-40B4-BE49-F238E27FC236}">
                <a16:creationId xmlns:a16="http://schemas.microsoft.com/office/drawing/2014/main" id="{6CAF3735-20ED-536D-FCDE-78C3424C542E}"/>
              </a:ext>
            </a:extLst>
          </p:cNvPr>
          <p:cNvSpPr/>
          <p:nvPr/>
        </p:nvSpPr>
        <p:spPr>
          <a:xfrm>
            <a:off x="0" y="844500"/>
            <a:ext cx="9144000" cy="98035"/>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spTree>
    <p:extLst>
      <p:ext uri="{BB962C8B-B14F-4D97-AF65-F5344CB8AC3E}">
        <p14:creationId xmlns:p14="http://schemas.microsoft.com/office/powerpoint/2010/main" val="2596033794"/>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3DCBBFFF-B928-482A-BAFD-21744D350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05103-1A41-4691-A7AF-8D9744F2ADDD}">
  <ds:schemaRefs>
    <ds:schemaRef ds:uri="http://schemas.microsoft.com/sharepoint/v3/contenttype/forms"/>
  </ds:schemaRefs>
</ds:datastoreItem>
</file>

<file path=customXml/itemProps3.xml><?xml version="1.0" encoding="utf-8"?>
<ds:datastoreItem xmlns:ds="http://schemas.openxmlformats.org/officeDocument/2006/customXml" ds:itemID="{2EE74155-1182-4DA7-952E-E807199C7D40}">
  <ds:schemaRefs>
    <ds:schemaRef ds:uri="http://schemas.microsoft.com/office/2006/metadata/properties"/>
    <ds:schemaRef ds:uri="http://schemas.microsoft.com/office/infopath/2007/PartnerControls"/>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499</Words>
  <Application>Microsoft Office PowerPoint</Application>
  <PresentationFormat>Custom</PresentationFormat>
  <Paragraphs>138</Paragraphs>
  <Slides>18</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Title Slides</vt:lpstr>
      <vt:lpstr>Index Slides</vt:lpstr>
      <vt:lpstr>Content Slides</vt:lpstr>
      <vt:lpstr>     Finance  Modernisation and Agentic AI POC </vt:lpstr>
      <vt:lpstr>DISCLAIMER</vt:lpstr>
      <vt:lpstr>PowerPoint Presentation</vt:lpstr>
      <vt:lpstr> Modernization </vt:lpstr>
      <vt:lpstr>PowerPoint Presentation</vt:lpstr>
      <vt:lpstr>PowerPoint Presentation</vt:lpstr>
      <vt:lpstr>PowerPoint Presentation</vt:lpstr>
      <vt:lpstr>PowerPoint Presentation</vt:lpstr>
      <vt:lpstr>PowerPoint Presentation</vt:lpstr>
      <vt:lpstr>Agentic AI   </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185</cp:revision>
  <dcterms:created xsi:type="dcterms:W3CDTF">2023-07-06T09:53:04Z</dcterms:created>
  <dcterms:modified xsi:type="dcterms:W3CDTF">2026-03-14T21:19:04Z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