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7"/>
  </p:notesMasterIdLst>
  <p:sldIdLst>
    <p:sldId id="271" r:id="rId7"/>
    <p:sldId id="273" r:id="rId8"/>
    <p:sldId id="274" r:id="rId9"/>
    <p:sldId id="275" r:id="rId10"/>
    <p:sldId id="283" r:id="rId11"/>
    <p:sldId id="299" r:id="rId12"/>
    <p:sldId id="300" r:id="rId13"/>
    <p:sldId id="279" r:id="rId14"/>
    <p:sldId id="288" r:id="rId15"/>
    <p:sldId id="285" r:id="rId16"/>
    <p:sldId id="297" r:id="rId17"/>
    <p:sldId id="284" r:id="rId18"/>
    <p:sldId id="289" r:id="rId19"/>
    <p:sldId id="276" r:id="rId20"/>
    <p:sldId id="293" r:id="rId21"/>
    <p:sldId id="298" r:id="rId22"/>
    <p:sldId id="296" r:id="rId23"/>
    <p:sldId id="295" r:id="rId24"/>
    <p:sldId id="2076136673" r:id="rId25"/>
    <p:sldId id="269" r:id="rId2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005EB-2111-4277-AFF3-811BD9D60C68}" v="15" dt="2026-03-13T08:19:48.795"/>
    <p1510:client id="{E49C0FD4-5620-4083-8AD0-A00FABA69ACD}" v="76" dt="2026-03-12T14:21:39.25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lliant Tleane" userId="17b35a9d-d403-4430-92ac-0fd18ec93b8e" providerId="ADAL" clId="{D7A3B85E-E120-4C2D-8823-1A95D5025564}"/>
    <pc:docChg chg="undo redo custSel addSld delSld modSld sldOrd">
      <pc:chgData name="Brilliant Tleane" userId="17b35a9d-d403-4430-92ac-0fd18ec93b8e" providerId="ADAL" clId="{D7A3B85E-E120-4C2D-8823-1A95D5025564}" dt="2026-03-13T08:19:48.795" v="3845" actId="1076"/>
      <pc:docMkLst>
        <pc:docMk/>
      </pc:docMkLst>
      <pc:sldChg chg="add del ord">
        <pc:chgData name="Brilliant Tleane" userId="17b35a9d-d403-4430-92ac-0fd18ec93b8e" providerId="ADAL" clId="{D7A3B85E-E120-4C2D-8823-1A95D5025564}" dt="2026-03-05T19:21:43.340" v="1357" actId="47"/>
        <pc:sldMkLst>
          <pc:docMk/>
          <pc:sldMk cId="2974937599" sldId="269"/>
        </pc:sldMkLst>
      </pc:sldChg>
      <pc:sldChg chg="modSp mod">
        <pc:chgData name="Brilliant Tleane" userId="17b35a9d-d403-4430-92ac-0fd18ec93b8e" providerId="ADAL" clId="{D7A3B85E-E120-4C2D-8823-1A95D5025564}" dt="2026-03-08T10:03:56.559" v="2775" actId="20577"/>
        <pc:sldMkLst>
          <pc:docMk/>
          <pc:sldMk cId="3403544481" sldId="271"/>
        </pc:sldMkLst>
        <pc:spChg chg="mod">
          <ac:chgData name="Brilliant Tleane" userId="17b35a9d-d403-4430-92ac-0fd18ec93b8e" providerId="ADAL" clId="{D7A3B85E-E120-4C2D-8823-1A95D5025564}" dt="2026-03-08T10:01:15.255" v="2749" actId="20577"/>
          <ac:spMkLst>
            <pc:docMk/>
            <pc:sldMk cId="3403544481" sldId="271"/>
            <ac:spMk id="5" creationId="{9F2C16CD-8702-0903-B4D7-513113003D74}"/>
          </ac:spMkLst>
        </pc:spChg>
        <pc:spChg chg="mod">
          <ac:chgData name="Brilliant Tleane" userId="17b35a9d-d403-4430-92ac-0fd18ec93b8e" providerId="ADAL" clId="{D7A3B85E-E120-4C2D-8823-1A95D5025564}" dt="2026-03-08T10:03:56.559" v="2775" actId="20577"/>
          <ac:spMkLst>
            <pc:docMk/>
            <pc:sldMk cId="3403544481" sldId="271"/>
            <ac:spMk id="6" creationId="{D4587BBB-5E93-A3D9-A0C4-2C4FA419A74E}"/>
          </ac:spMkLst>
        </pc:spChg>
      </pc:sldChg>
      <pc:sldChg chg="ord">
        <pc:chgData name="Brilliant Tleane" userId="17b35a9d-d403-4430-92ac-0fd18ec93b8e" providerId="ADAL" clId="{D7A3B85E-E120-4C2D-8823-1A95D5025564}" dt="2026-03-05T19:24:22.240" v="1440"/>
        <pc:sldMkLst>
          <pc:docMk/>
          <pc:sldMk cId="1947509370" sldId="273"/>
        </pc:sldMkLst>
      </pc:sldChg>
      <pc:sldChg chg="modSp mod">
        <pc:chgData name="Brilliant Tleane" userId="17b35a9d-d403-4430-92ac-0fd18ec93b8e" providerId="ADAL" clId="{D7A3B85E-E120-4C2D-8823-1A95D5025564}" dt="2026-03-08T09:21:43.363" v="2447" actId="14100"/>
        <pc:sldMkLst>
          <pc:docMk/>
          <pc:sldMk cId="2139657369" sldId="274"/>
        </pc:sldMkLst>
        <pc:spChg chg="mod">
          <ac:chgData name="Brilliant Tleane" userId="17b35a9d-d403-4430-92ac-0fd18ec93b8e" providerId="ADAL" clId="{D7A3B85E-E120-4C2D-8823-1A95D5025564}" dt="2026-03-08T09:21:43.363" v="2447" actId="14100"/>
          <ac:spMkLst>
            <pc:docMk/>
            <pc:sldMk cId="2139657369" sldId="274"/>
            <ac:spMk id="2" creationId="{58D1C371-2016-6DB2-19BF-77EBB4DAC732}"/>
          </ac:spMkLst>
        </pc:spChg>
        <pc:spChg chg="mod">
          <ac:chgData name="Brilliant Tleane" userId="17b35a9d-d403-4430-92ac-0fd18ec93b8e" providerId="ADAL" clId="{D7A3B85E-E120-4C2D-8823-1A95D5025564}" dt="2026-03-08T09:21:32.335" v="2442" actId="14100"/>
          <ac:spMkLst>
            <pc:docMk/>
            <pc:sldMk cId="2139657369" sldId="274"/>
            <ac:spMk id="3" creationId="{504CB7D6-03FE-4D3C-5F42-704CB564413D}"/>
          </ac:spMkLst>
        </pc:spChg>
      </pc:sldChg>
      <pc:sldChg chg="modSp mod ord">
        <pc:chgData name="Brilliant Tleane" userId="17b35a9d-d403-4430-92ac-0fd18ec93b8e" providerId="ADAL" clId="{D7A3B85E-E120-4C2D-8823-1A95D5025564}" dt="2026-03-05T19:24:05.662" v="1438"/>
        <pc:sldMkLst>
          <pc:docMk/>
          <pc:sldMk cId="3247429154" sldId="275"/>
        </pc:sldMkLst>
        <pc:spChg chg="mod">
          <ac:chgData name="Brilliant Tleane" userId="17b35a9d-d403-4430-92ac-0fd18ec93b8e" providerId="ADAL" clId="{D7A3B85E-E120-4C2D-8823-1A95D5025564}" dt="2026-03-05T19:14:39.100" v="1234" actId="20577"/>
          <ac:spMkLst>
            <pc:docMk/>
            <pc:sldMk cId="3247429154" sldId="275"/>
            <ac:spMk id="2" creationId="{34CB6DAD-04FD-05BD-A6B9-0482CFE1E256}"/>
          </ac:spMkLst>
        </pc:spChg>
      </pc:sldChg>
      <pc:sldChg chg="addSp delSp modSp add del mod ord">
        <pc:chgData name="Brilliant Tleane" userId="17b35a9d-d403-4430-92ac-0fd18ec93b8e" providerId="ADAL" clId="{D7A3B85E-E120-4C2D-8823-1A95D5025564}" dt="2026-03-13T08:19:48.795" v="3845" actId="1076"/>
        <pc:sldMkLst>
          <pc:docMk/>
          <pc:sldMk cId="2471739557" sldId="276"/>
        </pc:sldMkLst>
        <pc:spChg chg="add mod">
          <ac:chgData name="Brilliant Tleane" userId="17b35a9d-d403-4430-92ac-0fd18ec93b8e" providerId="ADAL" clId="{D7A3B85E-E120-4C2D-8823-1A95D5025564}" dt="2026-03-12T14:06:29.506" v="3775" actId="20577"/>
          <ac:spMkLst>
            <pc:docMk/>
            <pc:sldMk cId="2471739557" sldId="276"/>
            <ac:spMk id="2" creationId="{F9E5AA75-C644-260C-5365-67E5FA71D282}"/>
          </ac:spMkLst>
        </pc:spChg>
        <pc:picChg chg="add mod">
          <ac:chgData name="Brilliant Tleane" userId="17b35a9d-d403-4430-92ac-0fd18ec93b8e" providerId="ADAL" clId="{D7A3B85E-E120-4C2D-8823-1A95D5025564}" dt="2026-03-12T14:08:30.055" v="3778" actId="14861"/>
          <ac:picMkLst>
            <pc:docMk/>
            <pc:sldMk cId="2471739557" sldId="276"/>
            <ac:picMk id="4" creationId="{58886201-3DA6-3A2A-BC0E-35ACD9F2D217}"/>
          </ac:picMkLst>
        </pc:picChg>
        <pc:picChg chg="add mod">
          <ac:chgData name="Brilliant Tleane" userId="17b35a9d-d403-4430-92ac-0fd18ec93b8e" providerId="ADAL" clId="{D7A3B85E-E120-4C2D-8823-1A95D5025564}" dt="2026-03-13T08:19:48.795" v="3845" actId="1076"/>
          <ac:picMkLst>
            <pc:docMk/>
            <pc:sldMk cId="2471739557" sldId="276"/>
            <ac:picMk id="6" creationId="{90F42741-8FCD-D456-8FBE-24965CCB9A9C}"/>
          </ac:picMkLst>
        </pc:picChg>
        <pc:picChg chg="add mod">
          <ac:chgData name="Brilliant Tleane" userId="17b35a9d-d403-4430-92ac-0fd18ec93b8e" providerId="ADAL" clId="{D7A3B85E-E120-4C2D-8823-1A95D5025564}" dt="2026-03-12T14:36:23.204" v="3814" actId="14100"/>
          <ac:picMkLst>
            <pc:docMk/>
            <pc:sldMk cId="2471739557" sldId="276"/>
            <ac:picMk id="8" creationId="{A27BD3AE-DB43-8C60-0D36-9C1A2178CE83}"/>
          </ac:picMkLst>
        </pc:picChg>
      </pc:sldChg>
      <pc:sldChg chg="addSp delSp modSp mod ord">
        <pc:chgData name="Brilliant Tleane" userId="17b35a9d-d403-4430-92ac-0fd18ec93b8e" providerId="ADAL" clId="{D7A3B85E-E120-4C2D-8823-1A95D5025564}" dt="2026-03-08T14:24:51" v="3060" actId="20577"/>
        <pc:sldMkLst>
          <pc:docMk/>
          <pc:sldMk cId="3112917675" sldId="279"/>
        </pc:sldMkLst>
        <pc:spChg chg="mod">
          <ac:chgData name="Brilliant Tleane" userId="17b35a9d-d403-4430-92ac-0fd18ec93b8e" providerId="ADAL" clId="{D7A3B85E-E120-4C2D-8823-1A95D5025564}" dt="2026-03-08T14:16:05.187" v="2825"/>
          <ac:spMkLst>
            <pc:docMk/>
            <pc:sldMk cId="3112917675" sldId="279"/>
            <ac:spMk id="3" creationId="{D97111B9-AFEE-36F6-666E-9AF195B9A0D8}"/>
          </ac:spMkLst>
        </pc:spChg>
        <pc:spChg chg="mod">
          <ac:chgData name="Brilliant Tleane" userId="17b35a9d-d403-4430-92ac-0fd18ec93b8e" providerId="ADAL" clId="{D7A3B85E-E120-4C2D-8823-1A95D5025564}" dt="2026-03-08T14:20:07.192" v="2885" actId="20577"/>
          <ac:spMkLst>
            <pc:docMk/>
            <pc:sldMk cId="3112917675" sldId="279"/>
            <ac:spMk id="4" creationId="{1C5C5B04-3A20-E244-904A-1E4AE999BEE8}"/>
          </ac:spMkLst>
        </pc:spChg>
        <pc:spChg chg="mod">
          <ac:chgData name="Brilliant Tleane" userId="17b35a9d-d403-4430-92ac-0fd18ec93b8e" providerId="ADAL" clId="{D7A3B85E-E120-4C2D-8823-1A95D5025564}" dt="2026-03-05T19:23:18.791" v="1392" actId="20577"/>
          <ac:spMkLst>
            <pc:docMk/>
            <pc:sldMk cId="3112917675" sldId="279"/>
            <ac:spMk id="5" creationId="{0F8C2DAC-1C03-F20A-DC3B-66FBA9A7DD7E}"/>
          </ac:spMkLst>
        </pc:spChg>
        <pc:spChg chg="mod">
          <ac:chgData name="Brilliant Tleane" userId="17b35a9d-d403-4430-92ac-0fd18ec93b8e" providerId="ADAL" clId="{D7A3B85E-E120-4C2D-8823-1A95D5025564}" dt="2026-03-08T14:19:45.004" v="2866" actId="207"/>
          <ac:spMkLst>
            <pc:docMk/>
            <pc:sldMk cId="3112917675" sldId="279"/>
            <ac:spMk id="8" creationId="{BE6A348E-ECE8-D16F-F2E9-593705083FE9}"/>
          </ac:spMkLst>
        </pc:spChg>
        <pc:spChg chg="mod">
          <ac:chgData name="Brilliant Tleane" userId="17b35a9d-d403-4430-92ac-0fd18ec93b8e" providerId="ADAL" clId="{D7A3B85E-E120-4C2D-8823-1A95D5025564}" dt="2026-03-08T14:22:26.115" v="2994" actId="1076"/>
          <ac:spMkLst>
            <pc:docMk/>
            <pc:sldMk cId="3112917675" sldId="279"/>
            <ac:spMk id="9" creationId="{75C4FAD1-010C-5B3F-A2C2-90549D0E5149}"/>
          </ac:spMkLst>
        </pc:spChg>
        <pc:spChg chg="mod">
          <ac:chgData name="Brilliant Tleane" userId="17b35a9d-d403-4430-92ac-0fd18ec93b8e" providerId="ADAL" clId="{D7A3B85E-E120-4C2D-8823-1A95D5025564}" dt="2026-03-08T14:18:53.124" v="2859" actId="1076"/>
          <ac:spMkLst>
            <pc:docMk/>
            <pc:sldMk cId="3112917675" sldId="279"/>
            <ac:spMk id="13" creationId="{ED47AE69-5703-6C62-E61F-0D08BF9D2488}"/>
          </ac:spMkLst>
        </pc:spChg>
        <pc:spChg chg="mod">
          <ac:chgData name="Brilliant Tleane" userId="17b35a9d-d403-4430-92ac-0fd18ec93b8e" providerId="ADAL" clId="{D7A3B85E-E120-4C2D-8823-1A95D5025564}" dt="2026-03-08T14:24:51" v="3060" actId="20577"/>
          <ac:spMkLst>
            <pc:docMk/>
            <pc:sldMk cId="3112917675" sldId="279"/>
            <ac:spMk id="14" creationId="{59D3FBB0-6890-9CF6-878A-8AF9F48E0AE7}"/>
          </ac:spMkLst>
        </pc:spChg>
        <pc:spChg chg="mod">
          <ac:chgData name="Brilliant Tleane" userId="17b35a9d-d403-4430-92ac-0fd18ec93b8e" providerId="ADAL" clId="{D7A3B85E-E120-4C2D-8823-1A95D5025564}" dt="2026-03-05T20:24:49.046" v="2057" actId="1076"/>
          <ac:spMkLst>
            <pc:docMk/>
            <pc:sldMk cId="3112917675" sldId="279"/>
            <ac:spMk id="17" creationId="{707A1C07-2B96-5EB1-1247-F9B7105DADC9}"/>
          </ac:spMkLst>
        </pc:spChg>
        <pc:spChg chg="mod">
          <ac:chgData name="Brilliant Tleane" userId="17b35a9d-d403-4430-92ac-0fd18ec93b8e" providerId="ADAL" clId="{D7A3B85E-E120-4C2D-8823-1A95D5025564}" dt="2026-03-08T14:22:04.093" v="2973" actId="20577"/>
          <ac:spMkLst>
            <pc:docMk/>
            <pc:sldMk cId="3112917675" sldId="279"/>
            <ac:spMk id="18" creationId="{04236701-381C-0273-C133-05D5561E8667}"/>
          </ac:spMkLst>
        </pc:spChg>
        <pc:spChg chg="mod">
          <ac:chgData name="Brilliant Tleane" userId="17b35a9d-d403-4430-92ac-0fd18ec93b8e" providerId="ADAL" clId="{D7A3B85E-E120-4C2D-8823-1A95D5025564}" dt="2026-03-08T14:17:30.047" v="2847" actId="207"/>
          <ac:spMkLst>
            <pc:docMk/>
            <pc:sldMk cId="3112917675" sldId="279"/>
            <ac:spMk id="21" creationId="{A0A4F67A-3785-A594-3BD7-677D4A048092}"/>
          </ac:spMkLst>
        </pc:spChg>
        <pc:spChg chg="mod">
          <ac:chgData name="Brilliant Tleane" userId="17b35a9d-d403-4430-92ac-0fd18ec93b8e" providerId="ADAL" clId="{D7A3B85E-E120-4C2D-8823-1A95D5025564}" dt="2026-03-08T14:24:46.736" v="3054" actId="20577"/>
          <ac:spMkLst>
            <pc:docMk/>
            <pc:sldMk cId="3112917675" sldId="279"/>
            <ac:spMk id="22" creationId="{976E0B72-8D83-80BE-0102-4B9ABD26411D}"/>
          </ac:spMkLst>
        </pc:spChg>
        <pc:grpChg chg="add mod">
          <ac:chgData name="Brilliant Tleane" userId="17b35a9d-d403-4430-92ac-0fd18ec93b8e" providerId="ADAL" clId="{D7A3B85E-E120-4C2D-8823-1A95D5025564}" dt="2026-03-08T14:19:56.299" v="2867" actId="1076"/>
          <ac:grpSpMkLst>
            <pc:docMk/>
            <pc:sldMk cId="3112917675" sldId="279"/>
            <ac:grpSpMk id="2" creationId="{A5D2539D-198E-ED67-CC85-7725B451733A}"/>
          </ac:grpSpMkLst>
        </pc:grpChg>
        <pc:grpChg chg="add mod">
          <ac:chgData name="Brilliant Tleane" userId="17b35a9d-d403-4430-92ac-0fd18ec93b8e" providerId="ADAL" clId="{D7A3B85E-E120-4C2D-8823-1A95D5025564}" dt="2026-03-08T14:19:20.770" v="2865" actId="207"/>
          <ac:grpSpMkLst>
            <pc:docMk/>
            <pc:sldMk cId="3112917675" sldId="279"/>
            <ac:grpSpMk id="7" creationId="{B3F137DA-FAAF-8BFE-B96A-012C0D4C9049}"/>
          </ac:grpSpMkLst>
        </pc:grpChg>
        <pc:grpChg chg="add mod">
          <ac:chgData name="Brilliant Tleane" userId="17b35a9d-d403-4430-92ac-0fd18ec93b8e" providerId="ADAL" clId="{D7A3B85E-E120-4C2D-8823-1A95D5025564}" dt="2026-03-08T14:18:53.124" v="2859" actId="1076"/>
          <ac:grpSpMkLst>
            <pc:docMk/>
            <pc:sldMk cId="3112917675" sldId="279"/>
            <ac:grpSpMk id="12" creationId="{9804474E-8673-D7F5-D9BB-87F70CE27D25}"/>
          </ac:grpSpMkLst>
        </pc:grpChg>
        <pc:grpChg chg="mod">
          <ac:chgData name="Brilliant Tleane" userId="17b35a9d-d403-4430-92ac-0fd18ec93b8e" providerId="ADAL" clId="{D7A3B85E-E120-4C2D-8823-1A95D5025564}" dt="2026-03-08T14:17:08.167" v="2844" actId="1076"/>
          <ac:grpSpMkLst>
            <pc:docMk/>
            <pc:sldMk cId="3112917675" sldId="279"/>
            <ac:grpSpMk id="16" creationId="{24A35D05-93ED-44B7-71F5-8AAE9D233DF8}"/>
          </ac:grpSpMkLst>
        </pc:grpChg>
        <pc:grpChg chg="mod">
          <ac:chgData name="Brilliant Tleane" userId="17b35a9d-d403-4430-92ac-0fd18ec93b8e" providerId="ADAL" clId="{D7A3B85E-E120-4C2D-8823-1A95D5025564}" dt="2026-03-08T14:17:30.047" v="2847" actId="207"/>
          <ac:grpSpMkLst>
            <pc:docMk/>
            <pc:sldMk cId="3112917675" sldId="279"/>
            <ac:grpSpMk id="20" creationId="{AE23ECE8-F783-2553-606F-319FD1CFAC45}"/>
          </ac:grpSpMkLst>
        </pc:grpChg>
        <pc:picChg chg="mod">
          <ac:chgData name="Brilliant Tleane" userId="17b35a9d-d403-4430-92ac-0fd18ec93b8e" providerId="ADAL" clId="{D7A3B85E-E120-4C2D-8823-1A95D5025564}" dt="2026-03-08T14:16:05.187" v="2825"/>
          <ac:picMkLst>
            <pc:docMk/>
            <pc:sldMk cId="3112917675" sldId="279"/>
            <ac:picMk id="6" creationId="{0ADDDC97-2614-15D9-8676-349B5BD9F1FD}"/>
          </ac:picMkLst>
        </pc:picChg>
        <pc:picChg chg="mod">
          <ac:chgData name="Brilliant Tleane" userId="17b35a9d-d403-4430-92ac-0fd18ec93b8e" providerId="ADAL" clId="{D7A3B85E-E120-4C2D-8823-1A95D5025564}" dt="2026-03-08T14:19:20.770" v="2865" actId="207"/>
          <ac:picMkLst>
            <pc:docMk/>
            <pc:sldMk cId="3112917675" sldId="279"/>
            <ac:picMk id="10" creationId="{A1C031BA-3996-4DCA-7556-60A21B3DB009}"/>
          </ac:picMkLst>
        </pc:picChg>
        <pc:picChg chg="mod">
          <ac:chgData name="Brilliant Tleane" userId="17b35a9d-d403-4430-92ac-0fd18ec93b8e" providerId="ADAL" clId="{D7A3B85E-E120-4C2D-8823-1A95D5025564}" dt="2026-03-08T14:18:53.124" v="2859" actId="1076"/>
          <ac:picMkLst>
            <pc:docMk/>
            <pc:sldMk cId="3112917675" sldId="279"/>
            <ac:picMk id="15" creationId="{8487AD17-AABF-B274-B132-7B51D3E2A714}"/>
          </ac:picMkLst>
        </pc:picChg>
        <pc:picChg chg="mod">
          <ac:chgData name="Brilliant Tleane" userId="17b35a9d-d403-4430-92ac-0fd18ec93b8e" providerId="ADAL" clId="{D7A3B85E-E120-4C2D-8823-1A95D5025564}" dt="2026-03-05T20:24:34.346" v="2052" actId="1076"/>
          <ac:picMkLst>
            <pc:docMk/>
            <pc:sldMk cId="3112917675" sldId="279"/>
            <ac:picMk id="19" creationId="{EA6EE211-1B8A-72BC-3EA7-6764757B11F5}"/>
          </ac:picMkLst>
        </pc:picChg>
        <pc:picChg chg="mod">
          <ac:chgData name="Brilliant Tleane" userId="17b35a9d-d403-4430-92ac-0fd18ec93b8e" providerId="ADAL" clId="{D7A3B85E-E120-4C2D-8823-1A95D5025564}" dt="2026-03-08T14:20:40.443" v="2888" actId="207"/>
          <ac:picMkLst>
            <pc:docMk/>
            <pc:sldMk cId="3112917675" sldId="279"/>
            <ac:picMk id="23" creationId="{352D8889-43F5-62CF-2CCC-3333DBEBC5C4}"/>
          </ac:picMkLst>
        </pc:picChg>
      </pc:sldChg>
      <pc:sldChg chg="addSp delSp modSp mod ord">
        <pc:chgData name="Brilliant Tleane" userId="17b35a9d-d403-4430-92ac-0fd18ec93b8e" providerId="ADAL" clId="{D7A3B85E-E120-4C2D-8823-1A95D5025564}" dt="2026-03-08T14:12:14.867" v="2798" actId="20577"/>
        <pc:sldMkLst>
          <pc:docMk/>
          <pc:sldMk cId="1846723831" sldId="283"/>
        </pc:sldMkLst>
        <pc:spChg chg="mod">
          <ac:chgData name="Brilliant Tleane" userId="17b35a9d-d403-4430-92ac-0fd18ec93b8e" providerId="ADAL" clId="{D7A3B85E-E120-4C2D-8823-1A95D5025564}" dt="2026-03-08T14:12:14.867" v="2798" actId="20577"/>
          <ac:spMkLst>
            <pc:docMk/>
            <pc:sldMk cId="1846723831" sldId="283"/>
            <ac:spMk id="2" creationId="{F249B7D1-D3EB-0472-1B57-EE63BD4E0885}"/>
          </ac:spMkLst>
        </pc:spChg>
        <pc:spChg chg="mod">
          <ac:chgData name="Brilliant Tleane" userId="17b35a9d-d403-4430-92ac-0fd18ec93b8e" providerId="ADAL" clId="{D7A3B85E-E120-4C2D-8823-1A95D5025564}" dt="2026-03-05T19:15:36.598" v="1268" actId="20577"/>
          <ac:spMkLst>
            <pc:docMk/>
            <pc:sldMk cId="1846723831" sldId="283"/>
            <ac:spMk id="4" creationId="{750407AD-7026-8455-EE04-6747B1B19199}"/>
          </ac:spMkLst>
        </pc:spChg>
        <pc:picChg chg="add mod">
          <ac:chgData name="Brilliant Tleane" userId="17b35a9d-d403-4430-92ac-0fd18ec93b8e" providerId="ADAL" clId="{D7A3B85E-E120-4C2D-8823-1A95D5025564}" dt="2026-03-08T09:44:38.630" v="2700"/>
          <ac:picMkLst>
            <pc:docMk/>
            <pc:sldMk cId="1846723831" sldId="283"/>
            <ac:picMk id="5" creationId="{8A9F1CA3-177E-19E5-D6BF-91708076B3F6}"/>
          </ac:picMkLst>
        </pc:picChg>
      </pc:sldChg>
      <pc:sldChg chg="addSp delSp modSp mod ord">
        <pc:chgData name="Brilliant Tleane" userId="17b35a9d-d403-4430-92ac-0fd18ec93b8e" providerId="ADAL" clId="{D7A3B85E-E120-4C2D-8823-1A95D5025564}" dt="2026-03-08T14:37:47.978" v="3440" actId="108"/>
        <pc:sldMkLst>
          <pc:docMk/>
          <pc:sldMk cId="1588312956" sldId="284"/>
        </pc:sldMkLst>
        <pc:spChg chg="mod">
          <ac:chgData name="Brilliant Tleane" userId="17b35a9d-d403-4430-92ac-0fd18ec93b8e" providerId="ADAL" clId="{D7A3B85E-E120-4C2D-8823-1A95D5025564}" dt="2026-03-08T14:37:47.978" v="3440" actId="108"/>
          <ac:spMkLst>
            <pc:docMk/>
            <pc:sldMk cId="1588312956" sldId="284"/>
            <ac:spMk id="2" creationId="{EECBB6BF-6C5B-EE8D-B753-46589F4D1124}"/>
          </ac:spMkLst>
        </pc:spChg>
        <pc:spChg chg="mod">
          <ac:chgData name="Brilliant Tleane" userId="17b35a9d-d403-4430-92ac-0fd18ec93b8e" providerId="ADAL" clId="{D7A3B85E-E120-4C2D-8823-1A95D5025564}" dt="2026-03-05T19:31:50.501" v="1630" actId="20577"/>
          <ac:spMkLst>
            <pc:docMk/>
            <pc:sldMk cId="1588312956" sldId="284"/>
            <ac:spMk id="4" creationId="{147F4B65-9C70-DE29-6FA7-E28C9904449F}"/>
          </ac:spMkLst>
        </pc:spChg>
        <pc:picChg chg="add mod">
          <ac:chgData name="Brilliant Tleane" userId="17b35a9d-d403-4430-92ac-0fd18ec93b8e" providerId="ADAL" clId="{D7A3B85E-E120-4C2D-8823-1A95D5025564}" dt="2026-03-05T20:13:49.429" v="2020" actId="14100"/>
          <ac:picMkLst>
            <pc:docMk/>
            <pc:sldMk cId="1588312956" sldId="284"/>
            <ac:picMk id="6" creationId="{BE2C5F97-62F7-CAB1-DEF0-0E07013CFEF3}"/>
          </ac:picMkLst>
        </pc:picChg>
      </pc:sldChg>
      <pc:sldChg chg="modSp add mod">
        <pc:chgData name="Brilliant Tleane" userId="17b35a9d-d403-4430-92ac-0fd18ec93b8e" providerId="ADAL" clId="{D7A3B85E-E120-4C2D-8823-1A95D5025564}" dt="2026-03-05T19:14:53.982" v="1245" actId="20577"/>
        <pc:sldMkLst>
          <pc:docMk/>
          <pc:sldMk cId="2889878330" sldId="285"/>
        </pc:sldMkLst>
        <pc:spChg chg="mod">
          <ac:chgData name="Brilliant Tleane" userId="17b35a9d-d403-4430-92ac-0fd18ec93b8e" providerId="ADAL" clId="{D7A3B85E-E120-4C2D-8823-1A95D5025564}" dt="2026-03-05T19:14:53.982" v="1245" actId="20577"/>
          <ac:spMkLst>
            <pc:docMk/>
            <pc:sldMk cId="2889878330" sldId="285"/>
            <ac:spMk id="2" creationId="{1D082351-474A-9EE4-F93A-246A56A11736}"/>
          </ac:spMkLst>
        </pc:spChg>
      </pc:sldChg>
      <pc:sldChg chg="addSp delSp modSp add mod">
        <pc:chgData name="Brilliant Tleane" userId="17b35a9d-d403-4430-92ac-0fd18ec93b8e" providerId="ADAL" clId="{D7A3B85E-E120-4C2D-8823-1A95D5025564}" dt="2026-03-12T10:08:09.764" v="3687" actId="20577"/>
        <pc:sldMkLst>
          <pc:docMk/>
          <pc:sldMk cId="2596033794" sldId="288"/>
        </pc:sldMkLst>
        <pc:spChg chg="mod">
          <ac:chgData name="Brilliant Tleane" userId="17b35a9d-d403-4430-92ac-0fd18ec93b8e" providerId="ADAL" clId="{D7A3B85E-E120-4C2D-8823-1A95D5025564}" dt="2026-03-08T14:24:01.520" v="3030" actId="20577"/>
          <ac:spMkLst>
            <pc:docMk/>
            <pc:sldMk cId="2596033794" sldId="288"/>
            <ac:spMk id="2" creationId="{AC7C990D-73BB-DF65-C74B-7ABA3653B77B}"/>
          </ac:spMkLst>
        </pc:spChg>
        <pc:spChg chg="mod">
          <ac:chgData name="Brilliant Tleane" userId="17b35a9d-d403-4430-92ac-0fd18ec93b8e" providerId="ADAL" clId="{D7A3B85E-E120-4C2D-8823-1A95D5025564}" dt="2026-03-12T10:08:09.764" v="3687" actId="20577"/>
          <ac:spMkLst>
            <pc:docMk/>
            <pc:sldMk cId="2596033794" sldId="288"/>
            <ac:spMk id="3" creationId="{3C8D706C-AB88-4098-1361-6887D52E5D69}"/>
          </ac:spMkLst>
        </pc:spChg>
        <pc:spChg chg="mod">
          <ac:chgData name="Brilliant Tleane" userId="17b35a9d-d403-4430-92ac-0fd18ec93b8e" providerId="ADAL" clId="{D7A3B85E-E120-4C2D-8823-1A95D5025564}" dt="2026-03-08T14:25:56.605" v="3107" actId="20577"/>
          <ac:spMkLst>
            <pc:docMk/>
            <pc:sldMk cId="2596033794" sldId="288"/>
            <ac:spMk id="4" creationId="{7CD811AF-68AC-A6D7-5345-9B00C2D6DD8E}"/>
          </ac:spMkLst>
        </pc:spChg>
        <pc:spChg chg="mod">
          <ac:chgData name="Brilliant Tleane" userId="17b35a9d-d403-4430-92ac-0fd18ec93b8e" providerId="ADAL" clId="{D7A3B85E-E120-4C2D-8823-1A95D5025564}" dt="2026-03-05T19:29:26.685" v="1559" actId="20577"/>
          <ac:spMkLst>
            <pc:docMk/>
            <pc:sldMk cId="2596033794" sldId="288"/>
            <ac:spMk id="5" creationId="{122952B1-6F07-39E1-4C33-4F18A73C74CE}"/>
          </ac:spMkLst>
        </pc:spChg>
      </pc:sldChg>
      <pc:sldChg chg="addSp delSp modSp add mod ord">
        <pc:chgData name="Brilliant Tleane" userId="17b35a9d-d403-4430-92ac-0fd18ec93b8e" providerId="ADAL" clId="{D7A3B85E-E120-4C2D-8823-1A95D5025564}" dt="2026-03-09T14:51:26.720" v="3567" actId="5793"/>
        <pc:sldMkLst>
          <pc:docMk/>
          <pc:sldMk cId="1625509633" sldId="289"/>
        </pc:sldMkLst>
        <pc:spChg chg="mod">
          <ac:chgData name="Brilliant Tleane" userId="17b35a9d-d403-4430-92ac-0fd18ec93b8e" providerId="ADAL" clId="{D7A3B85E-E120-4C2D-8823-1A95D5025564}" dt="2026-03-09T14:51:26.720" v="3567" actId="5793"/>
          <ac:spMkLst>
            <pc:docMk/>
            <pc:sldMk cId="1625509633" sldId="289"/>
            <ac:spMk id="2" creationId="{F170C740-E807-1B04-DF0B-8550C0AA881C}"/>
          </ac:spMkLst>
        </pc:spChg>
        <pc:spChg chg="mod">
          <ac:chgData name="Brilliant Tleane" userId="17b35a9d-d403-4430-92ac-0fd18ec93b8e" providerId="ADAL" clId="{D7A3B85E-E120-4C2D-8823-1A95D5025564}" dt="2026-03-05T19:34:10.719" v="1692" actId="20577"/>
          <ac:spMkLst>
            <pc:docMk/>
            <pc:sldMk cId="1625509633" sldId="289"/>
            <ac:spMk id="4" creationId="{30E71556-A039-9568-7B70-D3BB31847FD5}"/>
          </ac:spMkLst>
        </pc:spChg>
        <pc:picChg chg="add mod ord">
          <ac:chgData name="Brilliant Tleane" userId="17b35a9d-d403-4430-92ac-0fd18ec93b8e" providerId="ADAL" clId="{D7A3B85E-E120-4C2D-8823-1A95D5025564}" dt="2026-03-08T09:55:50.268" v="2721" actId="14100"/>
          <ac:picMkLst>
            <pc:docMk/>
            <pc:sldMk cId="1625509633" sldId="289"/>
            <ac:picMk id="8" creationId="{D521A7B9-23BF-23FA-EEBB-6AD7552AC2DF}"/>
          </ac:picMkLst>
        </pc:picChg>
      </pc:sldChg>
      <pc:sldChg chg="add del">
        <pc:chgData name="Brilliant Tleane" userId="17b35a9d-d403-4430-92ac-0fd18ec93b8e" providerId="ADAL" clId="{D7A3B85E-E120-4C2D-8823-1A95D5025564}" dt="2026-03-12T14:25:15.803" v="3808" actId="47"/>
        <pc:sldMkLst>
          <pc:docMk/>
          <pc:sldMk cId="794843322" sldId="292"/>
        </pc:sldMkLst>
      </pc:sldChg>
      <pc:sldChg chg="addSp modSp add mod">
        <pc:chgData name="Brilliant Tleane" userId="17b35a9d-d403-4430-92ac-0fd18ec93b8e" providerId="ADAL" clId="{D7A3B85E-E120-4C2D-8823-1A95D5025564}" dt="2026-03-12T15:11:18.811" v="3830" actId="20577"/>
        <pc:sldMkLst>
          <pc:docMk/>
          <pc:sldMk cId="3556263363" sldId="293"/>
        </pc:sldMkLst>
        <pc:spChg chg="add mod">
          <ac:chgData name="Brilliant Tleane" userId="17b35a9d-d403-4430-92ac-0fd18ec93b8e" providerId="ADAL" clId="{D7A3B85E-E120-4C2D-8823-1A95D5025564}" dt="2026-03-12T15:11:18.811" v="3830" actId="20577"/>
          <ac:spMkLst>
            <pc:docMk/>
            <pc:sldMk cId="3556263363" sldId="293"/>
            <ac:spMk id="2" creationId="{AF62B93B-EC5F-C3EA-CE28-FDEE80D0093E}"/>
          </ac:spMkLst>
        </pc:spChg>
        <pc:picChg chg="add mod">
          <ac:chgData name="Brilliant Tleane" userId="17b35a9d-d403-4430-92ac-0fd18ec93b8e" providerId="ADAL" clId="{D7A3B85E-E120-4C2D-8823-1A95D5025564}" dt="2026-03-12T14:24:51.169" v="3805" actId="14861"/>
          <ac:picMkLst>
            <pc:docMk/>
            <pc:sldMk cId="3556263363" sldId="293"/>
            <ac:picMk id="4" creationId="{0856C72D-3CB6-8E3F-FC0C-12087EBAEED2}"/>
          </ac:picMkLst>
        </pc:picChg>
        <pc:picChg chg="add mod">
          <ac:chgData name="Brilliant Tleane" userId="17b35a9d-d403-4430-92ac-0fd18ec93b8e" providerId="ADAL" clId="{D7A3B85E-E120-4C2D-8823-1A95D5025564}" dt="2026-03-12T14:25:06.003" v="3807" actId="14861"/>
          <ac:picMkLst>
            <pc:docMk/>
            <pc:sldMk cId="3556263363" sldId="293"/>
            <ac:picMk id="6" creationId="{EE82CBB4-B7E2-F671-FDBE-A5F0E0888F92}"/>
          </ac:picMkLst>
        </pc:picChg>
      </pc:sldChg>
      <pc:sldChg chg="addSp delSp modSp add del">
        <pc:chgData name="Brilliant Tleane" userId="17b35a9d-d403-4430-92ac-0fd18ec93b8e" providerId="ADAL" clId="{D7A3B85E-E120-4C2D-8823-1A95D5025564}" dt="2026-03-12T14:24:30.300" v="3802" actId="47"/>
        <pc:sldMkLst>
          <pc:docMk/>
          <pc:sldMk cId="1092156862" sldId="294"/>
        </pc:sldMkLst>
        <pc:picChg chg="add del mod">
          <ac:chgData name="Brilliant Tleane" userId="17b35a9d-d403-4430-92ac-0fd18ec93b8e" providerId="ADAL" clId="{D7A3B85E-E120-4C2D-8823-1A95D5025564}" dt="2026-03-12T14:21:39.258" v="3792" actId="478"/>
          <ac:picMkLst>
            <pc:docMk/>
            <pc:sldMk cId="1092156862" sldId="294"/>
            <ac:picMk id="1026" creationId="{101E7F8D-354C-631D-27F7-665BB774016C}"/>
          </ac:picMkLst>
        </pc:picChg>
      </pc:sldChg>
      <pc:sldChg chg="delSp modSp add mod">
        <pc:chgData name="Brilliant Tleane" userId="17b35a9d-d403-4430-92ac-0fd18ec93b8e" providerId="ADAL" clId="{D7A3B85E-E120-4C2D-8823-1A95D5025564}" dt="2026-03-08T14:42:45.689" v="3466" actId="20577"/>
        <pc:sldMkLst>
          <pc:docMk/>
          <pc:sldMk cId="1820763449" sldId="295"/>
        </pc:sldMkLst>
        <pc:spChg chg="mod">
          <ac:chgData name="Brilliant Tleane" userId="17b35a9d-d403-4430-92ac-0fd18ec93b8e" providerId="ADAL" clId="{D7A3B85E-E120-4C2D-8823-1A95D5025564}" dt="2026-03-08T14:42:45.689" v="3466" actId="20577"/>
          <ac:spMkLst>
            <pc:docMk/>
            <pc:sldMk cId="1820763449" sldId="295"/>
            <ac:spMk id="2" creationId="{E5C12425-9A21-3D5F-61F3-22EFB7178AB7}"/>
          </ac:spMkLst>
        </pc:spChg>
        <pc:spChg chg="mod">
          <ac:chgData name="Brilliant Tleane" userId="17b35a9d-d403-4430-92ac-0fd18ec93b8e" providerId="ADAL" clId="{D7A3B85E-E120-4C2D-8823-1A95D5025564}" dt="2026-03-05T19:43:06.359" v="1869" actId="20577"/>
          <ac:spMkLst>
            <pc:docMk/>
            <pc:sldMk cId="1820763449" sldId="295"/>
            <ac:spMk id="4" creationId="{6892401A-F640-74A4-8399-819FB3E36489}"/>
          </ac:spMkLst>
        </pc:spChg>
      </pc:sldChg>
      <pc:sldChg chg="addSp delSp modSp add mod ord">
        <pc:chgData name="Brilliant Tleane" userId="17b35a9d-d403-4430-92ac-0fd18ec93b8e" providerId="ADAL" clId="{D7A3B85E-E120-4C2D-8823-1A95D5025564}" dt="2026-03-09T15:25:45.623" v="3590" actId="14100"/>
        <pc:sldMkLst>
          <pc:docMk/>
          <pc:sldMk cId="530497481" sldId="296"/>
        </pc:sldMkLst>
        <pc:spChg chg="mod">
          <ac:chgData name="Brilliant Tleane" userId="17b35a9d-d403-4430-92ac-0fd18ec93b8e" providerId="ADAL" clId="{D7A3B85E-E120-4C2D-8823-1A95D5025564}" dt="2026-03-09T15:25:37.288" v="3588" actId="14100"/>
          <ac:spMkLst>
            <pc:docMk/>
            <pc:sldMk cId="530497481" sldId="296"/>
            <ac:spMk id="3" creationId="{C9CD03A6-1872-5F5D-979F-8EAFA7E97139}"/>
          </ac:spMkLst>
        </pc:spChg>
        <pc:picChg chg="add mod">
          <ac:chgData name="Brilliant Tleane" userId="17b35a9d-d403-4430-92ac-0fd18ec93b8e" providerId="ADAL" clId="{D7A3B85E-E120-4C2D-8823-1A95D5025564}" dt="2026-03-09T15:25:45.623" v="3590" actId="14100"/>
          <ac:picMkLst>
            <pc:docMk/>
            <pc:sldMk cId="530497481" sldId="296"/>
            <ac:picMk id="5" creationId="{35DFACA2-250E-E63F-AE47-AFC57D65C84E}"/>
          </ac:picMkLst>
        </pc:picChg>
      </pc:sldChg>
      <pc:sldChg chg="addSp delSp modSp add mod ord">
        <pc:chgData name="Brilliant Tleane" userId="17b35a9d-d403-4430-92ac-0fd18ec93b8e" providerId="ADAL" clId="{D7A3B85E-E120-4C2D-8823-1A95D5025564}" dt="2026-03-12T10:09:11.605" v="3690" actId="6549"/>
        <pc:sldMkLst>
          <pc:docMk/>
          <pc:sldMk cId="1642019970" sldId="297"/>
        </pc:sldMkLst>
        <pc:spChg chg="mod">
          <ac:chgData name="Brilliant Tleane" userId="17b35a9d-d403-4430-92ac-0fd18ec93b8e" providerId="ADAL" clId="{D7A3B85E-E120-4C2D-8823-1A95D5025564}" dt="2026-03-05T20:09:21.494" v="1969" actId="20577"/>
          <ac:spMkLst>
            <pc:docMk/>
            <pc:sldMk cId="1642019970" sldId="297"/>
            <ac:spMk id="3" creationId="{937A8788-2469-39C4-0E89-CFC4CFF50541}"/>
          </ac:spMkLst>
        </pc:spChg>
        <pc:spChg chg="add mod">
          <ac:chgData name="Brilliant Tleane" userId="17b35a9d-d403-4430-92ac-0fd18ec93b8e" providerId="ADAL" clId="{D7A3B85E-E120-4C2D-8823-1A95D5025564}" dt="2026-03-12T10:09:11.605" v="3690" actId="6549"/>
          <ac:spMkLst>
            <pc:docMk/>
            <pc:sldMk cId="1642019970" sldId="297"/>
            <ac:spMk id="4" creationId="{CB7D70DE-309F-3E1B-C0A7-823172049CC4}"/>
          </ac:spMkLst>
        </pc:spChg>
        <pc:spChg chg="add mod">
          <ac:chgData name="Brilliant Tleane" userId="17b35a9d-d403-4430-92ac-0fd18ec93b8e" providerId="ADAL" clId="{D7A3B85E-E120-4C2D-8823-1A95D5025564}" dt="2026-03-05T20:12:58.952" v="2013" actId="1076"/>
          <ac:spMkLst>
            <pc:docMk/>
            <pc:sldMk cId="1642019970" sldId="297"/>
            <ac:spMk id="6" creationId="{8289A440-C68E-E946-0916-12C79B228E72}"/>
          </ac:spMkLst>
        </pc:spChg>
        <pc:picChg chg="add mod">
          <ac:chgData name="Brilliant Tleane" userId="17b35a9d-d403-4430-92ac-0fd18ec93b8e" providerId="ADAL" clId="{D7A3B85E-E120-4C2D-8823-1A95D5025564}" dt="2026-03-05T20:12:32.447" v="2009" actId="1076"/>
          <ac:picMkLst>
            <pc:docMk/>
            <pc:sldMk cId="1642019970" sldId="297"/>
            <ac:picMk id="5" creationId="{E551403F-3ACC-7230-0142-2577FB2051BD}"/>
          </ac:picMkLst>
        </pc:picChg>
      </pc:sldChg>
      <pc:sldChg chg="add">
        <pc:chgData name="Brilliant Tleane" userId="17b35a9d-d403-4430-92ac-0fd18ec93b8e" providerId="ADAL" clId="{D7A3B85E-E120-4C2D-8823-1A95D5025564}" dt="2026-03-08T17:26:23.013" v="3483"/>
        <pc:sldMkLst>
          <pc:docMk/>
          <pc:sldMk cId="780784348" sldId="298"/>
        </pc:sldMkLst>
      </pc:sldChg>
      <pc:sldChg chg="addSp delSp modSp add mod modAnim">
        <pc:chgData name="Brilliant Tleane" userId="17b35a9d-d403-4430-92ac-0fd18ec93b8e" providerId="ADAL" clId="{D7A3B85E-E120-4C2D-8823-1A95D5025564}" dt="2026-03-10T12:44:29.114" v="3673" actId="14100"/>
        <pc:sldMkLst>
          <pc:docMk/>
          <pc:sldMk cId="4028793163" sldId="299"/>
        </pc:sldMkLst>
        <pc:picChg chg="add mod">
          <ac:chgData name="Brilliant Tleane" userId="17b35a9d-d403-4430-92ac-0fd18ec93b8e" providerId="ADAL" clId="{D7A3B85E-E120-4C2D-8823-1A95D5025564}" dt="2026-03-10T12:32:39.355" v="3617" actId="1076"/>
          <ac:picMkLst>
            <pc:docMk/>
            <pc:sldMk cId="4028793163" sldId="299"/>
            <ac:picMk id="4" creationId="{EBF36EC4-A16B-7160-CE6A-5AD7540DD88E}"/>
          </ac:picMkLst>
        </pc:picChg>
        <pc:picChg chg="add mod">
          <ac:chgData name="Brilliant Tleane" userId="17b35a9d-d403-4430-92ac-0fd18ec93b8e" providerId="ADAL" clId="{D7A3B85E-E120-4C2D-8823-1A95D5025564}" dt="2026-03-10T12:34:48.099" v="3628" actId="14100"/>
          <ac:picMkLst>
            <pc:docMk/>
            <pc:sldMk cId="4028793163" sldId="299"/>
            <ac:picMk id="8" creationId="{9C000FB2-97B3-2349-E679-A6CF71E3E52B}"/>
          </ac:picMkLst>
        </pc:picChg>
        <pc:picChg chg="add mod">
          <ac:chgData name="Brilliant Tleane" userId="17b35a9d-d403-4430-92ac-0fd18ec93b8e" providerId="ADAL" clId="{D7A3B85E-E120-4C2D-8823-1A95D5025564}" dt="2026-03-10T12:35:28.800" v="3631" actId="1076"/>
          <ac:picMkLst>
            <pc:docMk/>
            <pc:sldMk cId="4028793163" sldId="299"/>
            <ac:picMk id="9" creationId="{8A09DE80-053D-EB46-59F4-40ED0AEE1C71}"/>
          </ac:picMkLst>
        </pc:picChg>
        <pc:picChg chg="add mod">
          <ac:chgData name="Brilliant Tleane" userId="17b35a9d-d403-4430-92ac-0fd18ec93b8e" providerId="ADAL" clId="{D7A3B85E-E120-4C2D-8823-1A95D5025564}" dt="2026-03-10T12:44:29.114" v="3673" actId="14100"/>
          <ac:picMkLst>
            <pc:docMk/>
            <pc:sldMk cId="4028793163" sldId="299"/>
            <ac:picMk id="10" creationId="{39B05E5F-F91D-FA5A-6F64-54FAFF9D9C6E}"/>
          </ac:picMkLst>
        </pc:picChg>
      </pc:sldChg>
      <pc:sldChg chg="addSp delSp modSp add mod delAnim modAnim">
        <pc:chgData name="Brilliant Tleane" userId="17b35a9d-d403-4430-92ac-0fd18ec93b8e" providerId="ADAL" clId="{D7A3B85E-E120-4C2D-8823-1A95D5025564}" dt="2026-03-13T08:18:02.829" v="3844" actId="1076"/>
        <pc:sldMkLst>
          <pc:docMk/>
          <pc:sldMk cId="1314902948" sldId="300"/>
        </pc:sldMkLst>
        <pc:spChg chg="mod">
          <ac:chgData name="Brilliant Tleane" userId="17b35a9d-d403-4430-92ac-0fd18ec93b8e" providerId="ADAL" clId="{D7A3B85E-E120-4C2D-8823-1A95D5025564}" dt="2026-03-12T14:06:10.036" v="3763" actId="20577"/>
          <ac:spMkLst>
            <pc:docMk/>
            <pc:sldMk cId="1314902948" sldId="300"/>
            <ac:spMk id="3" creationId="{463D498E-4822-CC55-C67A-32B44AA9C3E8}"/>
          </ac:spMkLst>
        </pc:spChg>
        <pc:picChg chg="add mod">
          <ac:chgData name="Brilliant Tleane" userId="17b35a9d-d403-4430-92ac-0fd18ec93b8e" providerId="ADAL" clId="{D7A3B85E-E120-4C2D-8823-1A95D5025564}" dt="2026-03-10T12:40:08.371" v="3655" actId="14100"/>
          <ac:picMkLst>
            <pc:docMk/>
            <pc:sldMk cId="1314902948" sldId="300"/>
            <ac:picMk id="6" creationId="{8ACB86D3-40E8-4552-16F1-9BE3BEB9C1D7}"/>
          </ac:picMkLst>
        </pc:picChg>
        <pc:picChg chg="add mod">
          <ac:chgData name="Brilliant Tleane" userId="17b35a9d-d403-4430-92ac-0fd18ec93b8e" providerId="ADAL" clId="{D7A3B85E-E120-4C2D-8823-1A95D5025564}" dt="2026-03-13T08:17:51.729" v="3842" actId="1076"/>
          <ac:picMkLst>
            <pc:docMk/>
            <pc:sldMk cId="1314902948" sldId="300"/>
            <ac:picMk id="8" creationId="{65D2B788-FDB3-91FC-1DE4-F31DA215E0A0}"/>
          </ac:picMkLst>
        </pc:picChg>
        <pc:picChg chg="add mod">
          <ac:chgData name="Brilliant Tleane" userId="17b35a9d-d403-4430-92ac-0fd18ec93b8e" providerId="ADAL" clId="{D7A3B85E-E120-4C2D-8823-1A95D5025564}" dt="2026-03-13T08:17:57.816" v="3843" actId="1076"/>
          <ac:picMkLst>
            <pc:docMk/>
            <pc:sldMk cId="1314902948" sldId="300"/>
            <ac:picMk id="9" creationId="{7D72DE59-D322-DC9E-7DF9-75EAC09CAB73}"/>
          </ac:picMkLst>
        </pc:picChg>
        <pc:picChg chg="add mod">
          <ac:chgData name="Brilliant Tleane" userId="17b35a9d-d403-4430-92ac-0fd18ec93b8e" providerId="ADAL" clId="{D7A3B85E-E120-4C2D-8823-1A95D5025564}" dt="2026-03-13T08:18:02.829" v="3844" actId="1076"/>
          <ac:picMkLst>
            <pc:docMk/>
            <pc:sldMk cId="1314902948" sldId="300"/>
            <ac:picMk id="10" creationId="{7EA36E96-B18D-DDEF-2871-DD872D016AEB}"/>
          </ac:picMkLst>
        </pc:picChg>
      </pc:sldChg>
      <pc:sldChg chg="addSp delSp modSp add del mod">
        <pc:chgData name="Brilliant Tleane" userId="17b35a9d-d403-4430-92ac-0fd18ec93b8e" providerId="ADAL" clId="{D7A3B85E-E120-4C2D-8823-1A95D5025564}" dt="2026-03-12T15:05:12.477" v="3815" actId="47"/>
        <pc:sldMkLst>
          <pc:docMk/>
          <pc:sldMk cId="1383715917" sldId="301"/>
        </pc:sldMkLst>
        <pc:spChg chg="mod">
          <ac:chgData name="Brilliant Tleane" userId="17b35a9d-d403-4430-92ac-0fd18ec93b8e" providerId="ADAL" clId="{D7A3B85E-E120-4C2D-8823-1A95D5025564}" dt="2026-03-12T12:37:55.848" v="3732" actId="20577"/>
          <ac:spMkLst>
            <pc:docMk/>
            <pc:sldMk cId="1383715917" sldId="301"/>
            <ac:spMk id="2" creationId="{A2EAEE48-82E4-2127-AEBF-45A3E201975E}"/>
          </ac:spMkLst>
        </pc:spChg>
        <pc:picChg chg="del">
          <ac:chgData name="Brilliant Tleane" userId="17b35a9d-d403-4430-92ac-0fd18ec93b8e" providerId="ADAL" clId="{D7A3B85E-E120-4C2D-8823-1A95D5025564}" dt="2026-03-12T12:38:11.308" v="3746" actId="478"/>
          <ac:picMkLst>
            <pc:docMk/>
            <pc:sldMk cId="1383715917" sldId="301"/>
            <ac:picMk id="4" creationId="{57477053-9BBC-BE7E-AB57-6AAFE221A921}"/>
          </ac:picMkLst>
        </pc:picChg>
        <pc:picChg chg="add mod">
          <ac:chgData name="Brilliant Tleane" userId="17b35a9d-d403-4430-92ac-0fd18ec93b8e" providerId="ADAL" clId="{D7A3B85E-E120-4C2D-8823-1A95D5025564}" dt="2026-03-12T12:38:26.538" v="3753" actId="14100"/>
          <ac:picMkLst>
            <pc:docMk/>
            <pc:sldMk cId="1383715917" sldId="301"/>
            <ac:picMk id="5" creationId="{83CF63A3-52D5-B0DD-63EF-4E7713D39848}"/>
          </ac:picMkLst>
        </pc:picChg>
        <pc:picChg chg="del">
          <ac:chgData name="Brilliant Tleane" userId="17b35a9d-d403-4430-92ac-0fd18ec93b8e" providerId="ADAL" clId="{D7A3B85E-E120-4C2D-8823-1A95D5025564}" dt="2026-03-12T12:38:12.258" v="3747" actId="478"/>
          <ac:picMkLst>
            <pc:docMk/>
            <pc:sldMk cId="1383715917" sldId="301"/>
            <ac:picMk id="6" creationId="{895421C4-D977-D497-9758-91BA3448EE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14/03/2026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a:t>Presentation Title</a:t>
            </a:r>
            <a:br>
              <a:rPr lang="en-GB"/>
            </a:br>
            <a:r>
              <a:rPr lang="en-GB"/>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a:t>Table of Contents</a:t>
            </a:r>
          </a:p>
        </p:txBody>
      </p:sp>
    </p:spTree>
    <p:extLst>
      <p:ext uri="{BB962C8B-B14F-4D97-AF65-F5344CB8AC3E}">
        <p14:creationId xmlns:p14="http://schemas.microsoft.com/office/powerpoint/2010/main" val="409677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a:solidFill>
                  <a:schemeClr val="accent6"/>
                </a:solidFill>
                <a:latin typeface="+mn-lt"/>
                <a:cs typeface="Calibri Light" panose="020F0302020204030204" pitchFamily="34" charset="0"/>
              </a:rPr>
              <a:t>© Copyright Adapt IT Holdings Proprietary Limited (</a:t>
            </a:r>
            <a:r>
              <a:rPr lang="en-US" sz="600" err="1">
                <a:solidFill>
                  <a:schemeClr val="accent6"/>
                </a:solidFill>
                <a:latin typeface="+mn-lt"/>
                <a:cs typeface="Calibri Light" panose="020F0302020204030204" pitchFamily="34" charset="0"/>
              </a:rPr>
              <a:t>www.adaptit.com</a:t>
            </a:r>
            <a:r>
              <a:rPr lang="en-US" sz="600">
                <a:solidFill>
                  <a:schemeClr val="accent6"/>
                </a:solidFill>
                <a:latin typeface="+mn-lt"/>
                <a:cs typeface="Calibri Light" panose="020F0302020204030204" pitchFamily="34" charset="0"/>
              </a:rPr>
              <a:t>). All rights reserved.</a:t>
            </a:r>
            <a:endParaRPr lang="en-ZA" sz="60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a:t>Click to edit Master title style</a:t>
            </a:r>
            <a:br>
              <a:rPr lang="en-GB"/>
            </a:br>
            <a:r>
              <a:rPr lang="en-GB"/>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a:t>Click to edit Master text styles</a:t>
            </a:r>
            <a:endParaRPr lang="en-US"/>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a:t>Click to edit Master title style</a:t>
            </a:r>
            <a:br>
              <a:rPr lang="en-GB"/>
            </a:br>
            <a:r>
              <a:rPr lang="en-GB"/>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a:solidFill>
                  <a:schemeClr val="accent6"/>
                </a:solidFill>
                <a:latin typeface="+mn-lt"/>
                <a:cs typeface="Calibri Light" panose="020F0302020204030204" pitchFamily="34" charset="0"/>
              </a:rPr>
              <a:t>© Copyright Adapt IT Holdings Proprietary Limited (</a:t>
            </a:r>
            <a:r>
              <a:rPr lang="en-US" sz="600" err="1">
                <a:solidFill>
                  <a:schemeClr val="accent6"/>
                </a:solidFill>
                <a:latin typeface="+mn-lt"/>
                <a:cs typeface="Calibri Light" panose="020F0302020204030204" pitchFamily="34" charset="0"/>
              </a:rPr>
              <a:t>www.adaptit.com</a:t>
            </a:r>
            <a:r>
              <a:rPr lang="en-US" sz="600">
                <a:solidFill>
                  <a:schemeClr val="accent6"/>
                </a:solidFill>
                <a:latin typeface="+mn-lt"/>
                <a:cs typeface="Calibri Light" panose="020F0302020204030204" pitchFamily="34" charset="0"/>
              </a:rPr>
              <a:t>). All rights reserved.</a:t>
            </a:r>
            <a:endParaRPr lang="en-ZA" sz="60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a:t>Click to edit Master title style</a:t>
            </a:r>
            <a:br>
              <a:rPr lang="en-GB"/>
            </a:br>
            <a:r>
              <a:rPr lang="en-GB"/>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a:solidFill>
                  <a:schemeClr val="accent6"/>
                </a:solidFill>
                <a:latin typeface="+mn-lt"/>
                <a:cs typeface="Calibri Light" panose="020F0302020204030204" pitchFamily="34" charset="0"/>
              </a:rPr>
              <a:t>© Copyright Adapt IT Holdings Proprietary Limited (</a:t>
            </a:r>
            <a:r>
              <a:rPr lang="en-US" sz="600" err="1">
                <a:solidFill>
                  <a:schemeClr val="accent6"/>
                </a:solidFill>
                <a:latin typeface="+mn-lt"/>
                <a:cs typeface="Calibri Light" panose="020F0302020204030204" pitchFamily="34" charset="0"/>
              </a:rPr>
              <a:t>www.adaptit.com</a:t>
            </a:r>
            <a:r>
              <a:rPr lang="en-US" sz="600">
                <a:solidFill>
                  <a:schemeClr val="accent6"/>
                </a:solidFill>
                <a:latin typeface="+mn-lt"/>
                <a:cs typeface="Calibri Light" panose="020F0302020204030204" pitchFamily="34" charset="0"/>
              </a:rPr>
              <a:t>). All rights reserved.</a:t>
            </a:r>
            <a:endParaRPr lang="en-ZA" sz="60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134301" y="1455420"/>
            <a:ext cx="5701725" cy="2453759"/>
          </a:xfrm>
        </p:spPr>
        <p:txBody>
          <a:bodyPr/>
          <a:lstStyle/>
          <a:p>
            <a:br>
              <a:rPr lang="en-ZA" sz="4000" dirty="0"/>
            </a:br>
            <a:br>
              <a:rPr lang="en-ZA" sz="4000" dirty="0"/>
            </a:br>
            <a:br>
              <a:rPr lang="en-ZA" sz="4000" dirty="0"/>
            </a:br>
            <a:br>
              <a:rPr lang="en-ZA" sz="4000" dirty="0"/>
            </a:br>
            <a:br>
              <a:rPr lang="en-ZA" sz="4000" dirty="0"/>
            </a:br>
            <a:r>
              <a:rPr lang="en-ZA" sz="4000" dirty="0"/>
              <a:t>Finance </a:t>
            </a:r>
            <a:br>
              <a:rPr lang="en-ZA" sz="4000" dirty="0"/>
            </a:br>
            <a:r>
              <a:rPr lang="en-US" sz="4000" dirty="0" err="1"/>
              <a:t>Modernisation</a:t>
            </a:r>
            <a:r>
              <a:rPr lang="en-US" sz="4000" dirty="0"/>
              <a:t> and Agentic AI POC</a:t>
            </a:r>
            <a:br>
              <a:rPr lang="en-ZA" sz="4000" dirty="0"/>
            </a:br>
            <a:endParaRPr lang="en-GB" sz="2000"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a:xfrm>
            <a:off x="3134301" y="3552906"/>
            <a:ext cx="5701725" cy="371632"/>
          </a:xfrm>
        </p:spPr>
        <p:txBody>
          <a:bodyPr/>
          <a:lstStyle/>
          <a:p>
            <a:pPr>
              <a:lnSpc>
                <a:spcPts val="1660"/>
              </a:lnSpc>
            </a:pPr>
            <a:r>
              <a:rPr lang="en-GB" sz="1400" dirty="0"/>
              <a:t>Presenter : Zama Mkhize and Brilliant  </a:t>
            </a:r>
            <a:r>
              <a:rPr lang="en-GB" sz="1400" dirty="0" err="1"/>
              <a:t>Tleane</a:t>
            </a:r>
            <a:endParaRPr lang="en-GB" sz="1400" dirty="0"/>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1E821-C22F-481D-B529-3C4E6C23B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82351-474A-9EE4-F93A-246A56A11736}"/>
              </a:ext>
            </a:extLst>
          </p:cNvPr>
          <p:cNvSpPr>
            <a:spLocks noGrp="1"/>
          </p:cNvSpPr>
          <p:nvPr>
            <p:ph type="title"/>
          </p:nvPr>
        </p:nvSpPr>
        <p:spPr/>
        <p:txBody>
          <a:bodyPr/>
          <a:lstStyle/>
          <a:p>
            <a:r>
              <a:rPr lang="en-US" sz="3600"/>
              <a:t>Agentic AI  </a:t>
            </a:r>
            <a:br>
              <a:rPr lang="en-US"/>
            </a:br>
            <a:endParaRPr lang="en-GB"/>
          </a:p>
        </p:txBody>
      </p:sp>
    </p:spTree>
    <p:extLst>
      <p:ext uri="{BB962C8B-B14F-4D97-AF65-F5344CB8AC3E}">
        <p14:creationId xmlns:p14="http://schemas.microsoft.com/office/powerpoint/2010/main" val="288987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E77A-9D83-58B6-CC7E-97B743F18F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7D70DE-309F-3E1B-C0A7-823172049CC4}"/>
              </a:ext>
            </a:extLst>
          </p:cNvPr>
          <p:cNvSpPr txBox="1"/>
          <p:nvPr/>
        </p:nvSpPr>
        <p:spPr>
          <a:xfrm>
            <a:off x="4172201" y="2267265"/>
            <a:ext cx="4572001" cy="2031325"/>
          </a:xfrm>
          <a:prstGeom prst="rect">
            <a:avLst/>
          </a:prstGeom>
          <a:noFill/>
          <a:ln>
            <a:noFill/>
          </a:ln>
          <a:effectLst/>
        </p:spPr>
        <p:txBody>
          <a:bodyPr wrap="square" rtlCol="0">
            <a:spAutoFit/>
          </a:bodyPr>
          <a:lstStyle/>
          <a:p>
            <a:r>
              <a:rPr lang="en-ZA" sz="1400" b="1" dirty="0"/>
              <a:t>Key Capabilities</a:t>
            </a:r>
            <a:r>
              <a:rPr lang="en-GB" sz="1400" b="1" dirty="0"/>
              <a:t>: </a:t>
            </a:r>
          </a:p>
          <a:p>
            <a:endParaRPr lang="en-GB" sz="1400" dirty="0"/>
          </a:p>
          <a:p>
            <a:pPr marL="742950" lvl="1" indent="-285750">
              <a:buFont typeface="Arial" panose="020B0604020202020204" pitchFamily="34" charset="0"/>
              <a:buChar char="•"/>
            </a:pPr>
            <a:r>
              <a:rPr lang="en-ZA" sz="1400" dirty="0"/>
              <a:t>Autonomous Decision Making</a:t>
            </a:r>
          </a:p>
          <a:p>
            <a:pPr marL="742950" lvl="1" indent="-285750">
              <a:buFont typeface="Arial" panose="020B0604020202020204" pitchFamily="34" charset="0"/>
              <a:buChar char="•"/>
            </a:pPr>
            <a:r>
              <a:rPr lang="en-ZA" sz="1400" dirty="0"/>
              <a:t>Understand Natural Language </a:t>
            </a:r>
          </a:p>
          <a:p>
            <a:pPr marL="742950" lvl="1" indent="-285750">
              <a:buFont typeface="Arial" panose="020B0604020202020204" pitchFamily="34" charset="0"/>
              <a:buChar char="•"/>
            </a:pPr>
            <a:r>
              <a:rPr lang="en-ZA" sz="1400" dirty="0"/>
              <a:t>Task Automation </a:t>
            </a:r>
          </a:p>
          <a:p>
            <a:pPr marL="742950" lvl="1" indent="-285750">
              <a:buFont typeface="Arial" panose="020B0604020202020204" pitchFamily="34" charset="0"/>
              <a:buChar char="•"/>
            </a:pPr>
            <a:r>
              <a:rPr lang="en-ZA" sz="1400" dirty="0"/>
              <a:t>Proactive Assistance </a:t>
            </a:r>
          </a:p>
          <a:p>
            <a:pPr marL="742950" lvl="1" indent="-285750">
              <a:buFont typeface="Arial" panose="020B0604020202020204" pitchFamily="34" charset="0"/>
              <a:buChar char="•"/>
            </a:pPr>
            <a:endParaRPr lang="en-ZA" sz="1400" dirty="0"/>
          </a:p>
          <a:p>
            <a:r>
              <a:rPr lang="en-US" sz="1400" dirty="0"/>
              <a:t>Agentic AI adapts and optimizes towards goals.</a:t>
            </a:r>
          </a:p>
          <a:p>
            <a:endParaRPr lang="en-US" sz="1400" dirty="0"/>
          </a:p>
        </p:txBody>
      </p:sp>
      <p:pic>
        <p:nvPicPr>
          <p:cNvPr id="5" name="Picture 2" descr="Agentic AI - Everything You Need to Know">
            <a:extLst>
              <a:ext uri="{FF2B5EF4-FFF2-40B4-BE49-F238E27FC236}">
                <a16:creationId xmlns:a16="http://schemas.microsoft.com/office/drawing/2014/main" id="{E551403F-3ACC-7230-0142-2577FB205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277938"/>
            <a:ext cx="3580039" cy="307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89A440-C68E-E946-0916-12C79B228E72}"/>
              </a:ext>
            </a:extLst>
          </p:cNvPr>
          <p:cNvSpPr txBox="1"/>
          <p:nvPr/>
        </p:nvSpPr>
        <p:spPr>
          <a:xfrm>
            <a:off x="4172201" y="1277938"/>
            <a:ext cx="4572000" cy="738664"/>
          </a:xfrm>
          <a:prstGeom prst="rect">
            <a:avLst/>
          </a:prstGeom>
          <a:solidFill>
            <a:schemeClr val="bg1"/>
          </a:solidFill>
          <a:effectLst/>
        </p:spPr>
        <p:txBody>
          <a:bodyPr wrap="square">
            <a:spAutoFit/>
          </a:bodyPr>
          <a:lstStyle/>
          <a:p>
            <a:r>
              <a:rPr lang="en-US" sz="1400" b="1" dirty="0"/>
              <a:t>DEFINITION </a:t>
            </a:r>
          </a:p>
          <a:p>
            <a:r>
              <a:rPr lang="en-ZA" sz="1400" dirty="0"/>
              <a:t>AI systems that can plan, execute multi-step tasks, reason over goals, and take autonomous actions under constraints.</a:t>
            </a:r>
            <a:endParaRPr lang="en-US" sz="1400" dirty="0"/>
          </a:p>
        </p:txBody>
      </p:sp>
      <p:sp>
        <p:nvSpPr>
          <p:cNvPr id="2" name="Title 8">
            <a:extLst>
              <a:ext uri="{FF2B5EF4-FFF2-40B4-BE49-F238E27FC236}">
                <a16:creationId xmlns:a16="http://schemas.microsoft.com/office/drawing/2014/main" id="{44B49CBA-428B-5E01-E199-75AAD05AF038}"/>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About Agentic AI</a:t>
            </a:r>
          </a:p>
        </p:txBody>
      </p:sp>
      <p:sp>
        <p:nvSpPr>
          <p:cNvPr id="7" name="Rectangle 6">
            <a:extLst>
              <a:ext uri="{FF2B5EF4-FFF2-40B4-BE49-F238E27FC236}">
                <a16:creationId xmlns:a16="http://schemas.microsoft.com/office/drawing/2014/main" id="{D0935036-C69E-4D86-BE9B-1A63D41C55D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201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CBB6BF-6C5B-EE8D-B753-46589F4D1124}"/>
              </a:ext>
            </a:extLst>
          </p:cNvPr>
          <p:cNvSpPr>
            <a:spLocks noGrp="1"/>
          </p:cNvSpPr>
          <p:nvPr>
            <p:ph sz="quarter" idx="16"/>
          </p:nvPr>
        </p:nvSpPr>
        <p:spPr>
          <a:xfrm>
            <a:off x="629784" y="1062873"/>
            <a:ext cx="3942216" cy="3025458"/>
          </a:xfrm>
        </p:spPr>
        <p:txBody>
          <a:bodyPr/>
          <a:lstStyle/>
          <a:p>
            <a:pPr lvl="1"/>
            <a:endParaRPr lang="en-US" dirty="0"/>
          </a:p>
          <a:p>
            <a:r>
              <a:rPr lang="en-US" sz="1400" b="1" dirty="0">
                <a:solidFill>
                  <a:schemeClr val="tx1">
                    <a:lumMod val="75000"/>
                  </a:schemeClr>
                </a:solidFill>
              </a:rPr>
              <a:t>With AI:</a:t>
            </a:r>
          </a:p>
          <a:p>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Conversational self-service</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Reduced support dependency</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Improved user experience</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Performs proactive interventions</a:t>
            </a:r>
            <a:endParaRPr lang="en-US" sz="1400" dirty="0">
              <a:solidFill>
                <a:schemeClr val="tx1">
                  <a:lumMod val="75000"/>
                </a:schemeClr>
              </a:solidFill>
            </a:endParaRP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Reduce Higher training costs</a:t>
            </a:r>
          </a:p>
          <a:p>
            <a:pPr lvl="1"/>
            <a:endParaRPr lang="en-GB" dirty="0"/>
          </a:p>
        </p:txBody>
      </p:sp>
      <p:pic>
        <p:nvPicPr>
          <p:cNvPr id="6" name="Picture 5">
            <a:extLst>
              <a:ext uri="{FF2B5EF4-FFF2-40B4-BE49-F238E27FC236}">
                <a16:creationId xmlns:a16="http://schemas.microsoft.com/office/drawing/2014/main" id="{BE2C5F97-62F7-CAB1-DEF0-0E07013CFEF3}"/>
              </a:ext>
            </a:extLst>
          </p:cNvPr>
          <p:cNvPicPr>
            <a:picLocks noChangeAspect="1"/>
          </p:cNvPicPr>
          <p:nvPr/>
        </p:nvPicPr>
        <p:blipFill>
          <a:blip r:embed="rId2"/>
          <a:stretch>
            <a:fillRect/>
          </a:stretch>
        </p:blipFill>
        <p:spPr>
          <a:xfrm>
            <a:off x="4807133" y="1062873"/>
            <a:ext cx="3102427" cy="3129903"/>
          </a:xfrm>
          <a:prstGeom prst="rect">
            <a:avLst/>
          </a:prstGeom>
        </p:spPr>
      </p:pic>
      <p:sp>
        <p:nvSpPr>
          <p:cNvPr id="3" name="Title 8">
            <a:extLst>
              <a:ext uri="{FF2B5EF4-FFF2-40B4-BE49-F238E27FC236}">
                <a16:creationId xmlns:a16="http://schemas.microsoft.com/office/drawing/2014/main" id="{4E0E18CC-0540-760A-7EC7-1204AFFA5EDA}"/>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Why Add Agentic AI?</a:t>
            </a:r>
          </a:p>
        </p:txBody>
      </p:sp>
      <p:sp>
        <p:nvSpPr>
          <p:cNvPr id="5" name="Rectangle 4">
            <a:extLst>
              <a:ext uri="{FF2B5EF4-FFF2-40B4-BE49-F238E27FC236}">
                <a16:creationId xmlns:a16="http://schemas.microsoft.com/office/drawing/2014/main" id="{45ABFEC4-9C33-BB7F-C8D9-A5E6BCE81038}"/>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31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8130-92FD-06EE-B955-4A6C61B96D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70C740-E807-1B04-DF0B-8550C0AA881C}"/>
              </a:ext>
            </a:extLst>
          </p:cNvPr>
          <p:cNvSpPr>
            <a:spLocks noGrp="1"/>
          </p:cNvSpPr>
          <p:nvPr>
            <p:ph sz="quarter" idx="16"/>
          </p:nvPr>
        </p:nvSpPr>
        <p:spPr>
          <a:xfrm>
            <a:off x="4572000" y="1277938"/>
            <a:ext cx="4264024" cy="3090862"/>
          </a:xfrm>
        </p:spPr>
        <p:txBody>
          <a:bodyPr/>
          <a:lstStyle/>
          <a:p>
            <a:r>
              <a:rPr lang="en-ZA" sz="1400" b="1">
                <a:solidFill>
                  <a:schemeClr val="tx1">
                    <a:lumMod val="75000"/>
                  </a:schemeClr>
                </a:solidFill>
              </a:rPr>
              <a:t>Student Finance :</a:t>
            </a:r>
          </a:p>
          <a:p>
            <a:endParaRPr lang="en-ZA" b="1">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Intelligent Navigation</a:t>
            </a:r>
          </a:p>
          <a:p>
            <a:pPr marL="285750" indent="-285750">
              <a:buFont typeface="Arial" panose="020B0604020202020204" pitchFamily="34" charset="0"/>
              <a:buChar char="•"/>
            </a:pPr>
            <a:endParaRPr lang="en-US" sz="1400">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View Outstanding Balance</a:t>
            </a:r>
          </a:p>
          <a:p>
            <a:pPr marL="285750" indent="-285750">
              <a:buFont typeface="Arial" panose="020B0604020202020204" pitchFamily="34" charset="0"/>
              <a:buChar char="•"/>
            </a:pPr>
            <a:endParaRPr lang="en-US" sz="1400">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Proactive Payment Reminder</a:t>
            </a:r>
          </a:p>
          <a:p>
            <a:pPr marL="285750" indent="-285750">
              <a:buFont typeface="Arial" panose="020B0604020202020204" pitchFamily="34" charset="0"/>
              <a:buChar char="•"/>
            </a:pPr>
            <a:endParaRPr lang="en-US" sz="1400">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Outstanding Balance Report (Finance Administrator)</a:t>
            </a:r>
          </a:p>
          <a:p>
            <a:endParaRPr lang="en-US" sz="1400">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Multiple Funding Detection (Bursary Officer)</a:t>
            </a:r>
          </a:p>
          <a:p>
            <a:endParaRPr lang="en-US" sz="1400">
              <a:solidFill>
                <a:schemeClr val="tx1">
                  <a:lumMod val="75000"/>
                </a:schemeClr>
              </a:solidFill>
            </a:endParaRPr>
          </a:p>
          <a:p>
            <a:r>
              <a:rPr lang="en-ZA" sz="1400" b="1">
                <a:solidFill>
                  <a:schemeClr val="tx1">
                    <a:lumMod val="75000"/>
                  </a:schemeClr>
                </a:solidFill>
              </a:rPr>
              <a:t>Core Finance :</a:t>
            </a:r>
          </a:p>
          <a:p>
            <a:endParaRPr lang="en-US" sz="1400">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Assets recon with the GL </a:t>
            </a:r>
          </a:p>
          <a:p>
            <a:pPr marL="285750" indent="-285750">
              <a:buFont typeface="Arial" panose="020B0604020202020204" pitchFamily="34" charset="0"/>
              <a:buChar char="•"/>
            </a:pPr>
            <a:endParaRPr lang="en-US" sz="1400">
              <a:solidFill>
                <a:schemeClr val="tx1">
                  <a:lumMod val="75000"/>
                </a:schemeClr>
              </a:solidFill>
            </a:endParaRPr>
          </a:p>
          <a:p>
            <a:pPr marL="285750" indent="-285750">
              <a:buFont typeface="Arial" panose="020B0604020202020204" pitchFamily="34" charset="0"/>
              <a:buChar char="•"/>
            </a:pPr>
            <a:r>
              <a:rPr lang="en-US" sz="1400">
                <a:solidFill>
                  <a:schemeClr val="tx1">
                    <a:lumMod val="75000"/>
                  </a:schemeClr>
                </a:solidFill>
              </a:rPr>
              <a:t>Search for a Document (Requisition, Order)</a:t>
            </a:r>
          </a:p>
          <a:p>
            <a:endParaRPr lang="en-US" sz="1400">
              <a:solidFill>
                <a:schemeClr val="tx1">
                  <a:lumMod val="75000"/>
                </a:schemeClr>
              </a:solidFill>
            </a:endParaRPr>
          </a:p>
          <a:p>
            <a:endParaRPr lang="en-ZA" b="1">
              <a:solidFill>
                <a:schemeClr val="tx1">
                  <a:lumMod val="75000"/>
                </a:schemeClr>
              </a:solidFill>
            </a:endParaRPr>
          </a:p>
        </p:txBody>
      </p:sp>
      <p:pic>
        <p:nvPicPr>
          <p:cNvPr id="8" name="Picture Placeholder 7">
            <a:extLst>
              <a:ext uri="{FF2B5EF4-FFF2-40B4-BE49-F238E27FC236}">
                <a16:creationId xmlns:a16="http://schemas.microsoft.com/office/drawing/2014/main" id="{D521A7B9-23BF-23FA-EEBB-6AD7552AC2DF}"/>
              </a:ext>
            </a:extLst>
          </p:cNvPr>
          <p:cNvPicPr>
            <a:picLocks noGrp="1" noChangeAspect="1"/>
          </p:cNvPicPr>
          <p:nvPr>
            <p:ph type="pic" sz="quarter" idx="15"/>
          </p:nvPr>
        </p:nvPicPr>
        <p:blipFill>
          <a:blip r:embed="rId2"/>
          <a:srcRect l="3529" r="3529"/>
          <a:stretch/>
        </p:blipFill>
        <p:spPr>
          <a:xfrm>
            <a:off x="303213" y="1277938"/>
            <a:ext cx="3837713" cy="3090862"/>
          </a:xfrm>
          <a:prstGeom prst="rect">
            <a:avLst/>
          </a:prstGeom>
          <a:solidFill>
            <a:srgbClr val="5F6369">
              <a:lumMod val="20000"/>
              <a:lumOff val="80000"/>
            </a:srgbClr>
          </a:solidFill>
        </p:spPr>
      </p:pic>
      <p:sp>
        <p:nvSpPr>
          <p:cNvPr id="3" name="Title 8">
            <a:extLst>
              <a:ext uri="{FF2B5EF4-FFF2-40B4-BE49-F238E27FC236}">
                <a16:creationId xmlns:a16="http://schemas.microsoft.com/office/drawing/2014/main" id="{27781612-CAE8-6928-BA62-73ADDE750B21}"/>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AI Use Cases</a:t>
            </a:r>
          </a:p>
        </p:txBody>
      </p:sp>
      <p:sp>
        <p:nvSpPr>
          <p:cNvPr id="5" name="Rectangle 4">
            <a:extLst>
              <a:ext uri="{FF2B5EF4-FFF2-40B4-BE49-F238E27FC236}">
                <a16:creationId xmlns:a16="http://schemas.microsoft.com/office/drawing/2014/main" id="{8C08873F-0846-B1BB-69DA-E708C8DBE2AA}"/>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550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86201-3DA6-3A2A-BC0E-35ACD9F2D217}"/>
              </a:ext>
            </a:extLst>
          </p:cNvPr>
          <p:cNvPicPr>
            <a:picLocks noChangeAspect="1"/>
          </p:cNvPicPr>
          <p:nvPr/>
        </p:nvPicPr>
        <p:blipFill>
          <a:blip r:embed="rId2"/>
          <a:stretch>
            <a:fillRect/>
          </a:stretch>
        </p:blipFill>
        <p:spPr>
          <a:xfrm>
            <a:off x="303213" y="1020230"/>
            <a:ext cx="2509083" cy="3404372"/>
          </a:xfrm>
          <a:prstGeom prst="rect">
            <a:avLst/>
          </a:prstGeom>
        </p:spPr>
      </p:pic>
      <p:pic>
        <p:nvPicPr>
          <p:cNvPr id="6" name="Picture 5">
            <a:extLst>
              <a:ext uri="{FF2B5EF4-FFF2-40B4-BE49-F238E27FC236}">
                <a16:creationId xmlns:a16="http://schemas.microsoft.com/office/drawing/2014/main" id="{90F42741-8FCD-D456-8FBE-24965CCB9A9C}"/>
              </a:ext>
            </a:extLst>
          </p:cNvPr>
          <p:cNvPicPr>
            <a:picLocks noChangeAspect="1"/>
          </p:cNvPicPr>
          <p:nvPr/>
        </p:nvPicPr>
        <p:blipFill>
          <a:blip r:embed="rId3"/>
          <a:stretch>
            <a:fillRect/>
          </a:stretch>
        </p:blipFill>
        <p:spPr>
          <a:xfrm>
            <a:off x="3186418" y="1020230"/>
            <a:ext cx="2509083" cy="3404372"/>
          </a:xfrm>
          <a:prstGeom prst="rect">
            <a:avLst/>
          </a:prstGeom>
        </p:spPr>
      </p:pic>
      <p:pic>
        <p:nvPicPr>
          <p:cNvPr id="8" name="Picture 7">
            <a:extLst>
              <a:ext uri="{FF2B5EF4-FFF2-40B4-BE49-F238E27FC236}">
                <a16:creationId xmlns:a16="http://schemas.microsoft.com/office/drawing/2014/main" id="{A27BD3AE-DB43-8C60-0D36-9C1A2178CE83}"/>
              </a:ext>
            </a:extLst>
          </p:cNvPr>
          <p:cNvPicPr>
            <a:picLocks noChangeAspect="1"/>
          </p:cNvPicPr>
          <p:nvPr/>
        </p:nvPicPr>
        <p:blipFill>
          <a:blip r:embed="rId4"/>
          <a:stretch>
            <a:fillRect/>
          </a:stretch>
        </p:blipFill>
        <p:spPr>
          <a:xfrm>
            <a:off x="6069623" y="1020229"/>
            <a:ext cx="2455332" cy="3404373"/>
          </a:xfrm>
          <a:prstGeom prst="rect">
            <a:avLst/>
          </a:prstGeom>
        </p:spPr>
      </p:pic>
      <p:sp>
        <p:nvSpPr>
          <p:cNvPr id="3" name="Title 8">
            <a:extLst>
              <a:ext uri="{FF2B5EF4-FFF2-40B4-BE49-F238E27FC236}">
                <a16:creationId xmlns:a16="http://schemas.microsoft.com/office/drawing/2014/main" id="{8DC750FF-C9C4-7962-6715-FCED27566585}"/>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Student Finance (Students) : POC </a:t>
            </a:r>
          </a:p>
        </p:txBody>
      </p:sp>
      <p:sp>
        <p:nvSpPr>
          <p:cNvPr id="5" name="Rectangle 4">
            <a:extLst>
              <a:ext uri="{FF2B5EF4-FFF2-40B4-BE49-F238E27FC236}">
                <a16:creationId xmlns:a16="http://schemas.microsoft.com/office/drawing/2014/main" id="{39CF21A6-DB83-83BE-AA6E-0FE68F9BF9D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173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38BAC-2669-2BE3-E65F-85C47E2861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56C72D-3CB6-8E3F-FC0C-12087EBAEED2}"/>
              </a:ext>
            </a:extLst>
          </p:cNvPr>
          <p:cNvPicPr>
            <a:picLocks noChangeAspect="1"/>
          </p:cNvPicPr>
          <p:nvPr/>
        </p:nvPicPr>
        <p:blipFill>
          <a:blip r:embed="rId2"/>
          <a:stretch>
            <a:fillRect/>
          </a:stretch>
        </p:blipFill>
        <p:spPr>
          <a:xfrm>
            <a:off x="303213" y="1143000"/>
            <a:ext cx="4268787" cy="3374979"/>
          </a:xfrm>
          <a:prstGeom prst="rect">
            <a:avLst/>
          </a:prstGeom>
        </p:spPr>
      </p:pic>
      <p:pic>
        <p:nvPicPr>
          <p:cNvPr id="6" name="Picture 5">
            <a:extLst>
              <a:ext uri="{FF2B5EF4-FFF2-40B4-BE49-F238E27FC236}">
                <a16:creationId xmlns:a16="http://schemas.microsoft.com/office/drawing/2014/main" id="{EE82CBB4-B7E2-F671-FDBE-A5F0E0888F92}"/>
              </a:ext>
            </a:extLst>
          </p:cNvPr>
          <p:cNvPicPr>
            <a:picLocks noChangeAspect="1"/>
          </p:cNvPicPr>
          <p:nvPr/>
        </p:nvPicPr>
        <p:blipFill>
          <a:blip r:embed="rId3"/>
          <a:stretch>
            <a:fillRect/>
          </a:stretch>
        </p:blipFill>
        <p:spPr>
          <a:xfrm>
            <a:off x="4709160" y="1143000"/>
            <a:ext cx="3903039" cy="3374979"/>
          </a:xfrm>
          <a:prstGeom prst="rect">
            <a:avLst/>
          </a:prstGeom>
        </p:spPr>
      </p:pic>
      <p:sp>
        <p:nvSpPr>
          <p:cNvPr id="3" name="Title 8">
            <a:extLst>
              <a:ext uri="{FF2B5EF4-FFF2-40B4-BE49-F238E27FC236}">
                <a16:creationId xmlns:a16="http://schemas.microsoft.com/office/drawing/2014/main" id="{C18A8AFF-F11C-C146-A146-5C52EC458B33}"/>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Core Finance : Assets POC </a:t>
            </a:r>
          </a:p>
        </p:txBody>
      </p:sp>
      <p:sp>
        <p:nvSpPr>
          <p:cNvPr id="5" name="Rectangle 4">
            <a:extLst>
              <a:ext uri="{FF2B5EF4-FFF2-40B4-BE49-F238E27FC236}">
                <a16:creationId xmlns:a16="http://schemas.microsoft.com/office/drawing/2014/main" id="{7A1E6064-7790-CAA5-8952-07EB681516C5}"/>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626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9BA3-0C45-DFA9-7C71-521349E008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2F631F3-F9F8-04C6-A7A6-2C3782040436}"/>
              </a:ext>
            </a:extLst>
          </p:cNvPr>
          <p:cNvSpPr/>
          <p:nvPr/>
        </p:nvSpPr>
        <p:spPr>
          <a:xfrm>
            <a:off x="0" y="1241502"/>
            <a:ext cx="3180964" cy="3104648"/>
          </a:xfrm>
          <a:prstGeom prst="rect">
            <a:avLst/>
          </a:prstGeom>
          <a:solidFill>
            <a:schemeClr val="accent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18D72E5-B6F7-E0C6-B4EA-7156A49145E5}"/>
              </a:ext>
            </a:extLst>
          </p:cNvPr>
          <p:cNvSpPr/>
          <p:nvPr/>
        </p:nvSpPr>
        <p:spPr>
          <a:xfrm>
            <a:off x="3180964" y="1241502"/>
            <a:ext cx="3053148" cy="3104648"/>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C4BD09AD-8AA6-CF42-BB3F-03FBD72DE56C}"/>
              </a:ext>
            </a:extLst>
          </p:cNvPr>
          <p:cNvSpPr>
            <a:spLocks noGrp="1"/>
          </p:cNvSpPr>
          <p:nvPr>
            <p:ph sz="quarter" idx="10"/>
          </p:nvPr>
        </p:nvSpPr>
        <p:spPr>
          <a:xfrm>
            <a:off x="303214" y="1456510"/>
            <a:ext cx="2595562" cy="2756262"/>
          </a:xfrm>
          <a:noFill/>
        </p:spPr>
        <p:txBody>
          <a:bodyPr/>
          <a:lstStyle/>
          <a:p>
            <a:pPr algn="ctr"/>
            <a:r>
              <a:rPr lang="en-GB" sz="1400" b="1" dirty="0">
                <a:solidFill>
                  <a:schemeClr val="bg1"/>
                </a:solidFill>
              </a:rPr>
              <a:t>Adapt IT  </a:t>
            </a:r>
          </a:p>
          <a:p>
            <a:pPr algn="ctr"/>
            <a:endParaRPr lang="en-GB" dirty="0">
              <a:solidFill>
                <a:schemeClr val="bg1"/>
              </a:solidFill>
            </a:endParaRPr>
          </a:p>
          <a:p>
            <a:pPr marL="514350" lvl="1" indent="-171450">
              <a:buFont typeface="Arial" panose="020B0604020202020204" pitchFamily="34" charset="0"/>
              <a:buChar char="•"/>
            </a:pPr>
            <a:r>
              <a:rPr lang="en-US" dirty="0">
                <a:solidFill>
                  <a:schemeClr val="bg1"/>
                </a:solidFill>
              </a:rPr>
              <a:t>Enables intelligent platform capabilities.</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Reduces support tickets and operational costs through automated assistance.</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Provides scalable AI solutions that can be deployed across multiple institutions.</a:t>
            </a:r>
          </a:p>
          <a:p>
            <a:pPr algn="ctr"/>
            <a:endParaRPr lang="en-GB" dirty="0"/>
          </a:p>
        </p:txBody>
      </p:sp>
      <p:sp>
        <p:nvSpPr>
          <p:cNvPr id="3" name="Content Placeholder 2">
            <a:extLst>
              <a:ext uri="{FF2B5EF4-FFF2-40B4-BE49-F238E27FC236}">
                <a16:creationId xmlns:a16="http://schemas.microsoft.com/office/drawing/2014/main" id="{5B02FA54-9A78-84C1-0F6C-ABAB4B72E450}"/>
              </a:ext>
            </a:extLst>
          </p:cNvPr>
          <p:cNvSpPr>
            <a:spLocks noGrp="1"/>
          </p:cNvSpPr>
          <p:nvPr>
            <p:ph sz="quarter" idx="11"/>
          </p:nvPr>
        </p:nvSpPr>
        <p:spPr>
          <a:xfrm>
            <a:off x="3180964" y="1456510"/>
            <a:ext cx="2723447" cy="2756262"/>
          </a:xfrm>
          <a:noFill/>
        </p:spPr>
        <p:txBody>
          <a:bodyPr/>
          <a:lstStyle/>
          <a:p>
            <a:pPr algn="ctr"/>
            <a:r>
              <a:rPr lang="en-GB" sz="1400" b="1" dirty="0">
                <a:solidFill>
                  <a:schemeClr val="bg1"/>
                </a:solidFill>
              </a:rPr>
              <a:t>Institution</a:t>
            </a:r>
            <a:r>
              <a:rPr lang="en-GB" sz="1400" dirty="0">
                <a:solidFill>
                  <a:schemeClr val="bg1"/>
                </a:solidFill>
              </a:rPr>
              <a:t> </a:t>
            </a:r>
          </a:p>
          <a:p>
            <a:pPr algn="ctr"/>
            <a:endParaRPr lang="en-GB" dirty="0">
              <a:solidFill>
                <a:schemeClr val="bg1"/>
              </a:solidFill>
            </a:endParaRPr>
          </a:p>
          <a:p>
            <a:pPr marL="514350" lvl="1" indent="-171450">
              <a:buFont typeface="Arial" panose="020B0604020202020204" pitchFamily="34" charset="0"/>
              <a:buChar char="•"/>
            </a:pPr>
            <a:r>
              <a:rPr lang="en-US" dirty="0">
                <a:solidFill>
                  <a:schemeClr val="bg1"/>
                </a:solidFill>
              </a:rPr>
              <a:t>Reduces administrative workload through automated responses </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Improves operational efficiency and service delivery.</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Enhances decision-making with AI-driven insights and alerts.</a:t>
            </a:r>
          </a:p>
        </p:txBody>
      </p:sp>
      <p:sp>
        <p:nvSpPr>
          <p:cNvPr id="12" name="Rectangle 11">
            <a:extLst>
              <a:ext uri="{FF2B5EF4-FFF2-40B4-BE49-F238E27FC236}">
                <a16:creationId xmlns:a16="http://schemas.microsoft.com/office/drawing/2014/main" id="{E33DD639-A26B-632B-8F73-81457C60BAE1}"/>
              </a:ext>
            </a:extLst>
          </p:cNvPr>
          <p:cNvSpPr/>
          <p:nvPr/>
        </p:nvSpPr>
        <p:spPr>
          <a:xfrm>
            <a:off x="6234112" y="1241502"/>
            <a:ext cx="2909888" cy="3104648"/>
          </a:xfrm>
          <a:prstGeom prst="rect">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A3F6E167-51AA-F254-0DD9-8EB27A4796AA}"/>
              </a:ext>
            </a:extLst>
          </p:cNvPr>
          <p:cNvSpPr>
            <a:spLocks noGrp="1"/>
          </p:cNvSpPr>
          <p:nvPr>
            <p:ph sz="quarter" idx="12"/>
          </p:nvPr>
        </p:nvSpPr>
        <p:spPr>
          <a:xfrm>
            <a:off x="6234112" y="1456510"/>
            <a:ext cx="2601913" cy="2671353"/>
          </a:xfrm>
          <a:noFill/>
        </p:spPr>
        <p:txBody>
          <a:bodyPr/>
          <a:lstStyle/>
          <a:p>
            <a:pPr algn="ctr"/>
            <a:r>
              <a:rPr lang="en-GB" sz="1400" b="1">
                <a:solidFill>
                  <a:schemeClr val="tx1">
                    <a:lumMod val="75000"/>
                  </a:schemeClr>
                </a:solidFill>
              </a:rPr>
              <a:t>Users</a:t>
            </a:r>
          </a:p>
          <a:p>
            <a:pPr algn="ctr"/>
            <a:endParaRPr lang="en-GB">
              <a:solidFill>
                <a:schemeClr val="tx1">
                  <a:lumMod val="75000"/>
                </a:schemeClr>
              </a:solidFill>
            </a:endParaRPr>
          </a:p>
          <a:p>
            <a:pPr marL="514350" lvl="1" indent="-171450">
              <a:buFont typeface="Arial" panose="020B0604020202020204" pitchFamily="34" charset="0"/>
              <a:buChar char="•"/>
            </a:pPr>
            <a:r>
              <a:rPr lang="en-US">
                <a:solidFill>
                  <a:schemeClr val="tx1">
                    <a:lumMod val="75000"/>
                  </a:schemeClr>
                </a:solidFill>
              </a:rPr>
              <a:t>Provides 24/7 conversational assistance for queries </a:t>
            </a:r>
          </a:p>
          <a:p>
            <a:pPr lvl="1"/>
            <a:endParaRPr lang="en-US">
              <a:solidFill>
                <a:schemeClr val="tx1">
                  <a:lumMod val="75000"/>
                </a:schemeClr>
              </a:solidFill>
            </a:endParaRPr>
          </a:p>
          <a:p>
            <a:pPr marL="514350" lvl="1" indent="-171450">
              <a:buFont typeface="Arial" panose="020B0604020202020204" pitchFamily="34" charset="0"/>
              <a:buChar char="•"/>
            </a:pPr>
            <a:r>
              <a:rPr lang="en-US">
                <a:solidFill>
                  <a:schemeClr val="tx1">
                    <a:lumMod val="75000"/>
                  </a:schemeClr>
                </a:solidFill>
              </a:rPr>
              <a:t>Simplifies navigation of complex systems and services.</a:t>
            </a:r>
          </a:p>
          <a:p>
            <a:pPr marL="514350" lvl="1" indent="-171450">
              <a:buFont typeface="Arial" panose="020B0604020202020204" pitchFamily="34" charset="0"/>
              <a:buChar char="•"/>
            </a:pPr>
            <a:endParaRPr lang="en-US">
              <a:solidFill>
                <a:schemeClr val="tx1">
                  <a:lumMod val="75000"/>
                </a:schemeClr>
              </a:solidFill>
            </a:endParaRPr>
          </a:p>
          <a:p>
            <a:pPr marL="514350" lvl="1" indent="-171450">
              <a:buFont typeface="Arial" panose="020B0604020202020204" pitchFamily="34" charset="0"/>
              <a:buChar char="•"/>
            </a:pPr>
            <a:r>
              <a:rPr lang="en-US">
                <a:solidFill>
                  <a:schemeClr val="tx1">
                    <a:lumMod val="75000"/>
                  </a:schemeClr>
                </a:solidFill>
              </a:rPr>
              <a:t>Enables faster access to info and Improves overall digital experience and satisfaction.</a:t>
            </a:r>
            <a:endParaRPr lang="en-GB">
              <a:solidFill>
                <a:schemeClr val="tx1">
                  <a:lumMod val="75000"/>
                </a:schemeClr>
              </a:solidFill>
            </a:endParaRPr>
          </a:p>
        </p:txBody>
      </p:sp>
      <p:sp>
        <p:nvSpPr>
          <p:cNvPr id="6" name="Title 8">
            <a:extLst>
              <a:ext uri="{FF2B5EF4-FFF2-40B4-BE49-F238E27FC236}">
                <a16:creationId xmlns:a16="http://schemas.microsoft.com/office/drawing/2014/main" id="{815CD946-1EC6-BF90-B343-7310DA16762A}"/>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Benefits of AI</a:t>
            </a:r>
          </a:p>
        </p:txBody>
      </p:sp>
      <p:sp>
        <p:nvSpPr>
          <p:cNvPr id="7" name="Rectangle 6">
            <a:extLst>
              <a:ext uri="{FF2B5EF4-FFF2-40B4-BE49-F238E27FC236}">
                <a16:creationId xmlns:a16="http://schemas.microsoft.com/office/drawing/2014/main" id="{A9359638-2650-9B37-FDC3-BA52EF9019F6}"/>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078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0DDD-932C-E83E-78F2-044DD76054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DFACA2-250E-E63F-AE47-AFC57D65C84E}"/>
              </a:ext>
            </a:extLst>
          </p:cNvPr>
          <p:cNvPicPr>
            <a:picLocks noChangeAspect="1"/>
          </p:cNvPicPr>
          <p:nvPr/>
        </p:nvPicPr>
        <p:blipFill>
          <a:blip r:embed="rId2"/>
          <a:stretch>
            <a:fillRect/>
          </a:stretch>
        </p:blipFill>
        <p:spPr>
          <a:xfrm>
            <a:off x="297366" y="1031213"/>
            <a:ext cx="8504663" cy="3715420"/>
          </a:xfrm>
          <a:prstGeom prst="rect">
            <a:avLst/>
          </a:prstGeom>
        </p:spPr>
      </p:pic>
      <p:sp>
        <p:nvSpPr>
          <p:cNvPr id="2" name="Title 8">
            <a:extLst>
              <a:ext uri="{FF2B5EF4-FFF2-40B4-BE49-F238E27FC236}">
                <a16:creationId xmlns:a16="http://schemas.microsoft.com/office/drawing/2014/main" id="{98A75217-8851-9610-7CF9-800741343956}"/>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Security and Data Protection</a:t>
            </a:r>
          </a:p>
        </p:txBody>
      </p:sp>
      <p:sp>
        <p:nvSpPr>
          <p:cNvPr id="4" name="Rectangle 3">
            <a:extLst>
              <a:ext uri="{FF2B5EF4-FFF2-40B4-BE49-F238E27FC236}">
                <a16:creationId xmlns:a16="http://schemas.microsoft.com/office/drawing/2014/main" id="{0975D134-5805-6E3C-E169-23B0BC59312B}"/>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049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0987-E6B8-39AB-BDF2-D368BB1495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12425-9A21-3D5F-61F3-22EFB7178AB7}"/>
              </a:ext>
            </a:extLst>
          </p:cNvPr>
          <p:cNvSpPr>
            <a:spLocks noGrp="1"/>
          </p:cNvSpPr>
          <p:nvPr>
            <p:ph sz="quarter" idx="16"/>
          </p:nvPr>
        </p:nvSpPr>
        <p:spPr>
          <a:xfrm>
            <a:off x="305594" y="1129255"/>
            <a:ext cx="8532812" cy="3090862"/>
          </a:xfrm>
        </p:spPr>
        <p:txBody>
          <a:bodyPr/>
          <a:lstStyle/>
          <a:p>
            <a:pPr algn="ctr"/>
            <a:endParaRPr lang="en-ZA" b="1" dirty="0">
              <a:solidFill>
                <a:schemeClr val="tx1">
                  <a:lumMod val="75000"/>
                </a:schemeClr>
              </a:solidFill>
            </a:endParaRPr>
          </a:p>
          <a:p>
            <a:pPr algn="ctr"/>
            <a:r>
              <a:rPr lang="en-US" dirty="0"/>
              <a:t>     </a:t>
            </a:r>
          </a:p>
          <a:p>
            <a:pPr algn="ctr"/>
            <a:r>
              <a:rPr lang="en-US" sz="1400" dirty="0">
                <a:solidFill>
                  <a:schemeClr val="tx1">
                    <a:lumMod val="75000"/>
                  </a:schemeClr>
                </a:solidFill>
              </a:rPr>
              <a:t>Modernization is strategic and necessary</a:t>
            </a:r>
          </a:p>
          <a:p>
            <a:pPr lvl="1" algn="ctr"/>
            <a:endParaRPr lang="en-US" sz="1400" dirty="0">
              <a:solidFill>
                <a:schemeClr val="tx1">
                  <a:lumMod val="75000"/>
                </a:schemeClr>
              </a:solidFill>
            </a:endParaRPr>
          </a:p>
          <a:p>
            <a:pPr lvl="1" algn="ctr"/>
            <a:r>
              <a:rPr lang="en-US" sz="1400" dirty="0">
                <a:solidFill>
                  <a:schemeClr val="tx1">
                    <a:lumMod val="75000"/>
                  </a:schemeClr>
                </a:solidFill>
              </a:rPr>
              <a:t>Legacy platform is outdated and inefficient</a:t>
            </a:r>
          </a:p>
          <a:p>
            <a:pPr lvl="1" algn="ctr"/>
            <a:endParaRPr lang="en-US" sz="1400" dirty="0">
              <a:solidFill>
                <a:schemeClr val="tx1">
                  <a:lumMod val="75000"/>
                </a:schemeClr>
              </a:solidFill>
            </a:endParaRPr>
          </a:p>
          <a:p>
            <a:pPr lvl="1" algn="ctr"/>
            <a:r>
              <a:rPr lang="en-US" sz="1400" dirty="0">
                <a:solidFill>
                  <a:schemeClr val="tx1">
                    <a:lumMod val="75000"/>
                  </a:schemeClr>
                </a:solidFill>
              </a:rPr>
              <a:t>Modern Finance improves experience and control</a:t>
            </a:r>
          </a:p>
          <a:p>
            <a:pPr lvl="1" algn="ctr"/>
            <a:endParaRPr lang="en-US" sz="1400" dirty="0">
              <a:solidFill>
                <a:schemeClr val="tx1">
                  <a:lumMod val="75000"/>
                </a:schemeClr>
              </a:solidFill>
            </a:endParaRPr>
          </a:p>
          <a:p>
            <a:pPr lvl="1" algn="ctr"/>
            <a:r>
              <a:rPr lang="en-US" sz="1400" dirty="0">
                <a:solidFill>
                  <a:schemeClr val="tx1">
                    <a:lumMod val="75000"/>
                  </a:schemeClr>
                </a:solidFill>
              </a:rPr>
              <a:t>Agentic AI enhances intelligence and automation</a:t>
            </a:r>
          </a:p>
          <a:p>
            <a:pPr lvl="1" algn="ctr"/>
            <a:endParaRPr lang="en-US" sz="1400" dirty="0">
              <a:solidFill>
                <a:schemeClr val="tx1">
                  <a:lumMod val="75000"/>
                </a:schemeClr>
              </a:solidFill>
            </a:endParaRPr>
          </a:p>
          <a:p>
            <a:pPr lvl="1" algn="ctr"/>
            <a:r>
              <a:rPr lang="en-US" sz="1400" dirty="0">
                <a:solidFill>
                  <a:schemeClr val="tx1">
                    <a:lumMod val="75000"/>
                  </a:schemeClr>
                </a:solidFill>
              </a:rPr>
              <a:t>From Legacy System to Intelligent Finance Experience !!!</a:t>
            </a:r>
          </a:p>
          <a:p>
            <a:endParaRPr lang="en-ZA" b="1" dirty="0">
              <a:solidFill>
                <a:schemeClr val="tx1">
                  <a:lumMod val="75000"/>
                </a:schemeClr>
              </a:solidFill>
            </a:endParaRPr>
          </a:p>
        </p:txBody>
      </p:sp>
      <p:sp>
        <p:nvSpPr>
          <p:cNvPr id="3" name="Title 8">
            <a:extLst>
              <a:ext uri="{FF2B5EF4-FFF2-40B4-BE49-F238E27FC236}">
                <a16:creationId xmlns:a16="http://schemas.microsoft.com/office/drawing/2014/main" id="{4B0C6465-99BA-78E9-7BA8-EB0B889AEED1}"/>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Key Takeaways</a:t>
            </a:r>
          </a:p>
        </p:txBody>
      </p:sp>
      <p:sp>
        <p:nvSpPr>
          <p:cNvPr id="5" name="Rectangle 4">
            <a:extLst>
              <a:ext uri="{FF2B5EF4-FFF2-40B4-BE49-F238E27FC236}">
                <a16:creationId xmlns:a16="http://schemas.microsoft.com/office/drawing/2014/main" id="{FED78E8C-18D5-AC7D-6B3E-208E22F00474}"/>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76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a:solidFill>
                <a:schemeClr val="tx1"/>
              </a:solidFill>
            </a:endParaRPr>
          </a:p>
          <a:p>
            <a:r>
              <a:rPr lang="en-GB">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1C371-2016-6DB2-19BF-77EBB4DAC732}"/>
              </a:ext>
            </a:extLst>
          </p:cNvPr>
          <p:cNvSpPr>
            <a:spLocks noGrp="1"/>
          </p:cNvSpPr>
          <p:nvPr>
            <p:ph sz="quarter" idx="11"/>
          </p:nvPr>
        </p:nvSpPr>
        <p:spPr>
          <a:xfrm>
            <a:off x="282171" y="1360475"/>
            <a:ext cx="4922057" cy="2427311"/>
          </a:xfrm>
        </p:spPr>
        <p:txBody>
          <a:bodyPr/>
          <a:lstStyle/>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r>
              <a:rPr lang="en-US" sz="2000" dirty="0" err="1"/>
              <a:t>Modernisation</a:t>
            </a:r>
            <a:r>
              <a:rPr lang="en-US" sz="2000" dirty="0"/>
              <a:t>  </a:t>
            </a:r>
          </a:p>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r>
              <a:rPr lang="en-US" sz="2000" dirty="0"/>
              <a:t>Agentic AI   </a:t>
            </a:r>
          </a:p>
          <a:p>
            <a:pPr marL="342900" indent="-342900">
              <a:buClr>
                <a:schemeClr val="bg1"/>
              </a:buClr>
              <a:buFont typeface="Arial" panose="020B0604020202020204" pitchFamily="34" charset="0"/>
              <a:buChar char="•"/>
            </a:pPr>
            <a:endParaRPr lang="en-US" sz="2000" dirty="0"/>
          </a:p>
          <a:p>
            <a:pPr marL="171450" indent="-171450">
              <a:buFont typeface="Arial" panose="020B0604020202020204" pitchFamily="34" charset="0"/>
              <a:buChar char="•"/>
            </a:pPr>
            <a:endParaRPr lang="en-GB" dirty="0"/>
          </a:p>
        </p:txBody>
      </p:sp>
      <p:sp>
        <p:nvSpPr>
          <p:cNvPr id="6" name="Rectangle: Rounded Corners 5">
            <a:extLst>
              <a:ext uri="{FF2B5EF4-FFF2-40B4-BE49-F238E27FC236}">
                <a16:creationId xmlns:a16="http://schemas.microsoft.com/office/drawing/2014/main" id="{28E14813-7963-15EB-38C8-CB826344327D}"/>
              </a:ext>
            </a:extLst>
          </p:cNvPr>
          <p:cNvSpPr/>
          <p:nvPr/>
        </p:nvSpPr>
        <p:spPr>
          <a:xfrm>
            <a:off x="-230458" y="844313"/>
            <a:ext cx="2973658" cy="40011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C2F7C63-D1FC-192D-3FBD-0850DCF52912}"/>
              </a:ext>
            </a:extLst>
          </p:cNvPr>
          <p:cNvSpPr txBox="1"/>
          <p:nvPr/>
        </p:nvSpPr>
        <p:spPr>
          <a:xfrm>
            <a:off x="228927" y="844313"/>
            <a:ext cx="4588964" cy="400110"/>
          </a:xfrm>
          <a:prstGeom prst="rect">
            <a:avLst/>
          </a:prstGeom>
          <a:noFill/>
        </p:spPr>
        <p:txBody>
          <a:bodyPr wrap="square">
            <a:spAutoFit/>
          </a:bodyPr>
          <a:lstStyle/>
          <a:p>
            <a:r>
              <a:rPr lang="en-GB" sz="2000" b="1" dirty="0">
                <a:solidFill>
                  <a:srgbClr val="004053"/>
                </a:solidFill>
                <a:cs typeface="Arial"/>
              </a:rPr>
              <a:t>TABLE OF CONTENT</a:t>
            </a:r>
            <a:endParaRPr lang="en-ZA" sz="2000" dirty="0">
              <a:solidFill>
                <a:srgbClr val="004053"/>
              </a:solidFill>
            </a:endParaRPr>
          </a:p>
        </p:txBody>
      </p:sp>
    </p:spTree>
    <p:extLst>
      <p:ext uri="{BB962C8B-B14F-4D97-AF65-F5344CB8AC3E}">
        <p14:creationId xmlns:p14="http://schemas.microsoft.com/office/powerpoint/2010/main" val="21396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p:txBody>
          <a:bodyPr/>
          <a:lstStyle/>
          <a:p>
            <a:r>
              <a:rPr lang="en-US" sz="3600" dirty="0"/>
              <a:t> </a:t>
            </a:r>
            <a:r>
              <a:rPr lang="en-US" sz="3600" dirty="0" err="1"/>
              <a:t>Modernisation</a:t>
            </a:r>
            <a:br>
              <a:rPr lang="en-US" dirty="0"/>
            </a:br>
            <a:endParaRPr lang="en-GB" dirty="0"/>
          </a:p>
        </p:txBody>
      </p:sp>
    </p:spTree>
    <p:extLst>
      <p:ext uri="{BB962C8B-B14F-4D97-AF65-F5344CB8AC3E}">
        <p14:creationId xmlns:p14="http://schemas.microsoft.com/office/powerpoint/2010/main" val="32474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9B7D1-D3EB-0472-1B57-EE63BD4E0885}"/>
              </a:ext>
            </a:extLst>
          </p:cNvPr>
          <p:cNvSpPr>
            <a:spLocks noGrp="1"/>
          </p:cNvSpPr>
          <p:nvPr>
            <p:ph sz="quarter" idx="16"/>
          </p:nvPr>
        </p:nvSpPr>
        <p:spPr>
          <a:xfrm>
            <a:off x="4082142" y="1277938"/>
            <a:ext cx="4753883" cy="3090862"/>
          </a:xfrm>
        </p:spPr>
        <p:txBody>
          <a:bodyPr/>
          <a:lstStyle/>
          <a:p>
            <a:r>
              <a:rPr lang="en-ZA" sz="1400" b="1">
                <a:solidFill>
                  <a:schemeClr val="tx1">
                    <a:lumMod val="75000"/>
                  </a:schemeClr>
                </a:solidFill>
              </a:rPr>
              <a:t>The current </a:t>
            </a:r>
            <a:r>
              <a:rPr lang="en-ZA" sz="1400" b="1" err="1">
                <a:solidFill>
                  <a:schemeClr val="tx1">
                    <a:lumMod val="75000"/>
                  </a:schemeClr>
                </a:solidFill>
              </a:rPr>
              <a:t>iEnabler</a:t>
            </a:r>
            <a:r>
              <a:rPr lang="en-ZA" sz="1400" b="1">
                <a:solidFill>
                  <a:schemeClr val="tx1">
                    <a:lumMod val="75000"/>
                  </a:schemeClr>
                </a:solidFill>
              </a:rPr>
              <a:t> platform:</a:t>
            </a:r>
          </a:p>
          <a:p>
            <a:pPr lvl="1"/>
            <a:endParaRPr lang="en-ZA" sz="1400">
              <a:solidFill>
                <a:schemeClr val="tx1">
                  <a:lumMod val="75000"/>
                </a:schemeClr>
              </a:solidFill>
            </a:endParaRPr>
          </a:p>
          <a:p>
            <a:pPr marL="514350" lvl="1" indent="-171450">
              <a:buFont typeface="Arial" panose="020B0604020202020204" pitchFamily="34" charset="0"/>
              <a:buChar char="•"/>
            </a:pPr>
            <a:r>
              <a:rPr lang="en-ZA" sz="1400">
                <a:solidFill>
                  <a:schemeClr val="tx1">
                    <a:lumMod val="75000"/>
                  </a:schemeClr>
                </a:solidFill>
              </a:rPr>
              <a:t>Visually outdated and not user-friendly</a:t>
            </a:r>
          </a:p>
          <a:p>
            <a:pPr marL="514350" lvl="1" indent="-171450">
              <a:buFont typeface="Arial" panose="020B0604020202020204" pitchFamily="34" charset="0"/>
              <a:buChar char="•"/>
            </a:pPr>
            <a:endParaRPr lang="en-ZA" sz="1400">
              <a:solidFill>
                <a:schemeClr val="tx1">
                  <a:lumMod val="75000"/>
                </a:schemeClr>
              </a:solidFill>
            </a:endParaRPr>
          </a:p>
          <a:p>
            <a:pPr marL="514350" lvl="1" indent="-171450">
              <a:buFont typeface="Arial" panose="020B0604020202020204" pitchFamily="34" charset="0"/>
              <a:buChar char="•"/>
            </a:pPr>
            <a:r>
              <a:rPr lang="en-ZA" sz="1400">
                <a:solidFill>
                  <a:schemeClr val="tx1">
                    <a:lumMod val="75000"/>
                  </a:schemeClr>
                </a:solidFill>
              </a:rPr>
              <a:t>Aging technology with potential security vulnerabilities</a:t>
            </a:r>
          </a:p>
          <a:p>
            <a:pPr marL="514350" lvl="1" indent="-171450">
              <a:buFont typeface="Arial" panose="020B0604020202020204" pitchFamily="34" charset="0"/>
              <a:buChar char="•"/>
            </a:pPr>
            <a:endParaRPr lang="en-ZA" sz="1400">
              <a:solidFill>
                <a:schemeClr val="tx1">
                  <a:lumMod val="75000"/>
                </a:schemeClr>
              </a:solidFill>
            </a:endParaRPr>
          </a:p>
          <a:p>
            <a:pPr marL="514350" lvl="1" indent="-171450">
              <a:buFont typeface="Arial" panose="020B0604020202020204" pitchFamily="34" charset="0"/>
              <a:buChar char="•"/>
            </a:pPr>
            <a:r>
              <a:rPr lang="en-ZA" sz="1400">
                <a:solidFill>
                  <a:schemeClr val="tx1">
                    <a:lumMod val="75000"/>
                  </a:schemeClr>
                </a:solidFill>
              </a:rPr>
              <a:t>Not mobile responsive or scalable</a:t>
            </a:r>
          </a:p>
          <a:p>
            <a:pPr marL="514350" lvl="1" indent="-171450">
              <a:buFont typeface="Arial" panose="020B0604020202020204" pitchFamily="34" charset="0"/>
              <a:buChar char="•"/>
            </a:pPr>
            <a:endParaRPr lang="en-ZA" sz="1400">
              <a:solidFill>
                <a:schemeClr val="tx1">
                  <a:lumMod val="75000"/>
                </a:schemeClr>
              </a:solidFill>
            </a:endParaRPr>
          </a:p>
          <a:p>
            <a:pPr marL="514350" lvl="1" indent="-171450">
              <a:buFont typeface="Arial" panose="020B0604020202020204" pitchFamily="34" charset="0"/>
              <a:buChar char="•"/>
            </a:pPr>
            <a:r>
              <a:rPr lang="en-ZA" sz="1400">
                <a:solidFill>
                  <a:schemeClr val="tx1">
                    <a:lumMod val="75000"/>
                  </a:schemeClr>
                </a:solidFill>
              </a:rPr>
              <a:t>Fragmented user experience</a:t>
            </a:r>
          </a:p>
          <a:p>
            <a:pPr marL="457200" lvl="1"/>
            <a:endParaRPr lang="en-ZA" sz="1400">
              <a:solidFill>
                <a:schemeClr val="tx1">
                  <a:lumMod val="75000"/>
                </a:schemeClr>
              </a:solidFill>
            </a:endParaRPr>
          </a:p>
          <a:p>
            <a:pPr marL="114300"/>
            <a:endParaRPr lang="en-ZA" sz="1400" b="1">
              <a:solidFill>
                <a:schemeClr val="tx1">
                  <a:lumMod val="75000"/>
                </a:schemeClr>
              </a:solidFill>
            </a:endParaRPr>
          </a:p>
          <a:p>
            <a:pPr marL="114300"/>
            <a:r>
              <a:rPr lang="en-ZA" sz="1400" b="1">
                <a:solidFill>
                  <a:schemeClr val="tx1">
                    <a:lumMod val="75000"/>
                  </a:schemeClr>
                </a:solidFill>
              </a:rPr>
              <a:t>Strategic Goal: </a:t>
            </a:r>
            <a:r>
              <a:rPr lang="en-ZA" sz="1400">
                <a:solidFill>
                  <a:schemeClr val="tx1">
                    <a:lumMod val="75000"/>
                  </a:schemeClr>
                </a:solidFill>
              </a:rPr>
              <a:t>Secure, Mobile, Intelligent Finance Platform</a:t>
            </a:r>
            <a:endParaRPr lang="en-GB" sz="1400">
              <a:solidFill>
                <a:schemeClr val="tx1">
                  <a:lumMod val="75000"/>
                </a:schemeClr>
              </a:solidFill>
            </a:endParaRPr>
          </a:p>
        </p:txBody>
      </p:sp>
      <p:pic>
        <p:nvPicPr>
          <p:cNvPr id="5" name="Picture Placeholder 3" descr="A person holding a phone&#10;&#10;Description automatically generated">
            <a:extLst>
              <a:ext uri="{FF2B5EF4-FFF2-40B4-BE49-F238E27FC236}">
                <a16:creationId xmlns:a16="http://schemas.microsoft.com/office/drawing/2014/main" id="{8A9F1CA3-177E-19E5-D6BF-91708076B3F6}"/>
              </a:ext>
            </a:extLst>
          </p:cNvPr>
          <p:cNvPicPr>
            <a:picLocks noGrp="1" noChangeAspect="1"/>
          </p:cNvPicPr>
          <p:nvPr>
            <p:ph type="pic" sz="quarter" idx="15"/>
          </p:nvPr>
        </p:nvPicPr>
        <p:blipFill rotWithShape="1">
          <a:blip r:embed="rId2"/>
          <a:srcRect t="11659" b="11659"/>
          <a:stretch/>
        </p:blipFill>
        <p:spPr>
          <a:xfrm>
            <a:off x="303213" y="1277938"/>
            <a:ext cx="3438525" cy="3090862"/>
          </a:xfrm>
          <a:prstGeom prst="rect">
            <a:avLst/>
          </a:prstGeom>
        </p:spPr>
      </p:pic>
      <p:sp>
        <p:nvSpPr>
          <p:cNvPr id="3" name="Title 8">
            <a:extLst>
              <a:ext uri="{FF2B5EF4-FFF2-40B4-BE49-F238E27FC236}">
                <a16:creationId xmlns:a16="http://schemas.microsoft.com/office/drawing/2014/main" id="{EEFEF8E7-6155-9862-7A8B-AB8BA571CFCE}"/>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dirty="0"/>
              <a:t>Why Modernisation?</a:t>
            </a:r>
          </a:p>
        </p:txBody>
      </p:sp>
      <p:sp>
        <p:nvSpPr>
          <p:cNvPr id="6" name="Rectangle 5">
            <a:extLst>
              <a:ext uri="{FF2B5EF4-FFF2-40B4-BE49-F238E27FC236}">
                <a16:creationId xmlns:a16="http://schemas.microsoft.com/office/drawing/2014/main" id="{E18583AA-4CFE-3754-775E-0435E0A1147D}"/>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7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CBB7-D1A8-2FD2-1C08-0BCFB00FA85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F36EC4-A16B-7160-CE6A-5AD7540DD88E}"/>
              </a:ext>
            </a:extLst>
          </p:cNvPr>
          <p:cNvPicPr>
            <a:picLocks noChangeAspect="1"/>
          </p:cNvPicPr>
          <p:nvPr/>
        </p:nvPicPr>
        <p:blipFill>
          <a:blip r:embed="rId2"/>
          <a:stretch>
            <a:fillRect/>
          </a:stretch>
        </p:blipFill>
        <p:spPr>
          <a:xfrm>
            <a:off x="303213" y="1315254"/>
            <a:ext cx="8141924" cy="2374062"/>
          </a:xfrm>
          <a:prstGeom prst="rect">
            <a:avLst/>
          </a:prstGeom>
        </p:spPr>
      </p:pic>
      <p:pic>
        <p:nvPicPr>
          <p:cNvPr id="8" name="Picture 7">
            <a:extLst>
              <a:ext uri="{FF2B5EF4-FFF2-40B4-BE49-F238E27FC236}">
                <a16:creationId xmlns:a16="http://schemas.microsoft.com/office/drawing/2014/main" id="{9C000FB2-97B3-2349-E679-A6CF71E3E52B}"/>
              </a:ext>
            </a:extLst>
          </p:cNvPr>
          <p:cNvPicPr>
            <a:picLocks noChangeAspect="1"/>
          </p:cNvPicPr>
          <p:nvPr/>
        </p:nvPicPr>
        <p:blipFill>
          <a:blip r:embed="rId3"/>
          <a:stretch>
            <a:fillRect/>
          </a:stretch>
        </p:blipFill>
        <p:spPr>
          <a:xfrm>
            <a:off x="303213" y="1315254"/>
            <a:ext cx="8141924" cy="2401503"/>
          </a:xfrm>
          <a:prstGeom prst="rect">
            <a:avLst/>
          </a:prstGeom>
        </p:spPr>
      </p:pic>
      <p:pic>
        <p:nvPicPr>
          <p:cNvPr id="9" name="Picture 2">
            <a:extLst>
              <a:ext uri="{FF2B5EF4-FFF2-40B4-BE49-F238E27FC236}">
                <a16:creationId xmlns:a16="http://schemas.microsoft.com/office/drawing/2014/main" id="{8A09DE80-053D-EB46-59F4-40ED0AEE1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315254"/>
            <a:ext cx="8167052" cy="293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9B05E5F-F91D-FA5A-6F64-54FAFF9D9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649" y="1287813"/>
            <a:ext cx="8179616" cy="2963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8">
            <a:extLst>
              <a:ext uri="{FF2B5EF4-FFF2-40B4-BE49-F238E27FC236}">
                <a16:creationId xmlns:a16="http://schemas.microsoft.com/office/drawing/2014/main" id="{E6A59EF9-0D9E-876E-2A26-6162E9F674AC}"/>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Current 4.1 </a:t>
            </a:r>
            <a:r>
              <a:rPr lang="en-ZA" b="0" dirty="0" err="1"/>
              <a:t>iEnabler</a:t>
            </a:r>
            <a:endParaRPr lang="en-ZA" b="0" dirty="0"/>
          </a:p>
        </p:txBody>
      </p:sp>
      <p:sp>
        <p:nvSpPr>
          <p:cNvPr id="5" name="Rectangle 4">
            <a:extLst>
              <a:ext uri="{FF2B5EF4-FFF2-40B4-BE49-F238E27FC236}">
                <a16:creationId xmlns:a16="http://schemas.microsoft.com/office/drawing/2014/main" id="{A540D320-36F7-A61E-9A69-49A52B22848C}"/>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879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8A6EF-3870-309A-52DC-54558231636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ACB86D3-40E8-4552-16F1-9BE3BEB9C1D7}"/>
              </a:ext>
            </a:extLst>
          </p:cNvPr>
          <p:cNvPicPr>
            <a:picLocks noChangeAspect="1"/>
          </p:cNvPicPr>
          <p:nvPr/>
        </p:nvPicPr>
        <p:blipFill>
          <a:blip r:embed="rId2"/>
          <a:stretch>
            <a:fillRect/>
          </a:stretch>
        </p:blipFill>
        <p:spPr>
          <a:xfrm>
            <a:off x="303212" y="1155471"/>
            <a:ext cx="8128861" cy="3195866"/>
          </a:xfrm>
          <a:prstGeom prst="rect">
            <a:avLst/>
          </a:prstGeom>
        </p:spPr>
      </p:pic>
      <p:pic>
        <p:nvPicPr>
          <p:cNvPr id="8" name="Picture 7">
            <a:extLst>
              <a:ext uri="{FF2B5EF4-FFF2-40B4-BE49-F238E27FC236}">
                <a16:creationId xmlns:a16="http://schemas.microsoft.com/office/drawing/2014/main" id="{65D2B788-FDB3-91FC-1DE4-F31DA215E0A0}"/>
              </a:ext>
            </a:extLst>
          </p:cNvPr>
          <p:cNvPicPr>
            <a:picLocks noChangeAspect="1"/>
          </p:cNvPicPr>
          <p:nvPr/>
        </p:nvPicPr>
        <p:blipFill>
          <a:blip r:embed="rId3"/>
          <a:stretch>
            <a:fillRect/>
          </a:stretch>
        </p:blipFill>
        <p:spPr>
          <a:xfrm>
            <a:off x="303212" y="1162594"/>
            <a:ext cx="8128860" cy="3188743"/>
          </a:xfrm>
          <a:prstGeom prst="rect">
            <a:avLst/>
          </a:prstGeom>
        </p:spPr>
      </p:pic>
      <p:pic>
        <p:nvPicPr>
          <p:cNvPr id="9" name="Picture 8">
            <a:extLst>
              <a:ext uri="{FF2B5EF4-FFF2-40B4-BE49-F238E27FC236}">
                <a16:creationId xmlns:a16="http://schemas.microsoft.com/office/drawing/2014/main" id="{7D72DE59-D322-DC9E-7DF9-75EAC09CAB73}"/>
              </a:ext>
            </a:extLst>
          </p:cNvPr>
          <p:cNvPicPr>
            <a:picLocks noChangeAspect="1"/>
          </p:cNvPicPr>
          <p:nvPr/>
        </p:nvPicPr>
        <p:blipFill>
          <a:blip r:embed="rId4"/>
          <a:stretch>
            <a:fillRect/>
          </a:stretch>
        </p:blipFill>
        <p:spPr>
          <a:xfrm>
            <a:off x="283617" y="1162594"/>
            <a:ext cx="8168050" cy="3188743"/>
          </a:xfrm>
          <a:prstGeom prst="rect">
            <a:avLst/>
          </a:prstGeom>
        </p:spPr>
      </p:pic>
      <p:pic>
        <p:nvPicPr>
          <p:cNvPr id="10" name="Picture 9">
            <a:extLst>
              <a:ext uri="{FF2B5EF4-FFF2-40B4-BE49-F238E27FC236}">
                <a16:creationId xmlns:a16="http://schemas.microsoft.com/office/drawing/2014/main" id="{7EA36E96-B18D-DDEF-2871-DD872D016AEB}"/>
              </a:ext>
            </a:extLst>
          </p:cNvPr>
          <p:cNvPicPr>
            <a:picLocks noChangeAspect="1"/>
          </p:cNvPicPr>
          <p:nvPr/>
        </p:nvPicPr>
        <p:blipFill>
          <a:blip r:embed="rId5"/>
          <a:stretch>
            <a:fillRect/>
          </a:stretch>
        </p:blipFill>
        <p:spPr>
          <a:xfrm>
            <a:off x="303211" y="1155471"/>
            <a:ext cx="8207239" cy="3195866"/>
          </a:xfrm>
          <a:prstGeom prst="rect">
            <a:avLst/>
          </a:prstGeom>
        </p:spPr>
      </p:pic>
      <p:sp>
        <p:nvSpPr>
          <p:cNvPr id="2" name="Title 8">
            <a:extLst>
              <a:ext uri="{FF2B5EF4-FFF2-40B4-BE49-F238E27FC236}">
                <a16:creationId xmlns:a16="http://schemas.microsoft.com/office/drawing/2014/main" id="{56434F4F-64A0-38AC-562A-BE2765F4CBFA}"/>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Modernisation (POC) </a:t>
            </a:r>
          </a:p>
        </p:txBody>
      </p:sp>
      <p:sp>
        <p:nvSpPr>
          <p:cNvPr id="4" name="Rectangle 3">
            <a:extLst>
              <a:ext uri="{FF2B5EF4-FFF2-40B4-BE49-F238E27FC236}">
                <a16:creationId xmlns:a16="http://schemas.microsoft.com/office/drawing/2014/main" id="{CC0139F5-DE87-2D9E-5429-2A8CC02F1DD3}"/>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490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04474E-8673-D7F5-D9BB-87F70CE27D25}"/>
              </a:ext>
            </a:extLst>
          </p:cNvPr>
          <p:cNvGrpSpPr/>
          <p:nvPr/>
        </p:nvGrpSpPr>
        <p:grpSpPr>
          <a:xfrm>
            <a:off x="4832233" y="1009234"/>
            <a:ext cx="4076652" cy="639236"/>
            <a:chOff x="304907" y="917957"/>
            <a:chExt cx="4840129" cy="599284"/>
          </a:xfrm>
        </p:grpSpPr>
        <p:sp>
          <p:nvSpPr>
            <p:cNvPr id="13" name="Rectangle: Rounded Corners 12">
              <a:extLst>
                <a:ext uri="{FF2B5EF4-FFF2-40B4-BE49-F238E27FC236}">
                  <a16:creationId xmlns:a16="http://schemas.microsoft.com/office/drawing/2014/main" id="{ED47AE69-5703-6C62-E61F-0D08BF9D2488}"/>
                </a:ext>
              </a:extLst>
            </p:cNvPr>
            <p:cNvSpPr/>
            <p:nvPr/>
          </p:nvSpPr>
          <p:spPr>
            <a:xfrm>
              <a:off x="304907" y="917957"/>
              <a:ext cx="4775756" cy="599284"/>
            </a:xfrm>
            <a:prstGeom prst="roundRect">
              <a:avLst>
                <a:gd name="adj" fmla="val 10000"/>
              </a:avLst>
            </a:prstGeom>
            <a:solidFill>
              <a:schemeClr val="accent3">
                <a:lumMod val="60000"/>
                <a:lumOff val="4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59D3FBB0-6890-9CF6-878A-8AF9F48E0AE7}"/>
                </a:ext>
              </a:extLst>
            </p:cNvPr>
            <p:cNvSpPr/>
            <p:nvPr/>
          </p:nvSpPr>
          <p:spPr>
            <a:xfrm>
              <a:off x="1018941" y="996975"/>
              <a:ext cx="4126095"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lvl="0" defTabSz="622300">
                <a:spcBef>
                  <a:spcPct val="0"/>
                </a:spcBef>
                <a:spcAft>
                  <a:spcPct val="35000"/>
                </a:spcAft>
              </a:pPr>
              <a:r>
                <a:rPr lang="en-US" sz="1600"/>
                <a:t>AOD’s</a:t>
              </a:r>
            </a:p>
          </p:txBody>
        </p:sp>
        <p:pic>
          <p:nvPicPr>
            <p:cNvPr id="15" name="Picture 2" descr="Workflow Icons - Free SVG &amp; PNG Workflow Images - Noun Project">
              <a:extLst>
                <a:ext uri="{FF2B5EF4-FFF2-40B4-BE49-F238E27FC236}">
                  <a16:creationId xmlns:a16="http://schemas.microsoft.com/office/drawing/2014/main" id="{8487AD17-AABF-B274-B132-7B51D3E2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82" y="1081829"/>
              <a:ext cx="271537" cy="271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24A35D05-93ED-44B7-71F5-8AAE9D233DF8}"/>
              </a:ext>
            </a:extLst>
          </p:cNvPr>
          <p:cNvGrpSpPr/>
          <p:nvPr/>
        </p:nvGrpSpPr>
        <p:grpSpPr>
          <a:xfrm>
            <a:off x="2465168" y="2436047"/>
            <a:ext cx="4126095" cy="629869"/>
            <a:chOff x="323999" y="2258520"/>
            <a:chExt cx="4126095" cy="629869"/>
          </a:xfrm>
        </p:grpSpPr>
        <p:sp>
          <p:nvSpPr>
            <p:cNvPr id="17" name="Rectangle: Rounded Corners 16">
              <a:extLst>
                <a:ext uri="{FF2B5EF4-FFF2-40B4-BE49-F238E27FC236}">
                  <a16:creationId xmlns:a16="http://schemas.microsoft.com/office/drawing/2014/main" id="{707A1C07-2B96-5EB1-1247-F9B7105DADC9}"/>
                </a:ext>
              </a:extLst>
            </p:cNvPr>
            <p:cNvSpPr/>
            <p:nvPr/>
          </p:nvSpPr>
          <p:spPr>
            <a:xfrm>
              <a:off x="323999" y="2258520"/>
              <a:ext cx="4126095" cy="629869"/>
            </a:xfrm>
            <a:prstGeom prst="roundRect">
              <a:avLst>
                <a:gd name="adj" fmla="val 10000"/>
              </a:avLst>
            </a:prstGeom>
            <a:solidFill>
              <a:schemeClr val="accent4">
                <a:lumMod val="40000"/>
                <a:lumOff val="6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04236701-381C-0273-C133-05D5561E8667}"/>
                </a:ext>
              </a:extLst>
            </p:cNvPr>
            <p:cNvSpPr/>
            <p:nvPr/>
          </p:nvSpPr>
          <p:spPr>
            <a:xfrm>
              <a:off x="833397" y="2309434"/>
              <a:ext cx="3501498"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endParaRPr lang="en-ZA" sz="1600"/>
            </a:p>
            <a:p>
              <a:pPr defTabSz="622300">
                <a:spcBef>
                  <a:spcPct val="0"/>
                </a:spcBef>
                <a:spcAft>
                  <a:spcPct val="35000"/>
                </a:spcAft>
              </a:pPr>
              <a:r>
                <a:rPr lang="en-US" sz="1600"/>
                <a:t>Maintain Banking Details and Refunds  </a:t>
              </a:r>
              <a:endParaRPr lang="en-GB" sz="1600"/>
            </a:p>
            <a:p>
              <a:pPr defTabSz="622300">
                <a:spcBef>
                  <a:spcPct val="0"/>
                </a:spcBef>
                <a:spcAft>
                  <a:spcPct val="35000"/>
                </a:spcAft>
              </a:pPr>
              <a:endParaRPr lang="en-GB" sz="1600" kern="1200"/>
            </a:p>
          </p:txBody>
        </p:sp>
        <p:pic>
          <p:nvPicPr>
            <p:cNvPr id="19" name="Graphic 18" descr="Head with gears with solid fill">
              <a:extLst>
                <a:ext uri="{FF2B5EF4-FFF2-40B4-BE49-F238E27FC236}">
                  <a16:creationId xmlns:a16="http://schemas.microsoft.com/office/drawing/2014/main" id="{EA6EE211-1B8A-72BC-3EA7-6764757B11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74" y="2394289"/>
              <a:ext cx="271537" cy="271537"/>
            </a:xfrm>
            <a:prstGeom prst="rect">
              <a:avLst/>
            </a:prstGeom>
          </p:spPr>
        </p:pic>
      </p:grpSp>
      <p:grpSp>
        <p:nvGrpSpPr>
          <p:cNvPr id="20" name="Group 19">
            <a:extLst>
              <a:ext uri="{FF2B5EF4-FFF2-40B4-BE49-F238E27FC236}">
                <a16:creationId xmlns:a16="http://schemas.microsoft.com/office/drawing/2014/main" id="{AE23ECE8-F783-2553-606F-319FD1CFAC45}"/>
              </a:ext>
            </a:extLst>
          </p:cNvPr>
          <p:cNvGrpSpPr/>
          <p:nvPr/>
        </p:nvGrpSpPr>
        <p:grpSpPr>
          <a:xfrm>
            <a:off x="1468622" y="3129562"/>
            <a:ext cx="3600000" cy="629869"/>
            <a:chOff x="378625" y="3021831"/>
            <a:chExt cx="3600000" cy="629869"/>
          </a:xfrm>
          <a:solidFill>
            <a:schemeClr val="tx2">
              <a:lumMod val="60000"/>
              <a:lumOff val="40000"/>
            </a:schemeClr>
          </a:solidFill>
        </p:grpSpPr>
        <p:sp>
          <p:nvSpPr>
            <p:cNvPr id="21" name="Rectangle: Rounded Corners 20">
              <a:extLst>
                <a:ext uri="{FF2B5EF4-FFF2-40B4-BE49-F238E27FC236}">
                  <a16:creationId xmlns:a16="http://schemas.microsoft.com/office/drawing/2014/main" id="{A0A4F67A-3785-A594-3BD7-677D4A048092}"/>
                </a:ext>
              </a:extLst>
            </p:cNvPr>
            <p:cNvSpPr/>
            <p:nvPr/>
          </p:nvSpPr>
          <p:spPr>
            <a:xfrm>
              <a:off x="378625" y="3021831"/>
              <a:ext cx="3600000" cy="629869"/>
            </a:xfrm>
            <a:prstGeom prst="roundRect">
              <a:avLst>
                <a:gd name="adj" fmla="val 10000"/>
              </a:avLst>
            </a:prstGeom>
            <a:grp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Freeform: Shape 21">
              <a:extLst>
                <a:ext uri="{FF2B5EF4-FFF2-40B4-BE49-F238E27FC236}">
                  <a16:creationId xmlns:a16="http://schemas.microsoft.com/office/drawing/2014/main" id="{976E0B72-8D83-80BE-0102-4B9ABD26411D}"/>
                </a:ext>
              </a:extLst>
            </p:cNvPr>
            <p:cNvSpPr/>
            <p:nvPr/>
          </p:nvSpPr>
          <p:spPr>
            <a:xfrm>
              <a:off x="911253" y="3060133"/>
              <a:ext cx="3067372"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a:t>GRV’s  </a:t>
              </a:r>
              <a:endParaRPr lang="en-GB" sz="1600" kern="1200"/>
            </a:p>
          </p:txBody>
        </p:sp>
        <p:pic>
          <p:nvPicPr>
            <p:cNvPr id="23" name="Graphic 22" descr="Scales of justice with solid fill">
              <a:extLst>
                <a:ext uri="{FF2B5EF4-FFF2-40B4-BE49-F238E27FC236}">
                  <a16:creationId xmlns:a16="http://schemas.microsoft.com/office/drawing/2014/main" id="{352D8889-43F5-62CF-2CCC-3333DBEBC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484" y="3144987"/>
              <a:ext cx="271537" cy="271537"/>
            </a:xfrm>
            <a:prstGeom prst="rect">
              <a:avLst/>
            </a:prstGeom>
          </p:spPr>
        </p:pic>
      </p:grpSp>
      <p:grpSp>
        <p:nvGrpSpPr>
          <p:cNvPr id="2" name="Group 1">
            <a:extLst>
              <a:ext uri="{FF2B5EF4-FFF2-40B4-BE49-F238E27FC236}">
                <a16:creationId xmlns:a16="http://schemas.microsoft.com/office/drawing/2014/main" id="{A5D2539D-198E-ED67-CC85-7725B451733A}"/>
              </a:ext>
            </a:extLst>
          </p:cNvPr>
          <p:cNvGrpSpPr/>
          <p:nvPr/>
        </p:nvGrpSpPr>
        <p:grpSpPr>
          <a:xfrm>
            <a:off x="387238" y="3846288"/>
            <a:ext cx="3623232" cy="629869"/>
            <a:chOff x="378625" y="3021831"/>
            <a:chExt cx="3623232" cy="629869"/>
          </a:xfrm>
        </p:grpSpPr>
        <p:sp>
          <p:nvSpPr>
            <p:cNvPr id="3" name="Rectangle: Rounded Corners 2">
              <a:extLst>
                <a:ext uri="{FF2B5EF4-FFF2-40B4-BE49-F238E27FC236}">
                  <a16:creationId xmlns:a16="http://schemas.microsoft.com/office/drawing/2014/main" id="{D97111B9-AFEE-36F6-666E-9AF195B9A0D8}"/>
                </a:ext>
              </a:extLst>
            </p:cNvPr>
            <p:cNvSpPr/>
            <p:nvPr/>
          </p:nvSpPr>
          <p:spPr>
            <a:xfrm>
              <a:off x="378625" y="3021831"/>
              <a:ext cx="3600000" cy="629869"/>
            </a:xfrm>
            <a:prstGeom prst="roundRect">
              <a:avLst>
                <a:gd name="adj" fmla="val 10000"/>
              </a:avLst>
            </a:prstGeom>
            <a:solidFill>
              <a:schemeClr val="accent3">
                <a:lumMod val="20000"/>
                <a:lumOff val="8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Freeform: Shape 3">
              <a:extLst>
                <a:ext uri="{FF2B5EF4-FFF2-40B4-BE49-F238E27FC236}">
                  <a16:creationId xmlns:a16="http://schemas.microsoft.com/office/drawing/2014/main" id="{1C5C5B04-3A20-E244-904A-1E4AE999BEE8}"/>
                </a:ext>
              </a:extLst>
            </p:cNvPr>
            <p:cNvSpPr/>
            <p:nvPr/>
          </p:nvSpPr>
          <p:spPr>
            <a:xfrm>
              <a:off x="911253" y="3060133"/>
              <a:ext cx="3090604"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a:t>Student Statement  </a:t>
              </a:r>
              <a:endParaRPr lang="en-GB" sz="1600" kern="1200"/>
            </a:p>
          </p:txBody>
        </p:sp>
        <p:pic>
          <p:nvPicPr>
            <p:cNvPr id="6" name="Graphic 5" descr="Scales of justice with solid fill">
              <a:extLst>
                <a:ext uri="{FF2B5EF4-FFF2-40B4-BE49-F238E27FC236}">
                  <a16:creationId xmlns:a16="http://schemas.microsoft.com/office/drawing/2014/main" id="{0ADDDC97-2614-15D9-8676-349B5BD9F1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9530" y="3144988"/>
              <a:ext cx="271537" cy="271537"/>
            </a:xfrm>
            <a:prstGeom prst="rect">
              <a:avLst/>
            </a:prstGeom>
          </p:spPr>
        </p:pic>
      </p:grpSp>
      <p:grpSp>
        <p:nvGrpSpPr>
          <p:cNvPr id="7" name="Group 6">
            <a:extLst>
              <a:ext uri="{FF2B5EF4-FFF2-40B4-BE49-F238E27FC236}">
                <a16:creationId xmlns:a16="http://schemas.microsoft.com/office/drawing/2014/main" id="{B3F137DA-FAAF-8BFE-B96A-012C0D4C9049}"/>
              </a:ext>
            </a:extLst>
          </p:cNvPr>
          <p:cNvGrpSpPr/>
          <p:nvPr/>
        </p:nvGrpSpPr>
        <p:grpSpPr>
          <a:xfrm>
            <a:off x="3548028" y="1736047"/>
            <a:ext cx="3623232" cy="629869"/>
            <a:chOff x="378625" y="3021831"/>
            <a:chExt cx="3623232" cy="629869"/>
          </a:xfrm>
        </p:grpSpPr>
        <p:sp>
          <p:nvSpPr>
            <p:cNvPr id="8" name="Rectangle: Rounded Corners 7">
              <a:extLst>
                <a:ext uri="{FF2B5EF4-FFF2-40B4-BE49-F238E27FC236}">
                  <a16:creationId xmlns:a16="http://schemas.microsoft.com/office/drawing/2014/main" id="{BE6A348E-ECE8-D16F-F2E9-593705083FE9}"/>
                </a:ext>
              </a:extLst>
            </p:cNvPr>
            <p:cNvSpPr/>
            <p:nvPr/>
          </p:nvSpPr>
          <p:spPr>
            <a:xfrm>
              <a:off x="378625" y="3021831"/>
              <a:ext cx="3600000" cy="629869"/>
            </a:xfrm>
            <a:prstGeom prst="roundRect">
              <a:avLst>
                <a:gd name="adj" fmla="val 10000"/>
              </a:avLst>
            </a:prstGeom>
            <a:solidFill>
              <a:schemeClr val="accent5">
                <a:lumMod val="75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75C4FAD1-010C-5B3F-A2C2-90549D0E5149}"/>
                </a:ext>
              </a:extLst>
            </p:cNvPr>
            <p:cNvSpPr/>
            <p:nvPr/>
          </p:nvSpPr>
          <p:spPr>
            <a:xfrm>
              <a:off x="911253" y="3085418"/>
              <a:ext cx="3090604"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a:t>GL Approvals  </a:t>
              </a:r>
              <a:endParaRPr lang="en-GB" sz="1600" kern="1200"/>
            </a:p>
          </p:txBody>
        </p:sp>
        <p:pic>
          <p:nvPicPr>
            <p:cNvPr id="10" name="Graphic 9" descr="Scales of justice with solid fill">
              <a:extLst>
                <a:ext uri="{FF2B5EF4-FFF2-40B4-BE49-F238E27FC236}">
                  <a16:creationId xmlns:a16="http://schemas.microsoft.com/office/drawing/2014/main" id="{A1C031BA-3996-4DCA-7556-60A21B3DB0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9530" y="3144988"/>
              <a:ext cx="271537" cy="271537"/>
            </a:xfrm>
            <a:prstGeom prst="rect">
              <a:avLst/>
            </a:prstGeom>
          </p:spPr>
        </p:pic>
      </p:grpSp>
      <p:sp>
        <p:nvSpPr>
          <p:cNvPr id="11" name="Title 8">
            <a:extLst>
              <a:ext uri="{FF2B5EF4-FFF2-40B4-BE49-F238E27FC236}">
                <a16:creationId xmlns:a16="http://schemas.microsoft.com/office/drawing/2014/main" id="{C0EE18DA-5E91-1E88-B58D-831C3C1A1133}"/>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Modernisation Roadmap</a:t>
            </a:r>
          </a:p>
        </p:txBody>
      </p:sp>
      <p:sp>
        <p:nvSpPr>
          <p:cNvPr id="24" name="Rectangle 23">
            <a:extLst>
              <a:ext uri="{FF2B5EF4-FFF2-40B4-BE49-F238E27FC236}">
                <a16:creationId xmlns:a16="http://schemas.microsoft.com/office/drawing/2014/main" id="{3A2C32AD-6203-B05F-BC23-BD6BFB0726C9}"/>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91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7EE2-FB76-B82C-4B82-460761F4FC4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F189AA4-71F3-4F40-7D10-6C2387C663DB}"/>
              </a:ext>
            </a:extLst>
          </p:cNvPr>
          <p:cNvSpPr/>
          <p:nvPr/>
        </p:nvSpPr>
        <p:spPr>
          <a:xfrm>
            <a:off x="0" y="1241502"/>
            <a:ext cx="3180964" cy="2453269"/>
          </a:xfrm>
          <a:prstGeom prst="rect">
            <a:avLst/>
          </a:prstGeom>
          <a:solidFill>
            <a:schemeClr val="accent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182C2B4-936E-5092-58C9-27D0FA132E05}"/>
              </a:ext>
            </a:extLst>
          </p:cNvPr>
          <p:cNvSpPr/>
          <p:nvPr/>
        </p:nvSpPr>
        <p:spPr>
          <a:xfrm>
            <a:off x="3180964" y="1241502"/>
            <a:ext cx="2909888" cy="2453269"/>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87ACCB3-D766-E866-1D37-D8827A864D01}"/>
              </a:ext>
            </a:extLst>
          </p:cNvPr>
          <p:cNvSpPr/>
          <p:nvPr/>
        </p:nvSpPr>
        <p:spPr>
          <a:xfrm>
            <a:off x="6090852" y="1241502"/>
            <a:ext cx="3053148" cy="2453269"/>
          </a:xfrm>
          <a:prstGeom prst="rect">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AC7C990D-73BB-DF65-C74B-7ABA3653B77B}"/>
              </a:ext>
            </a:extLst>
          </p:cNvPr>
          <p:cNvSpPr>
            <a:spLocks noGrp="1"/>
          </p:cNvSpPr>
          <p:nvPr>
            <p:ph sz="quarter" idx="10"/>
          </p:nvPr>
        </p:nvSpPr>
        <p:spPr>
          <a:xfrm>
            <a:off x="303213" y="1539122"/>
            <a:ext cx="2595562" cy="2627204"/>
          </a:xfrm>
          <a:noFill/>
        </p:spPr>
        <p:txBody>
          <a:bodyPr/>
          <a:lstStyle/>
          <a:p>
            <a:pPr algn="ctr"/>
            <a:r>
              <a:rPr lang="en-GB" sz="1400" b="1" dirty="0">
                <a:solidFill>
                  <a:schemeClr val="bg1"/>
                </a:solidFill>
              </a:rPr>
              <a:t>Adapt IT  </a:t>
            </a:r>
          </a:p>
          <a:p>
            <a:pPr algn="ctr"/>
            <a:endParaRPr lang="en-GB" dirty="0">
              <a:solidFill>
                <a:schemeClr val="bg1"/>
              </a:solidFill>
            </a:endParaRPr>
          </a:p>
          <a:p>
            <a:pPr marL="171450" indent="-171450">
              <a:buFont typeface="Arial" panose="020B0604020202020204" pitchFamily="34" charset="0"/>
              <a:buChar char="•"/>
            </a:pPr>
            <a:r>
              <a:rPr lang="en-US" dirty="0">
                <a:solidFill>
                  <a:schemeClr val="bg1"/>
                </a:solidFill>
              </a:rPr>
              <a:t>Reduced support calls and manual queries from clients. </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Easier system maintenance and faster rollout of new Finance features .</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Platform ready for AI, automation, and future enhancements.</a:t>
            </a:r>
            <a:endParaRPr lang="en-GB" dirty="0">
              <a:solidFill>
                <a:schemeClr val="bg1"/>
              </a:solidFill>
            </a:endParaRPr>
          </a:p>
          <a:p>
            <a:pPr marL="171450" indent="-171450">
              <a:buFont typeface="Arial" panose="020B0604020202020204" pitchFamily="34" charset="0"/>
              <a:buChar char="•"/>
            </a:pPr>
            <a:endParaRPr lang="en-GB" dirty="0"/>
          </a:p>
          <a:p>
            <a:pPr algn="ctr"/>
            <a:endParaRPr lang="en-GB" dirty="0"/>
          </a:p>
        </p:txBody>
      </p:sp>
      <p:sp>
        <p:nvSpPr>
          <p:cNvPr id="3" name="Content Placeholder 2">
            <a:extLst>
              <a:ext uri="{FF2B5EF4-FFF2-40B4-BE49-F238E27FC236}">
                <a16:creationId xmlns:a16="http://schemas.microsoft.com/office/drawing/2014/main" id="{3C8D706C-AB88-4098-1361-6887D52E5D69}"/>
              </a:ext>
            </a:extLst>
          </p:cNvPr>
          <p:cNvSpPr>
            <a:spLocks noGrp="1"/>
          </p:cNvSpPr>
          <p:nvPr>
            <p:ph sz="quarter" idx="11"/>
          </p:nvPr>
        </p:nvSpPr>
        <p:spPr>
          <a:xfrm>
            <a:off x="3265487" y="1549889"/>
            <a:ext cx="2601913" cy="2627204"/>
          </a:xfrm>
          <a:noFill/>
        </p:spPr>
        <p:txBody>
          <a:bodyPr/>
          <a:lstStyle/>
          <a:p>
            <a:pPr algn="ctr"/>
            <a:r>
              <a:rPr lang="en-GB" sz="1400" b="1" dirty="0">
                <a:solidFill>
                  <a:schemeClr val="bg1"/>
                </a:solidFill>
              </a:rPr>
              <a:t>Institutions</a:t>
            </a:r>
          </a:p>
          <a:p>
            <a:pPr algn="ctr"/>
            <a:endParaRPr lang="en-GB" dirty="0">
              <a:solidFill>
                <a:schemeClr val="bg1"/>
              </a:solidFill>
            </a:endParaRPr>
          </a:p>
          <a:p>
            <a:pPr marL="171450" indent="-171450">
              <a:buFont typeface="Arial" panose="020B0604020202020204" pitchFamily="34" charset="0"/>
              <a:buChar char="•"/>
            </a:pPr>
            <a:r>
              <a:rPr lang="en-US" dirty="0">
                <a:solidFill>
                  <a:schemeClr val="bg1"/>
                </a:solidFill>
              </a:rPr>
              <a:t>Improved workflow (Refunds, GRV’s and others).</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Better compliance, audit trails, and data security.</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More efficient Finance processes with reduced administrative workload.</a:t>
            </a:r>
            <a:r>
              <a:rPr lang="en-GB" dirty="0">
                <a:solidFill>
                  <a:schemeClr val="bg1"/>
                </a:solidFill>
              </a:rPr>
              <a:t> </a:t>
            </a:r>
          </a:p>
        </p:txBody>
      </p:sp>
      <p:sp>
        <p:nvSpPr>
          <p:cNvPr id="4" name="Content Placeholder 3">
            <a:extLst>
              <a:ext uri="{FF2B5EF4-FFF2-40B4-BE49-F238E27FC236}">
                <a16:creationId xmlns:a16="http://schemas.microsoft.com/office/drawing/2014/main" id="{7CD811AF-68AC-A6D7-5345-9B00C2D6DD8E}"/>
              </a:ext>
            </a:extLst>
          </p:cNvPr>
          <p:cNvSpPr>
            <a:spLocks noGrp="1"/>
          </p:cNvSpPr>
          <p:nvPr>
            <p:ph sz="quarter" idx="12"/>
          </p:nvPr>
        </p:nvSpPr>
        <p:spPr>
          <a:xfrm>
            <a:off x="6234112" y="1539122"/>
            <a:ext cx="2601913" cy="2627204"/>
          </a:xfrm>
          <a:noFill/>
        </p:spPr>
        <p:txBody>
          <a:bodyPr/>
          <a:lstStyle/>
          <a:p>
            <a:pPr algn="ctr"/>
            <a:r>
              <a:rPr lang="en-GB" sz="1400" b="1" dirty="0">
                <a:solidFill>
                  <a:schemeClr val="tx1">
                    <a:lumMod val="75000"/>
                  </a:schemeClr>
                </a:solidFill>
              </a:rPr>
              <a:t>Users (Staff)</a:t>
            </a:r>
          </a:p>
          <a:p>
            <a:pPr algn="ctr"/>
            <a:endParaRPr lang="en-GB" dirty="0"/>
          </a:p>
          <a:p>
            <a:pPr marL="171450" indent="-171450">
              <a:buFont typeface="Arial" panose="020B0604020202020204" pitchFamily="34" charset="0"/>
              <a:buChar char="•"/>
            </a:pPr>
            <a:r>
              <a:rPr lang="en-US" dirty="0">
                <a:solidFill>
                  <a:schemeClr val="tx1">
                    <a:lumMod val="75000"/>
                  </a:schemeClr>
                </a:solidFill>
              </a:rPr>
              <a:t>Modern, mobile-friendly self-service platform.</a:t>
            </a:r>
          </a:p>
          <a:p>
            <a:pPr marL="171450" indent="-171450">
              <a:buFont typeface="Arial" panose="020B0604020202020204" pitchFamily="34" charset="0"/>
              <a:buChar char="•"/>
            </a:pPr>
            <a:endParaRPr lang="en-US" dirty="0">
              <a:solidFill>
                <a:schemeClr val="tx1">
                  <a:lumMod val="75000"/>
                </a:schemeClr>
              </a:solidFill>
            </a:endParaRPr>
          </a:p>
          <a:p>
            <a:pPr marL="171450" indent="-171450">
              <a:buFont typeface="Arial" panose="020B0604020202020204" pitchFamily="34" charset="0"/>
              <a:buChar char="•"/>
            </a:pPr>
            <a:r>
              <a:rPr lang="en-US" dirty="0">
                <a:solidFill>
                  <a:schemeClr val="tx1">
                    <a:lumMod val="75000"/>
                  </a:schemeClr>
                </a:solidFill>
              </a:rPr>
              <a:t>Faster access to Finance services (Refunds, GRV’s and others).</a:t>
            </a:r>
          </a:p>
          <a:p>
            <a:pPr marL="171450" indent="-171450">
              <a:buFont typeface="Arial" panose="020B0604020202020204" pitchFamily="34" charset="0"/>
              <a:buChar char="•"/>
            </a:pPr>
            <a:endParaRPr lang="en-US" dirty="0">
              <a:solidFill>
                <a:schemeClr val="tx1">
                  <a:lumMod val="75000"/>
                </a:schemeClr>
              </a:solidFill>
            </a:endParaRPr>
          </a:p>
          <a:p>
            <a:pPr marL="171450" indent="-171450">
              <a:buFont typeface="Arial" panose="020B0604020202020204" pitchFamily="34" charset="0"/>
              <a:buChar char="•"/>
            </a:pPr>
            <a:r>
              <a:rPr lang="en-US" dirty="0">
                <a:solidFill>
                  <a:schemeClr val="tx1">
                    <a:lumMod val="75000"/>
                  </a:schemeClr>
                </a:solidFill>
              </a:rPr>
              <a:t>Improved Student and Staff satisfaction</a:t>
            </a:r>
          </a:p>
          <a:p>
            <a:pPr marL="171450" indent="-171450">
              <a:buFont typeface="Arial" panose="020B0604020202020204" pitchFamily="34" charset="0"/>
              <a:buChar char="•"/>
            </a:pPr>
            <a:endParaRPr lang="en-GB" dirty="0">
              <a:solidFill>
                <a:schemeClr val="tx1">
                  <a:lumMod val="75000"/>
                </a:schemeClr>
              </a:solidFill>
            </a:endParaRPr>
          </a:p>
        </p:txBody>
      </p:sp>
      <p:sp>
        <p:nvSpPr>
          <p:cNvPr id="6" name="Title 8">
            <a:extLst>
              <a:ext uri="{FF2B5EF4-FFF2-40B4-BE49-F238E27FC236}">
                <a16:creationId xmlns:a16="http://schemas.microsoft.com/office/drawing/2014/main" id="{7DCD542E-573B-FD4E-113D-E8415203FE6F}"/>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Benefits</a:t>
            </a:r>
          </a:p>
        </p:txBody>
      </p:sp>
      <p:sp>
        <p:nvSpPr>
          <p:cNvPr id="7" name="Rectangle 6">
            <a:extLst>
              <a:ext uri="{FF2B5EF4-FFF2-40B4-BE49-F238E27FC236}">
                <a16:creationId xmlns:a16="http://schemas.microsoft.com/office/drawing/2014/main" id="{C66B5497-3DE6-04F4-3C80-2B0C0201FAD6}"/>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6033794"/>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D914DBC5-2917-42AD-85B7-3A224E68AC4A}">
  <ds:schemaRefs>
    <ds:schemaRef ds:uri="http://schemas.microsoft.com/sharepoint/v3/contenttype/forms"/>
  </ds:schemaRefs>
</ds:datastoreItem>
</file>

<file path=customXml/itemProps2.xml><?xml version="1.0" encoding="utf-8"?>
<ds:datastoreItem xmlns:ds="http://schemas.openxmlformats.org/officeDocument/2006/customXml" ds:itemID="{4F26C594-6D66-4E82-AECA-8E5D913EB14A}">
  <ds:schemaRefs>
    <ds:schemaRef ds:uri="0da1b1ea-57f8-42a3-9452-6fd3afa36837"/>
    <ds:schemaRef ds:uri="4df4a731-93ff-406d-a620-15b1bf40924e"/>
    <ds:schemaRef ds:uri="d937f384-8e0c-488f-ad07-f909586f6b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8A8DE56-53E4-4096-9BEB-752C4526D4E2}">
  <ds:schemaRefs>
    <ds:schemaRef ds:uri="0da1b1ea-57f8-42a3-9452-6fd3afa36837"/>
    <ds:schemaRef ds:uri="4df4a731-93ff-406d-a620-15b1bf40924e"/>
    <ds:schemaRef ds:uri="d937f384-8e0c-488f-ad07-f909586f6b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515</Words>
  <Application>Microsoft Office PowerPoint</Application>
  <PresentationFormat>Custom</PresentationFormat>
  <Paragraphs>139</Paragraphs>
  <Slides>20</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Title Slides</vt:lpstr>
      <vt:lpstr>Index Slides</vt:lpstr>
      <vt:lpstr>Content Slides</vt:lpstr>
      <vt:lpstr>     Finance  Modernisation and Agentic AI POC </vt:lpstr>
      <vt:lpstr>DISCLAIMER</vt:lpstr>
      <vt:lpstr>PowerPoint Presentation</vt:lpstr>
      <vt:lpstr> Modernisation </vt:lpstr>
      <vt:lpstr>PowerPoint Presentation</vt:lpstr>
      <vt:lpstr>PowerPoint Presentation</vt:lpstr>
      <vt:lpstr>PowerPoint Presentation</vt:lpstr>
      <vt:lpstr>PowerPoint Presentation</vt:lpstr>
      <vt:lpstr>PowerPoint Presentation</vt:lpstr>
      <vt:lpstr>Agentic 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3</cp:revision>
  <dcterms:created xsi:type="dcterms:W3CDTF">2023-07-06T09:53:04Z</dcterms:created>
  <dcterms:modified xsi:type="dcterms:W3CDTF">2026-03-14T16:38:41Z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y fmtid="{D5CDD505-2E9C-101B-9397-08002B2CF9AE}" pid="3" name="MediaServiceImageTags">
    <vt:lpwstr/>
  </property>
</Properties>
</file>