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 id="2147483687" r:id="rId6"/>
  </p:sldMasterIdLst>
  <p:notesMasterIdLst>
    <p:notesMasterId r:id="rId41"/>
  </p:notesMasterIdLst>
  <p:sldIdLst>
    <p:sldId id="271" r:id="rId7"/>
    <p:sldId id="273" r:id="rId8"/>
    <p:sldId id="274" r:id="rId9"/>
    <p:sldId id="285" r:id="rId10"/>
    <p:sldId id="276" r:id="rId11"/>
    <p:sldId id="312" r:id="rId12"/>
    <p:sldId id="307" r:id="rId13"/>
    <p:sldId id="286" r:id="rId14"/>
    <p:sldId id="283" r:id="rId15"/>
    <p:sldId id="289" r:id="rId16"/>
    <p:sldId id="308" r:id="rId17"/>
    <p:sldId id="293" r:id="rId18"/>
    <p:sldId id="309" r:id="rId19"/>
    <p:sldId id="310" r:id="rId20"/>
    <p:sldId id="311" r:id="rId21"/>
    <p:sldId id="295" r:id="rId22"/>
    <p:sldId id="294" r:id="rId23"/>
    <p:sldId id="296" r:id="rId24"/>
    <p:sldId id="300" r:id="rId25"/>
    <p:sldId id="305" r:id="rId26"/>
    <p:sldId id="301" r:id="rId27"/>
    <p:sldId id="302" r:id="rId28"/>
    <p:sldId id="303" r:id="rId29"/>
    <p:sldId id="304" r:id="rId30"/>
    <p:sldId id="306" r:id="rId31"/>
    <p:sldId id="299" r:id="rId32"/>
    <p:sldId id="297" r:id="rId33"/>
    <p:sldId id="313" r:id="rId34"/>
    <p:sldId id="314" r:id="rId35"/>
    <p:sldId id="315" r:id="rId36"/>
    <p:sldId id="288" r:id="rId37"/>
    <p:sldId id="291" r:id="rId38"/>
    <p:sldId id="2076136673" r:id="rId39"/>
    <p:sldId id="269" r:id="rId40"/>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CE3C"/>
    <a:srgbClr val="E60088"/>
    <a:srgbClr val="EF4136"/>
    <a:srgbClr val="F04C23"/>
    <a:srgbClr val="D00A54"/>
    <a:srgbClr val="FBAD18"/>
    <a:srgbClr val="5A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48CC6C-C58E-46E1-D13F-AA03EF8A0BD4}" v="1" dt="2026-03-13T11:37:40.408"/>
    <p1510:client id="{4905EFFD-43A7-17DC-2EDD-D992C8C62523}" v="14" dt="2026-03-13T11:57:18.460"/>
    <p1510:client id="{99E7728F-597E-4FBE-9B1E-F3DBFC6CEC76}" v="345" dt="2026-03-12T19:13:58.260"/>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374"/>
    <p:restoredTop sz="92736" autoAdjust="0"/>
  </p:normalViewPr>
  <p:slideViewPr>
    <p:cSldViewPr snapToGrid="0" showGuides="1">
      <p:cViewPr varScale="1">
        <p:scale>
          <a:sx n="101" d="100"/>
          <a:sy n="101" d="100"/>
        </p:scale>
        <p:origin x="1387" y="6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lliant Tleane" userId="17b35a9d-d403-4430-92ac-0fd18ec93b8e" providerId="ADAL" clId="{D7A3B85E-E120-4C2D-8823-1A95D5025564}"/>
    <pc:docChg chg="undo custSel addSld delSld modSld sldOrd">
      <pc:chgData name="Brilliant Tleane" userId="17b35a9d-d403-4430-92ac-0fd18ec93b8e" providerId="ADAL" clId="{D7A3B85E-E120-4C2D-8823-1A95D5025564}" dt="2026-03-12T19:18:24.002" v="2490" actId="113"/>
      <pc:docMkLst>
        <pc:docMk/>
      </pc:docMkLst>
      <pc:sldChg chg="ord">
        <pc:chgData name="Brilliant Tleane" userId="17b35a9d-d403-4430-92ac-0fd18ec93b8e" providerId="ADAL" clId="{D7A3B85E-E120-4C2D-8823-1A95D5025564}" dt="2026-03-04T19:54:22.466" v="808"/>
        <pc:sldMkLst>
          <pc:docMk/>
          <pc:sldMk cId="2974937599" sldId="269"/>
        </pc:sldMkLst>
      </pc:sldChg>
      <pc:sldChg chg="modSp mod">
        <pc:chgData name="Brilliant Tleane" userId="17b35a9d-d403-4430-92ac-0fd18ec93b8e" providerId="ADAL" clId="{D7A3B85E-E120-4C2D-8823-1A95D5025564}" dt="2026-03-05T15:16:41.670" v="866" actId="6549"/>
        <pc:sldMkLst>
          <pc:docMk/>
          <pc:sldMk cId="3403544481" sldId="271"/>
        </pc:sldMkLst>
        <pc:spChg chg="mod">
          <ac:chgData name="Brilliant Tleane" userId="17b35a9d-d403-4430-92ac-0fd18ec93b8e" providerId="ADAL" clId="{D7A3B85E-E120-4C2D-8823-1A95D5025564}" dt="2026-03-05T15:16:34.241" v="865" actId="20577"/>
          <ac:spMkLst>
            <pc:docMk/>
            <pc:sldMk cId="3403544481" sldId="271"/>
            <ac:spMk id="5" creationId="{9F2C16CD-8702-0903-B4D7-513113003D74}"/>
          </ac:spMkLst>
        </pc:spChg>
        <pc:spChg chg="mod">
          <ac:chgData name="Brilliant Tleane" userId="17b35a9d-d403-4430-92ac-0fd18ec93b8e" providerId="ADAL" clId="{D7A3B85E-E120-4C2D-8823-1A95D5025564}" dt="2026-03-05T15:16:41.670" v="866" actId="6549"/>
          <ac:spMkLst>
            <pc:docMk/>
            <pc:sldMk cId="3403544481" sldId="271"/>
            <ac:spMk id="6" creationId="{D4587BBB-5E93-A3D9-A0C4-2C4FA419A74E}"/>
          </ac:spMkLst>
        </pc:spChg>
      </pc:sldChg>
      <pc:sldChg chg="modSp mod">
        <pc:chgData name="Brilliant Tleane" userId="17b35a9d-d403-4430-92ac-0fd18ec93b8e" providerId="ADAL" clId="{D7A3B85E-E120-4C2D-8823-1A95D5025564}" dt="2026-03-12T07:22:50.933" v="2202" actId="20577"/>
        <pc:sldMkLst>
          <pc:docMk/>
          <pc:sldMk cId="2139657369" sldId="274"/>
        </pc:sldMkLst>
        <pc:spChg chg="mod">
          <ac:chgData name="Brilliant Tleane" userId="17b35a9d-d403-4430-92ac-0fd18ec93b8e" providerId="ADAL" clId="{D7A3B85E-E120-4C2D-8823-1A95D5025564}" dt="2026-03-12T07:22:50.933" v="2202" actId="20577"/>
          <ac:spMkLst>
            <pc:docMk/>
            <pc:sldMk cId="2139657369" sldId="274"/>
            <ac:spMk id="2" creationId="{58D1C371-2016-6DB2-19BF-77EBB4DAC732}"/>
          </ac:spMkLst>
        </pc:spChg>
        <pc:spChg chg="mod">
          <ac:chgData name="Brilliant Tleane" userId="17b35a9d-d403-4430-92ac-0fd18ec93b8e" providerId="ADAL" clId="{D7A3B85E-E120-4C2D-8823-1A95D5025564}" dt="2026-03-08T09:13:29.004" v="1754" actId="20577"/>
          <ac:spMkLst>
            <pc:docMk/>
            <pc:sldMk cId="2139657369" sldId="274"/>
            <ac:spMk id="3" creationId="{504CB7D6-03FE-4D3C-5F42-704CB564413D}"/>
          </ac:spMkLst>
        </pc:spChg>
      </pc:sldChg>
      <pc:sldChg chg="addSp delSp modSp mod ord">
        <pc:chgData name="Brilliant Tleane" userId="17b35a9d-d403-4430-92ac-0fd18ec93b8e" providerId="ADAL" clId="{D7A3B85E-E120-4C2D-8823-1A95D5025564}" dt="2026-03-08T09:09:41.117" v="1651" actId="14100"/>
        <pc:sldMkLst>
          <pc:docMk/>
          <pc:sldMk cId="2471739557" sldId="276"/>
        </pc:sldMkLst>
        <pc:picChg chg="add mod">
          <ac:chgData name="Brilliant Tleane" userId="17b35a9d-d403-4430-92ac-0fd18ec93b8e" providerId="ADAL" clId="{D7A3B85E-E120-4C2D-8823-1A95D5025564}" dt="2026-03-08T09:09:41.117" v="1651" actId="14100"/>
          <ac:picMkLst>
            <pc:docMk/>
            <pc:sldMk cId="2471739557" sldId="276"/>
            <ac:picMk id="4" creationId="{FC31456D-D6AE-6C7B-107D-8454B46F5031}"/>
          </ac:picMkLst>
        </pc:picChg>
      </pc:sldChg>
      <pc:sldChg chg="addSp delSp modSp mod ord">
        <pc:chgData name="Brilliant Tleane" userId="17b35a9d-d403-4430-92ac-0fd18ec93b8e" providerId="ADAL" clId="{D7A3B85E-E120-4C2D-8823-1A95D5025564}" dt="2026-03-12T19:14:40.367" v="2486" actId="12"/>
        <pc:sldMkLst>
          <pc:docMk/>
          <pc:sldMk cId="1846723831" sldId="283"/>
        </pc:sldMkLst>
        <pc:spChg chg="mod">
          <ac:chgData name="Brilliant Tleane" userId="17b35a9d-d403-4430-92ac-0fd18ec93b8e" providerId="ADAL" clId="{D7A3B85E-E120-4C2D-8823-1A95D5025564}" dt="2026-03-12T19:14:40.367" v="2486" actId="12"/>
          <ac:spMkLst>
            <pc:docMk/>
            <pc:sldMk cId="1846723831" sldId="283"/>
            <ac:spMk id="2" creationId="{F249B7D1-D3EB-0472-1B57-EE63BD4E0885}"/>
          </ac:spMkLst>
        </pc:spChg>
        <pc:spChg chg="mod">
          <ac:chgData name="Brilliant Tleane" userId="17b35a9d-d403-4430-92ac-0fd18ec93b8e" providerId="ADAL" clId="{D7A3B85E-E120-4C2D-8823-1A95D5025564}" dt="2026-03-06T14:34:31.807" v="1164" actId="20577"/>
          <ac:spMkLst>
            <pc:docMk/>
            <pc:sldMk cId="1846723831" sldId="283"/>
            <ac:spMk id="4" creationId="{750407AD-7026-8455-EE04-6747B1B19199}"/>
          </ac:spMkLst>
        </pc:spChg>
        <pc:picChg chg="add mod">
          <ac:chgData name="Brilliant Tleane" userId="17b35a9d-d403-4430-92ac-0fd18ec93b8e" providerId="ADAL" clId="{D7A3B85E-E120-4C2D-8823-1A95D5025564}" dt="2026-03-08T08:45:32.020" v="1601"/>
          <ac:picMkLst>
            <pc:docMk/>
            <pc:sldMk cId="1846723831" sldId="283"/>
            <ac:picMk id="5" creationId="{DBDEF751-66DD-A216-3DAA-FB33FAB0130F}"/>
          </ac:picMkLst>
        </pc:picChg>
      </pc:sldChg>
      <pc:sldChg chg="modSp add mod">
        <pc:chgData name="Brilliant Tleane" userId="17b35a9d-d403-4430-92ac-0fd18ec93b8e" providerId="ADAL" clId="{D7A3B85E-E120-4C2D-8823-1A95D5025564}" dt="2026-03-08T09:13:03.244" v="1750" actId="14100"/>
        <pc:sldMkLst>
          <pc:docMk/>
          <pc:sldMk cId="2889878330" sldId="285"/>
        </pc:sldMkLst>
        <pc:spChg chg="mod">
          <ac:chgData name="Brilliant Tleane" userId="17b35a9d-d403-4430-92ac-0fd18ec93b8e" providerId="ADAL" clId="{D7A3B85E-E120-4C2D-8823-1A95D5025564}" dt="2026-03-08T09:13:03.244" v="1750" actId="14100"/>
          <ac:spMkLst>
            <pc:docMk/>
            <pc:sldMk cId="2889878330" sldId="285"/>
            <ac:spMk id="2" creationId="{1D082351-474A-9EE4-F93A-246A56A11736}"/>
          </ac:spMkLst>
        </pc:spChg>
      </pc:sldChg>
      <pc:sldChg chg="modSp add mod">
        <pc:chgData name="Brilliant Tleane" userId="17b35a9d-d403-4430-92ac-0fd18ec93b8e" providerId="ADAL" clId="{D7A3B85E-E120-4C2D-8823-1A95D5025564}" dt="2026-03-05T15:20:37.079" v="911" actId="20577"/>
        <pc:sldMkLst>
          <pc:docMk/>
          <pc:sldMk cId="87642278" sldId="286"/>
        </pc:sldMkLst>
        <pc:spChg chg="mod">
          <ac:chgData name="Brilliant Tleane" userId="17b35a9d-d403-4430-92ac-0fd18ec93b8e" providerId="ADAL" clId="{D7A3B85E-E120-4C2D-8823-1A95D5025564}" dt="2026-03-05T15:20:37.079" v="911" actId="20577"/>
          <ac:spMkLst>
            <pc:docMk/>
            <pc:sldMk cId="87642278" sldId="286"/>
            <ac:spMk id="2" creationId="{07D824CC-5D72-28AF-420E-758B37F5807C}"/>
          </ac:spMkLst>
        </pc:spChg>
      </pc:sldChg>
      <pc:sldChg chg="modSp add mod ord">
        <pc:chgData name="Brilliant Tleane" userId="17b35a9d-d403-4430-92ac-0fd18ec93b8e" providerId="ADAL" clId="{D7A3B85E-E120-4C2D-8823-1A95D5025564}" dt="2026-03-05T15:33:53.367" v="1102" actId="20577"/>
        <pc:sldMkLst>
          <pc:docMk/>
          <pc:sldMk cId="4218087159" sldId="288"/>
        </pc:sldMkLst>
        <pc:spChg chg="mod">
          <ac:chgData name="Brilliant Tleane" userId="17b35a9d-d403-4430-92ac-0fd18ec93b8e" providerId="ADAL" clId="{D7A3B85E-E120-4C2D-8823-1A95D5025564}" dt="2026-03-05T15:33:53.367" v="1102" actId="20577"/>
          <ac:spMkLst>
            <pc:docMk/>
            <pc:sldMk cId="4218087159" sldId="288"/>
            <ac:spMk id="2" creationId="{8F941DA8-A7E9-6A85-F58F-A5FF993BEF22}"/>
          </ac:spMkLst>
        </pc:spChg>
      </pc:sldChg>
      <pc:sldChg chg="addSp delSp modSp add mod ord addAnim delAnim modAnim">
        <pc:chgData name="Brilliant Tleane" userId="17b35a9d-d403-4430-92ac-0fd18ec93b8e" providerId="ADAL" clId="{D7A3B85E-E120-4C2D-8823-1A95D5025564}" dt="2026-03-12T19:14:02.068" v="2478" actId="1076"/>
        <pc:sldMkLst>
          <pc:docMk/>
          <pc:sldMk cId="2399628740" sldId="289"/>
        </pc:sldMkLst>
        <pc:spChg chg="add del mod">
          <ac:chgData name="Brilliant Tleane" userId="17b35a9d-d403-4430-92ac-0fd18ec93b8e" providerId="ADAL" clId="{D7A3B85E-E120-4C2D-8823-1A95D5025564}" dt="2026-03-05T15:23:00.984" v="958" actId="6549"/>
          <ac:spMkLst>
            <pc:docMk/>
            <pc:sldMk cId="2399628740" sldId="289"/>
            <ac:spMk id="2" creationId="{7F699FC6-74CC-57AA-25DC-A76A30998D72}"/>
          </ac:spMkLst>
        </pc:spChg>
        <pc:spChg chg="add mod">
          <ac:chgData name="Brilliant Tleane" userId="17b35a9d-d403-4430-92ac-0fd18ec93b8e" providerId="ADAL" clId="{D7A3B85E-E120-4C2D-8823-1A95D5025564}" dt="2026-03-04T19:13:41.103" v="219" actId="21"/>
          <ac:spMkLst>
            <pc:docMk/>
            <pc:sldMk cId="2399628740" sldId="289"/>
            <ac:spMk id="15" creationId="{EA0806D6-4809-18ED-81BF-B29939921302}"/>
          </ac:spMkLst>
        </pc:spChg>
        <pc:picChg chg="add del mod">
          <ac:chgData name="Brilliant Tleane" userId="17b35a9d-d403-4430-92ac-0fd18ec93b8e" providerId="ADAL" clId="{D7A3B85E-E120-4C2D-8823-1A95D5025564}" dt="2026-03-12T19:14:02.068" v="2478" actId="1076"/>
          <ac:picMkLst>
            <pc:docMk/>
            <pc:sldMk cId="2399628740" sldId="289"/>
            <ac:picMk id="4" creationId="{B9D333FA-B5F7-61C1-5EB8-381DF78BB1DF}"/>
          </ac:picMkLst>
        </pc:picChg>
        <pc:picChg chg="add mod">
          <ac:chgData name="Brilliant Tleane" userId="17b35a9d-d403-4430-92ac-0fd18ec93b8e" providerId="ADAL" clId="{D7A3B85E-E120-4C2D-8823-1A95D5025564}" dt="2026-03-12T19:13:58.260" v="2477" actId="108"/>
          <ac:picMkLst>
            <pc:docMk/>
            <pc:sldMk cId="2399628740" sldId="289"/>
            <ac:picMk id="1026" creationId="{57790F93-E5A0-320A-38AD-2974CE556D66}"/>
          </ac:picMkLst>
        </pc:picChg>
      </pc:sldChg>
      <pc:sldChg chg="addSp delSp modSp add mod">
        <pc:chgData name="Brilliant Tleane" userId="17b35a9d-d403-4430-92ac-0fd18ec93b8e" providerId="ADAL" clId="{D7A3B85E-E120-4C2D-8823-1A95D5025564}" dt="2026-03-12T19:18:24.002" v="2490" actId="113"/>
        <pc:sldMkLst>
          <pc:docMk/>
          <pc:sldMk cId="4093448095" sldId="291"/>
        </pc:sldMkLst>
        <pc:spChg chg="mod">
          <ac:chgData name="Brilliant Tleane" userId="17b35a9d-d403-4430-92ac-0fd18ec93b8e" providerId="ADAL" clId="{D7A3B85E-E120-4C2D-8823-1A95D5025564}" dt="2026-03-12T19:18:24.002" v="2490" actId="113"/>
          <ac:spMkLst>
            <pc:docMk/>
            <pc:sldMk cId="4093448095" sldId="291"/>
            <ac:spMk id="130" creationId="{6C32FCC4-8F1E-E6DC-FF92-CFF841006A68}"/>
          </ac:spMkLst>
        </pc:spChg>
        <pc:spChg chg="add mod">
          <ac:chgData name="Brilliant Tleane" userId="17b35a9d-d403-4430-92ac-0fd18ec93b8e" providerId="ADAL" clId="{D7A3B85E-E120-4C2D-8823-1A95D5025564}" dt="2026-03-12T19:18:24.002" v="2490" actId="113"/>
          <ac:spMkLst>
            <pc:docMk/>
            <pc:sldMk cId="4093448095" sldId="291"/>
            <ac:spMk id="131" creationId="{79314E2D-4831-3528-FB37-6106B0ABD68F}"/>
          </ac:spMkLst>
        </pc:spChg>
        <pc:spChg chg="add mod">
          <ac:chgData name="Brilliant Tleane" userId="17b35a9d-d403-4430-92ac-0fd18ec93b8e" providerId="ADAL" clId="{D7A3B85E-E120-4C2D-8823-1A95D5025564}" dt="2026-03-12T19:18:17.840" v="2489" actId="1076"/>
          <ac:spMkLst>
            <pc:docMk/>
            <pc:sldMk cId="4093448095" sldId="291"/>
            <ac:spMk id="132" creationId="{387B64D3-0486-E0D0-0A2D-D1D8D331E6BA}"/>
          </ac:spMkLst>
        </pc:spChg>
        <pc:spChg chg="mod">
          <ac:chgData name="Brilliant Tleane" userId="17b35a9d-d403-4430-92ac-0fd18ec93b8e" providerId="ADAL" clId="{D7A3B85E-E120-4C2D-8823-1A95D5025564}" dt="2026-03-12T19:18:24.002" v="2490" actId="113"/>
          <ac:spMkLst>
            <pc:docMk/>
            <pc:sldMk cId="4093448095" sldId="291"/>
            <ac:spMk id="133" creationId="{68A2E555-7B5F-B2BE-3080-13DA70C3E401}"/>
          </ac:spMkLst>
        </pc:spChg>
        <pc:spChg chg="mod">
          <ac:chgData name="Brilliant Tleane" userId="17b35a9d-d403-4430-92ac-0fd18ec93b8e" providerId="ADAL" clId="{D7A3B85E-E120-4C2D-8823-1A95D5025564}" dt="2026-03-05T15:32:20.705" v="1088" actId="113"/>
          <ac:spMkLst>
            <pc:docMk/>
            <pc:sldMk cId="4093448095" sldId="291"/>
            <ac:spMk id="134" creationId="{E1FDBA20-06D3-97EB-E72F-BC5F58E54B4C}"/>
          </ac:spMkLst>
        </pc:spChg>
        <pc:spChg chg="mod">
          <ac:chgData name="Brilliant Tleane" userId="17b35a9d-d403-4430-92ac-0fd18ec93b8e" providerId="ADAL" clId="{D7A3B85E-E120-4C2D-8823-1A95D5025564}" dt="2026-03-05T15:32:23.515" v="1089" actId="113"/>
          <ac:spMkLst>
            <pc:docMk/>
            <pc:sldMk cId="4093448095" sldId="291"/>
            <ac:spMk id="135" creationId="{D4E9A816-51E4-C648-2C1B-E8A5C450A003}"/>
          </ac:spMkLst>
        </pc:spChg>
        <pc:spChg chg="mod">
          <ac:chgData name="Brilliant Tleane" userId="17b35a9d-d403-4430-92ac-0fd18ec93b8e" providerId="ADAL" clId="{D7A3B85E-E120-4C2D-8823-1A95D5025564}" dt="2026-03-12T19:18:24.002" v="2490" actId="113"/>
          <ac:spMkLst>
            <pc:docMk/>
            <pc:sldMk cId="4093448095" sldId="291"/>
            <ac:spMk id="137" creationId="{F979A761-8BFA-0B80-EEEA-E5E2E525D807}"/>
          </ac:spMkLst>
        </pc:spChg>
        <pc:spChg chg="add mod">
          <ac:chgData name="Brilliant Tleane" userId="17b35a9d-d403-4430-92ac-0fd18ec93b8e" providerId="ADAL" clId="{D7A3B85E-E120-4C2D-8823-1A95D5025564}" dt="2026-03-12T19:07:53.883" v="2417" actId="207"/>
          <ac:spMkLst>
            <pc:docMk/>
            <pc:sldMk cId="4093448095" sldId="291"/>
            <ac:spMk id="138" creationId="{9B82DCE8-8841-D6B3-B733-64CA1556D32D}"/>
          </ac:spMkLst>
        </pc:spChg>
        <pc:spChg chg="mod">
          <ac:chgData name="Brilliant Tleane" userId="17b35a9d-d403-4430-92ac-0fd18ec93b8e" providerId="ADAL" clId="{D7A3B85E-E120-4C2D-8823-1A95D5025564}" dt="2026-03-12T19:18:24.002" v="2490" actId="113"/>
          <ac:spMkLst>
            <pc:docMk/>
            <pc:sldMk cId="4093448095" sldId="291"/>
            <ac:spMk id="139" creationId="{EB3510C4-E222-10C6-87BF-CF58EFD8B61E}"/>
          </ac:spMkLst>
        </pc:spChg>
        <pc:spChg chg="add mod">
          <ac:chgData name="Brilliant Tleane" userId="17b35a9d-d403-4430-92ac-0fd18ec93b8e" providerId="ADAL" clId="{D7A3B85E-E120-4C2D-8823-1A95D5025564}" dt="2026-03-12T19:17:58.474" v="2488" actId="207"/>
          <ac:spMkLst>
            <pc:docMk/>
            <pc:sldMk cId="4093448095" sldId="291"/>
            <ac:spMk id="140" creationId="{3671F4D1-8AE7-246E-C63D-A4CDD686E5BD}"/>
          </ac:spMkLst>
        </pc:spChg>
        <pc:spChg chg="mod">
          <ac:chgData name="Brilliant Tleane" userId="17b35a9d-d403-4430-92ac-0fd18ec93b8e" providerId="ADAL" clId="{D7A3B85E-E120-4C2D-8823-1A95D5025564}" dt="2026-03-12T19:18:24.002" v="2490" actId="113"/>
          <ac:spMkLst>
            <pc:docMk/>
            <pc:sldMk cId="4093448095" sldId="291"/>
            <ac:spMk id="141" creationId="{7384C849-DE7D-CB0F-A07F-0461A5BCF733}"/>
          </ac:spMkLst>
        </pc:spChg>
        <pc:spChg chg="add mod">
          <ac:chgData name="Brilliant Tleane" userId="17b35a9d-d403-4430-92ac-0fd18ec93b8e" providerId="ADAL" clId="{D7A3B85E-E120-4C2D-8823-1A95D5025564}" dt="2026-03-05T15:31:51.922" v="1083"/>
          <ac:spMkLst>
            <pc:docMk/>
            <pc:sldMk cId="4093448095" sldId="291"/>
            <ac:spMk id="143" creationId="{CED2F777-E3DE-31D6-2072-875958846738}"/>
          </ac:spMkLst>
        </pc:spChg>
        <pc:spChg chg="mod">
          <ac:chgData name="Brilliant Tleane" userId="17b35a9d-d403-4430-92ac-0fd18ec93b8e" providerId="ADAL" clId="{D7A3B85E-E120-4C2D-8823-1A95D5025564}" dt="2026-03-12T19:18:24.002" v="2490" actId="113"/>
          <ac:spMkLst>
            <pc:docMk/>
            <pc:sldMk cId="4093448095" sldId="291"/>
            <ac:spMk id="144" creationId="{D572C406-9C54-999B-A92D-8E3893AA5267}"/>
          </ac:spMkLst>
        </pc:spChg>
        <pc:spChg chg="mod">
          <ac:chgData name="Brilliant Tleane" userId="17b35a9d-d403-4430-92ac-0fd18ec93b8e" providerId="ADAL" clId="{D7A3B85E-E120-4C2D-8823-1A95D5025564}" dt="2026-03-12T19:18:24.002" v="2490" actId="113"/>
          <ac:spMkLst>
            <pc:docMk/>
            <pc:sldMk cId="4093448095" sldId="291"/>
            <ac:spMk id="147" creationId="{1404DC5A-AD7A-2AD5-6268-F86946E056AD}"/>
          </ac:spMkLst>
        </pc:spChg>
        <pc:spChg chg="add mod">
          <ac:chgData name="Brilliant Tleane" userId="17b35a9d-d403-4430-92ac-0fd18ec93b8e" providerId="ADAL" clId="{D7A3B85E-E120-4C2D-8823-1A95D5025564}" dt="2026-03-05T15:31:51.922" v="1083"/>
          <ac:spMkLst>
            <pc:docMk/>
            <pc:sldMk cId="4093448095" sldId="291"/>
            <ac:spMk id="149" creationId="{7F931576-9DEA-0135-C01F-E1B26199E15F}"/>
          </ac:spMkLst>
        </pc:spChg>
        <pc:spChg chg="add mod">
          <ac:chgData name="Brilliant Tleane" userId="17b35a9d-d403-4430-92ac-0fd18ec93b8e" providerId="ADAL" clId="{D7A3B85E-E120-4C2D-8823-1A95D5025564}" dt="2026-03-05T15:31:51.922" v="1083"/>
          <ac:spMkLst>
            <pc:docMk/>
            <pc:sldMk cId="4093448095" sldId="291"/>
            <ac:spMk id="150" creationId="{CEF83324-A623-D0AA-023D-26744E503034}"/>
          </ac:spMkLst>
        </pc:spChg>
        <pc:spChg chg="add mod">
          <ac:chgData name="Brilliant Tleane" userId="17b35a9d-d403-4430-92ac-0fd18ec93b8e" providerId="ADAL" clId="{D7A3B85E-E120-4C2D-8823-1A95D5025564}" dt="2026-03-12T19:18:24.002" v="2490" actId="113"/>
          <ac:spMkLst>
            <pc:docMk/>
            <pc:sldMk cId="4093448095" sldId="291"/>
            <ac:spMk id="152" creationId="{AF39AB5C-C516-65E0-20DF-D9A3C2FCB544}"/>
          </ac:spMkLst>
        </pc:spChg>
        <pc:spChg chg="add mod">
          <ac:chgData name="Brilliant Tleane" userId="17b35a9d-d403-4430-92ac-0fd18ec93b8e" providerId="ADAL" clId="{D7A3B85E-E120-4C2D-8823-1A95D5025564}" dt="2026-03-05T15:31:51.922" v="1083"/>
          <ac:spMkLst>
            <pc:docMk/>
            <pc:sldMk cId="4093448095" sldId="291"/>
            <ac:spMk id="154" creationId="{D159C181-7E3E-72BD-9474-21338C13BB30}"/>
          </ac:spMkLst>
        </pc:spChg>
        <pc:spChg chg="mod">
          <ac:chgData name="Brilliant Tleane" userId="17b35a9d-d403-4430-92ac-0fd18ec93b8e" providerId="ADAL" clId="{D7A3B85E-E120-4C2D-8823-1A95D5025564}" dt="2026-03-12T19:18:24.002" v="2490" actId="113"/>
          <ac:spMkLst>
            <pc:docMk/>
            <pc:sldMk cId="4093448095" sldId="291"/>
            <ac:spMk id="157" creationId="{4C18C624-C525-246E-1312-446122370E7E}"/>
          </ac:spMkLst>
        </pc:spChg>
      </pc:sldChg>
      <pc:sldChg chg="addSp delSp modSp add del mod ord">
        <pc:chgData name="Brilliant Tleane" userId="17b35a9d-d403-4430-92ac-0fd18ec93b8e" providerId="ADAL" clId="{D7A3B85E-E120-4C2D-8823-1A95D5025564}" dt="2026-03-12T07:23:19.465" v="2203" actId="47"/>
        <pc:sldMkLst>
          <pc:docMk/>
          <pc:sldMk cId="2134207430" sldId="292"/>
        </pc:sldMkLst>
      </pc:sldChg>
      <pc:sldChg chg="addSp modSp add mod">
        <pc:chgData name="Brilliant Tleane" userId="17b35a9d-d403-4430-92ac-0fd18ec93b8e" providerId="ADAL" clId="{D7A3B85E-E120-4C2D-8823-1A95D5025564}" dt="2026-03-12T19:12:18.670" v="2457" actId="1076"/>
        <pc:sldMkLst>
          <pc:docMk/>
          <pc:sldMk cId="2657037966" sldId="293"/>
        </pc:sldMkLst>
        <pc:spChg chg="mod">
          <ac:chgData name="Brilliant Tleane" userId="17b35a9d-d403-4430-92ac-0fd18ec93b8e" providerId="ADAL" clId="{D7A3B85E-E120-4C2D-8823-1A95D5025564}" dt="2026-03-11T20:00:10.941" v="1831" actId="20577"/>
          <ac:spMkLst>
            <pc:docMk/>
            <pc:sldMk cId="2657037966" sldId="293"/>
            <ac:spMk id="2" creationId="{6172C166-10C2-43CE-9C6B-1432E0B8BCCC}"/>
          </ac:spMkLst>
        </pc:spChg>
        <pc:picChg chg="add mod">
          <ac:chgData name="Brilliant Tleane" userId="17b35a9d-d403-4430-92ac-0fd18ec93b8e" providerId="ADAL" clId="{D7A3B85E-E120-4C2D-8823-1A95D5025564}" dt="2026-03-12T19:12:18.670" v="2457" actId="1076"/>
          <ac:picMkLst>
            <pc:docMk/>
            <pc:sldMk cId="2657037966" sldId="293"/>
            <ac:picMk id="4" creationId="{76CE1C15-2AC3-A51B-1614-E7E169449408}"/>
          </ac:picMkLst>
        </pc:picChg>
      </pc:sldChg>
      <pc:sldChg chg="addSp delSp modSp add mod modNotesTx">
        <pc:chgData name="Brilliant Tleane" userId="17b35a9d-d403-4430-92ac-0fd18ec93b8e" providerId="ADAL" clId="{D7A3B85E-E120-4C2D-8823-1A95D5025564}" dt="2026-03-07T21:42:13.734" v="1567" actId="20577"/>
        <pc:sldMkLst>
          <pc:docMk/>
          <pc:sldMk cId="2904518876" sldId="294"/>
        </pc:sldMkLst>
        <pc:spChg chg="mod">
          <ac:chgData name="Brilliant Tleane" userId="17b35a9d-d403-4430-92ac-0fd18ec93b8e" providerId="ADAL" clId="{D7A3B85E-E120-4C2D-8823-1A95D5025564}" dt="2026-03-07T21:42:13.734" v="1567" actId="20577"/>
          <ac:spMkLst>
            <pc:docMk/>
            <pc:sldMk cId="2904518876" sldId="294"/>
            <ac:spMk id="2" creationId="{2E34D34A-E6CD-6AE4-8F91-28B92EECFCE7}"/>
          </ac:spMkLst>
        </pc:spChg>
        <pc:picChg chg="add mod">
          <ac:chgData name="Brilliant Tleane" userId="17b35a9d-d403-4430-92ac-0fd18ec93b8e" providerId="ADAL" clId="{D7A3B85E-E120-4C2D-8823-1A95D5025564}" dt="2026-03-07T21:42:03.099" v="1558" actId="14100"/>
          <ac:picMkLst>
            <pc:docMk/>
            <pc:sldMk cId="2904518876" sldId="294"/>
            <ac:picMk id="4" creationId="{7C040A3F-BED5-14ED-C2ED-63776D615254}"/>
          </ac:picMkLst>
        </pc:picChg>
      </pc:sldChg>
      <pc:sldChg chg="addSp delSp modSp add mod">
        <pc:chgData name="Brilliant Tleane" userId="17b35a9d-d403-4430-92ac-0fd18ec93b8e" providerId="ADAL" clId="{D7A3B85E-E120-4C2D-8823-1A95D5025564}" dt="2026-03-12T09:26:56.355" v="2308" actId="14100"/>
        <pc:sldMkLst>
          <pc:docMk/>
          <pc:sldMk cId="3105663416" sldId="295"/>
        </pc:sldMkLst>
        <pc:spChg chg="mod">
          <ac:chgData name="Brilliant Tleane" userId="17b35a9d-d403-4430-92ac-0fd18ec93b8e" providerId="ADAL" clId="{D7A3B85E-E120-4C2D-8823-1A95D5025564}" dt="2026-03-05T15:24:25.887" v="975" actId="6549"/>
          <ac:spMkLst>
            <pc:docMk/>
            <pc:sldMk cId="3105663416" sldId="295"/>
            <ac:spMk id="2" creationId="{4DDAB622-09B4-D55E-7A86-532854DD7598}"/>
          </ac:spMkLst>
        </pc:spChg>
        <pc:picChg chg="add del mod">
          <ac:chgData name="Brilliant Tleane" userId="17b35a9d-d403-4430-92ac-0fd18ec93b8e" providerId="ADAL" clId="{D7A3B85E-E120-4C2D-8823-1A95D5025564}" dt="2026-03-12T09:26:40.308" v="2301" actId="478"/>
          <ac:picMkLst>
            <pc:docMk/>
            <pc:sldMk cId="3105663416" sldId="295"/>
            <ac:picMk id="3" creationId="{8677F02C-1999-A8A8-CEAD-91453926EA70}"/>
          </ac:picMkLst>
        </pc:picChg>
        <pc:picChg chg="add del mod">
          <ac:chgData name="Brilliant Tleane" userId="17b35a9d-d403-4430-92ac-0fd18ec93b8e" providerId="ADAL" clId="{D7A3B85E-E120-4C2D-8823-1A95D5025564}" dt="2026-03-12T09:26:32.188" v="2299" actId="931"/>
          <ac:picMkLst>
            <pc:docMk/>
            <pc:sldMk cId="3105663416" sldId="295"/>
            <ac:picMk id="5" creationId="{B024BFFC-715C-FC09-0E47-B8043C2965BE}"/>
          </ac:picMkLst>
        </pc:picChg>
        <pc:picChg chg="add mod">
          <ac:chgData name="Brilliant Tleane" userId="17b35a9d-d403-4430-92ac-0fd18ec93b8e" providerId="ADAL" clId="{D7A3B85E-E120-4C2D-8823-1A95D5025564}" dt="2026-03-12T09:26:56.355" v="2308" actId="14100"/>
          <ac:picMkLst>
            <pc:docMk/>
            <pc:sldMk cId="3105663416" sldId="295"/>
            <ac:picMk id="7" creationId="{463CAD0B-BCEA-350A-BA95-764B2F4E7A74}"/>
          </ac:picMkLst>
        </pc:picChg>
      </pc:sldChg>
      <pc:sldChg chg="addSp modSp add mod modNotesTx">
        <pc:chgData name="Brilliant Tleane" userId="17b35a9d-d403-4430-92ac-0fd18ec93b8e" providerId="ADAL" clId="{D7A3B85E-E120-4C2D-8823-1A95D5025564}" dt="2026-03-07T21:42:21.029" v="1576" actId="20577"/>
        <pc:sldMkLst>
          <pc:docMk/>
          <pc:sldMk cId="3898170449" sldId="296"/>
        </pc:sldMkLst>
        <pc:spChg chg="mod">
          <ac:chgData name="Brilliant Tleane" userId="17b35a9d-d403-4430-92ac-0fd18ec93b8e" providerId="ADAL" clId="{D7A3B85E-E120-4C2D-8823-1A95D5025564}" dt="2026-03-07T21:42:21.029" v="1576" actId="20577"/>
          <ac:spMkLst>
            <pc:docMk/>
            <pc:sldMk cId="3898170449" sldId="296"/>
            <ac:spMk id="2" creationId="{527333BC-BDC8-C899-3DAD-B809A9291EE3}"/>
          </ac:spMkLst>
        </pc:spChg>
        <pc:picChg chg="add mod">
          <ac:chgData name="Brilliant Tleane" userId="17b35a9d-d403-4430-92ac-0fd18ec93b8e" providerId="ADAL" clId="{D7A3B85E-E120-4C2D-8823-1A95D5025564}" dt="2026-03-07T21:41:48.555" v="1557" actId="14100"/>
          <ac:picMkLst>
            <pc:docMk/>
            <pc:sldMk cId="3898170449" sldId="296"/>
            <ac:picMk id="4" creationId="{D5CE1897-77CE-DA89-DA7F-ED9035853608}"/>
          </ac:picMkLst>
        </pc:picChg>
      </pc:sldChg>
      <pc:sldChg chg="addSp modSp add mod ord">
        <pc:chgData name="Brilliant Tleane" userId="17b35a9d-d403-4430-92ac-0fd18ec93b8e" providerId="ADAL" clId="{D7A3B85E-E120-4C2D-8823-1A95D5025564}" dt="2026-03-12T18:57:21.579" v="2346" actId="20577"/>
        <pc:sldMkLst>
          <pc:docMk/>
          <pc:sldMk cId="3211292320" sldId="297"/>
        </pc:sldMkLst>
        <pc:spChg chg="mod">
          <ac:chgData name="Brilliant Tleane" userId="17b35a9d-d403-4430-92ac-0fd18ec93b8e" providerId="ADAL" clId="{D7A3B85E-E120-4C2D-8823-1A95D5025564}" dt="2026-03-12T18:57:21.579" v="2346" actId="20577"/>
          <ac:spMkLst>
            <pc:docMk/>
            <pc:sldMk cId="3211292320" sldId="297"/>
            <ac:spMk id="2" creationId="{677C5054-6694-D66F-0B84-FE249D0D97AA}"/>
          </ac:spMkLst>
        </pc:spChg>
        <pc:picChg chg="add mod">
          <ac:chgData name="Brilliant Tleane" userId="17b35a9d-d403-4430-92ac-0fd18ec93b8e" providerId="ADAL" clId="{D7A3B85E-E120-4C2D-8823-1A95D5025564}" dt="2026-03-12T18:56:57.063" v="2330" actId="14861"/>
          <ac:picMkLst>
            <pc:docMk/>
            <pc:sldMk cId="3211292320" sldId="297"/>
            <ac:picMk id="4" creationId="{62C44BBA-D4A2-E997-33F7-B7ECFAB17FD8}"/>
          </ac:picMkLst>
        </pc:picChg>
      </pc:sldChg>
      <pc:sldChg chg="addSp delSp modSp add mod addAnim delAnim modAnim">
        <pc:chgData name="Brilliant Tleane" userId="17b35a9d-d403-4430-92ac-0fd18ec93b8e" providerId="ADAL" clId="{D7A3B85E-E120-4C2D-8823-1A95D5025564}" dt="2026-03-05T15:29:17.884" v="1076" actId="478"/>
        <pc:sldMkLst>
          <pc:docMk/>
          <pc:sldMk cId="990949836" sldId="299"/>
        </pc:sldMkLst>
        <pc:picChg chg="add del mod">
          <ac:chgData name="Brilliant Tleane" userId="17b35a9d-d403-4430-92ac-0fd18ec93b8e" providerId="ADAL" clId="{D7A3B85E-E120-4C2D-8823-1A95D5025564}" dt="2026-03-05T15:29:10.921" v="1073" actId="478"/>
          <ac:picMkLst>
            <pc:docMk/>
            <pc:sldMk cId="990949836" sldId="299"/>
            <ac:picMk id="5" creationId="{2F49122C-09EB-1E32-71A3-5A06B865088B}"/>
          </ac:picMkLst>
        </pc:picChg>
        <pc:picChg chg="add del mod">
          <ac:chgData name="Brilliant Tleane" userId="17b35a9d-d403-4430-92ac-0fd18ec93b8e" providerId="ADAL" clId="{D7A3B85E-E120-4C2D-8823-1A95D5025564}" dt="2026-03-05T15:29:10.921" v="1073" actId="478"/>
          <ac:picMkLst>
            <pc:docMk/>
            <pc:sldMk cId="990949836" sldId="299"/>
            <ac:picMk id="6" creationId="{8A7FA018-329B-16FF-F949-76D78772A186}"/>
          </ac:picMkLst>
        </pc:picChg>
        <pc:picChg chg="add del mod">
          <ac:chgData name="Brilliant Tleane" userId="17b35a9d-d403-4430-92ac-0fd18ec93b8e" providerId="ADAL" clId="{D7A3B85E-E120-4C2D-8823-1A95D5025564}" dt="2026-03-05T15:29:10.921" v="1073" actId="478"/>
          <ac:picMkLst>
            <pc:docMk/>
            <pc:sldMk cId="990949836" sldId="299"/>
            <ac:picMk id="7" creationId="{EBFD11BE-7B2A-76AE-BAB0-741589E44119}"/>
          </ac:picMkLst>
        </pc:picChg>
        <pc:picChg chg="add del mod">
          <ac:chgData name="Brilliant Tleane" userId="17b35a9d-d403-4430-92ac-0fd18ec93b8e" providerId="ADAL" clId="{D7A3B85E-E120-4C2D-8823-1A95D5025564}" dt="2026-03-05T15:29:10.921" v="1073" actId="478"/>
          <ac:picMkLst>
            <pc:docMk/>
            <pc:sldMk cId="990949836" sldId="299"/>
            <ac:picMk id="8" creationId="{B12780EB-705B-E468-8DF0-4E2FAD204FF4}"/>
          </ac:picMkLst>
        </pc:picChg>
        <pc:picChg chg="add del mod">
          <ac:chgData name="Brilliant Tleane" userId="17b35a9d-d403-4430-92ac-0fd18ec93b8e" providerId="ADAL" clId="{D7A3B85E-E120-4C2D-8823-1A95D5025564}" dt="2026-03-05T15:29:10.921" v="1073" actId="478"/>
          <ac:picMkLst>
            <pc:docMk/>
            <pc:sldMk cId="990949836" sldId="299"/>
            <ac:picMk id="9" creationId="{C20D5392-C40A-724D-1D3B-8279A38333EC}"/>
          </ac:picMkLst>
        </pc:picChg>
      </pc:sldChg>
      <pc:sldChg chg="addSp delSp modSp add mod">
        <pc:chgData name="Brilliant Tleane" userId="17b35a9d-d403-4430-92ac-0fd18ec93b8e" providerId="ADAL" clId="{D7A3B85E-E120-4C2D-8823-1A95D5025564}" dt="2026-03-07T21:42:31.143" v="1586" actId="20577"/>
        <pc:sldMkLst>
          <pc:docMk/>
          <pc:sldMk cId="3399568738" sldId="300"/>
        </pc:sldMkLst>
        <pc:spChg chg="mod">
          <ac:chgData name="Brilliant Tleane" userId="17b35a9d-d403-4430-92ac-0fd18ec93b8e" providerId="ADAL" clId="{D7A3B85E-E120-4C2D-8823-1A95D5025564}" dt="2026-03-07T21:42:31.143" v="1586" actId="20577"/>
          <ac:spMkLst>
            <pc:docMk/>
            <pc:sldMk cId="3399568738" sldId="300"/>
            <ac:spMk id="2" creationId="{C9296317-501D-8554-7003-9E74A6B89163}"/>
          </ac:spMkLst>
        </pc:spChg>
        <pc:picChg chg="add mod">
          <ac:chgData name="Brilliant Tleane" userId="17b35a9d-d403-4430-92ac-0fd18ec93b8e" providerId="ADAL" clId="{D7A3B85E-E120-4C2D-8823-1A95D5025564}" dt="2026-03-07T21:42:27.753" v="1577" actId="14100"/>
          <ac:picMkLst>
            <pc:docMk/>
            <pc:sldMk cId="3399568738" sldId="300"/>
            <ac:picMk id="5" creationId="{F3389038-1615-1BB9-5570-9F52074270E7}"/>
          </ac:picMkLst>
        </pc:picChg>
      </pc:sldChg>
      <pc:sldChg chg="addSp delSp modSp add mod modNotesTx">
        <pc:chgData name="Brilliant Tleane" userId="17b35a9d-d403-4430-92ac-0fd18ec93b8e" providerId="ADAL" clId="{D7A3B85E-E120-4C2D-8823-1A95D5025564}" dt="2026-03-12T19:10:30.882" v="2443" actId="108"/>
        <pc:sldMkLst>
          <pc:docMk/>
          <pc:sldMk cId="3225876995" sldId="301"/>
        </pc:sldMkLst>
        <pc:picChg chg="add mod">
          <ac:chgData name="Brilliant Tleane" userId="17b35a9d-d403-4430-92ac-0fd18ec93b8e" providerId="ADAL" clId="{D7A3B85E-E120-4C2D-8823-1A95D5025564}" dt="2026-03-12T19:10:28.974" v="2442" actId="108"/>
          <ac:picMkLst>
            <pc:docMk/>
            <pc:sldMk cId="3225876995" sldId="301"/>
            <ac:picMk id="4" creationId="{9370C296-B9A1-42E5-8B18-093B3C250AE5}"/>
          </ac:picMkLst>
        </pc:picChg>
        <pc:picChg chg="add mod">
          <ac:chgData name="Brilliant Tleane" userId="17b35a9d-d403-4430-92ac-0fd18ec93b8e" providerId="ADAL" clId="{D7A3B85E-E120-4C2D-8823-1A95D5025564}" dt="2026-03-12T19:10:30.882" v="2443" actId="108"/>
          <ac:picMkLst>
            <pc:docMk/>
            <pc:sldMk cId="3225876995" sldId="301"/>
            <ac:picMk id="7" creationId="{2FFA0B78-7155-67F8-0B67-2E2B6D12F6C9}"/>
          </ac:picMkLst>
        </pc:picChg>
      </pc:sldChg>
      <pc:sldChg chg="addSp delSp modSp add mod setBg modNotesTx">
        <pc:chgData name="Brilliant Tleane" userId="17b35a9d-d403-4430-92ac-0fd18ec93b8e" providerId="ADAL" clId="{D7A3B85E-E120-4C2D-8823-1A95D5025564}" dt="2026-03-12T19:10:14.701" v="2441" actId="108"/>
        <pc:sldMkLst>
          <pc:docMk/>
          <pc:sldMk cId="695877337" sldId="302"/>
        </pc:sldMkLst>
        <pc:picChg chg="add del mod">
          <ac:chgData name="Brilliant Tleane" userId="17b35a9d-d403-4430-92ac-0fd18ec93b8e" providerId="ADAL" clId="{D7A3B85E-E120-4C2D-8823-1A95D5025564}" dt="2026-03-12T19:10:12.793" v="2440" actId="108"/>
          <ac:picMkLst>
            <pc:docMk/>
            <pc:sldMk cId="695877337" sldId="302"/>
            <ac:picMk id="5" creationId="{CF663728-06CA-9D5F-3AC9-2AF489A634B2}"/>
          </ac:picMkLst>
        </pc:picChg>
        <pc:picChg chg="add del mod">
          <ac:chgData name="Brilliant Tleane" userId="17b35a9d-d403-4430-92ac-0fd18ec93b8e" providerId="ADAL" clId="{D7A3B85E-E120-4C2D-8823-1A95D5025564}" dt="2026-03-12T19:10:14.701" v="2441" actId="108"/>
          <ac:picMkLst>
            <pc:docMk/>
            <pc:sldMk cId="695877337" sldId="302"/>
            <ac:picMk id="12" creationId="{C901B298-3131-84DA-BEBE-B0A72D859CB1}"/>
          </ac:picMkLst>
        </pc:picChg>
        <pc:picChg chg="add del mod">
          <ac:chgData name="Brilliant Tleane" userId="17b35a9d-d403-4430-92ac-0fd18ec93b8e" providerId="ADAL" clId="{D7A3B85E-E120-4C2D-8823-1A95D5025564}" dt="2026-03-12T19:10:09.243" v="2439" actId="108"/>
          <ac:picMkLst>
            <pc:docMk/>
            <pc:sldMk cId="695877337" sldId="302"/>
            <ac:picMk id="1026" creationId="{0A7CEA69-09AC-6684-748A-020063356F53}"/>
          </ac:picMkLst>
        </pc:picChg>
      </pc:sldChg>
      <pc:sldChg chg="addSp delSp modSp add mod">
        <pc:chgData name="Brilliant Tleane" userId="17b35a9d-d403-4430-92ac-0fd18ec93b8e" providerId="ADAL" clId="{D7A3B85E-E120-4C2D-8823-1A95D5025564}" dt="2026-03-12T19:09:38.237" v="2436" actId="1076"/>
        <pc:sldMkLst>
          <pc:docMk/>
          <pc:sldMk cId="2271260891" sldId="303"/>
        </pc:sldMkLst>
        <pc:picChg chg="add mod">
          <ac:chgData name="Brilliant Tleane" userId="17b35a9d-d403-4430-92ac-0fd18ec93b8e" providerId="ADAL" clId="{D7A3B85E-E120-4C2D-8823-1A95D5025564}" dt="2026-03-12T19:09:38.237" v="2436" actId="1076"/>
          <ac:picMkLst>
            <pc:docMk/>
            <pc:sldMk cId="2271260891" sldId="303"/>
            <ac:picMk id="2050" creationId="{4574A5F2-A69C-E37F-9502-67D0A0C247BC}"/>
          </ac:picMkLst>
        </pc:picChg>
      </pc:sldChg>
      <pc:sldChg chg="addSp delSp modSp add modAnim modNotesTx">
        <pc:chgData name="Brilliant Tleane" userId="17b35a9d-d403-4430-92ac-0fd18ec93b8e" providerId="ADAL" clId="{D7A3B85E-E120-4C2D-8823-1A95D5025564}" dt="2026-03-12T19:09:21.613" v="2433" actId="1076"/>
        <pc:sldMkLst>
          <pc:docMk/>
          <pc:sldMk cId="961235857" sldId="304"/>
        </pc:sldMkLst>
        <pc:picChg chg="add mod">
          <ac:chgData name="Brilliant Tleane" userId="17b35a9d-d403-4430-92ac-0fd18ec93b8e" providerId="ADAL" clId="{D7A3B85E-E120-4C2D-8823-1A95D5025564}" dt="2026-03-12T19:09:04.213" v="2429" actId="1076"/>
          <ac:picMkLst>
            <pc:docMk/>
            <pc:sldMk cId="961235857" sldId="304"/>
            <ac:picMk id="3074" creationId="{6CAA9088-BA2B-658E-6DBF-12606EBE8E81}"/>
          </ac:picMkLst>
        </pc:picChg>
        <pc:picChg chg="add mod">
          <ac:chgData name="Brilliant Tleane" userId="17b35a9d-d403-4430-92ac-0fd18ec93b8e" providerId="ADAL" clId="{D7A3B85E-E120-4C2D-8823-1A95D5025564}" dt="2026-03-12T19:09:09.457" v="2430" actId="1076"/>
          <ac:picMkLst>
            <pc:docMk/>
            <pc:sldMk cId="961235857" sldId="304"/>
            <ac:picMk id="3076" creationId="{3761B177-7CF8-0E21-0B9D-C0F85A81B7C2}"/>
          </ac:picMkLst>
        </pc:picChg>
        <pc:picChg chg="add mod">
          <ac:chgData name="Brilliant Tleane" userId="17b35a9d-d403-4430-92ac-0fd18ec93b8e" providerId="ADAL" clId="{D7A3B85E-E120-4C2D-8823-1A95D5025564}" dt="2026-03-12T19:09:21.613" v="2433" actId="1076"/>
          <ac:picMkLst>
            <pc:docMk/>
            <pc:sldMk cId="961235857" sldId="304"/>
            <ac:picMk id="3077" creationId="{08CB7E1B-2F06-C0D9-D442-C75E025E3558}"/>
          </ac:picMkLst>
        </pc:picChg>
      </pc:sldChg>
      <pc:sldChg chg="modSp add mod ord">
        <pc:chgData name="Brilliant Tleane" userId="17b35a9d-d403-4430-92ac-0fd18ec93b8e" providerId="ADAL" clId="{D7A3B85E-E120-4C2D-8823-1A95D5025564}" dt="2026-03-07T21:42:51.033" v="1597" actId="14100"/>
        <pc:sldMkLst>
          <pc:docMk/>
          <pc:sldMk cId="3237338805" sldId="305"/>
        </pc:sldMkLst>
        <pc:spChg chg="mod">
          <ac:chgData name="Brilliant Tleane" userId="17b35a9d-d403-4430-92ac-0fd18ec93b8e" providerId="ADAL" clId="{D7A3B85E-E120-4C2D-8823-1A95D5025564}" dt="2026-03-07T21:42:38.142" v="1595" actId="20577"/>
          <ac:spMkLst>
            <pc:docMk/>
            <pc:sldMk cId="3237338805" sldId="305"/>
            <ac:spMk id="2" creationId="{99F43B14-9A55-AE9D-9FB5-96710123A01D}"/>
          </ac:spMkLst>
        </pc:spChg>
        <pc:picChg chg="mod">
          <ac:chgData name="Brilliant Tleane" userId="17b35a9d-d403-4430-92ac-0fd18ec93b8e" providerId="ADAL" clId="{D7A3B85E-E120-4C2D-8823-1A95D5025564}" dt="2026-03-07T21:42:51.033" v="1597" actId="14100"/>
          <ac:picMkLst>
            <pc:docMk/>
            <pc:sldMk cId="3237338805" sldId="305"/>
            <ac:picMk id="5" creationId="{FC7A08BA-0E78-B4FD-E8D0-B2AAA1ECC689}"/>
          </ac:picMkLst>
        </pc:picChg>
      </pc:sldChg>
      <pc:sldChg chg="addSp delSp modSp add setBg modAnim modNotesTx">
        <pc:chgData name="Brilliant Tleane" userId="17b35a9d-d403-4430-92ac-0fd18ec93b8e" providerId="ADAL" clId="{D7A3B85E-E120-4C2D-8823-1A95D5025564}" dt="2026-03-12T19:08:28.128" v="2420"/>
        <pc:sldMkLst>
          <pc:docMk/>
          <pc:sldMk cId="1508372796" sldId="306"/>
        </pc:sldMkLst>
        <pc:picChg chg="add mod">
          <ac:chgData name="Brilliant Tleane" userId="17b35a9d-d403-4430-92ac-0fd18ec93b8e" providerId="ADAL" clId="{D7A3B85E-E120-4C2D-8823-1A95D5025564}" dt="2026-03-07T21:37:24.665" v="1526" actId="1076"/>
          <ac:picMkLst>
            <pc:docMk/>
            <pc:sldMk cId="1508372796" sldId="306"/>
            <ac:picMk id="4098" creationId="{D0680FE5-BF5B-EC0B-5636-12DCF68CBFBB}"/>
          </ac:picMkLst>
        </pc:picChg>
        <pc:picChg chg="add mod">
          <ac:chgData name="Brilliant Tleane" userId="17b35a9d-d403-4430-92ac-0fd18ec93b8e" providerId="ADAL" clId="{D7A3B85E-E120-4C2D-8823-1A95D5025564}" dt="2026-03-07T21:38:04.020" v="1531" actId="1076"/>
          <ac:picMkLst>
            <pc:docMk/>
            <pc:sldMk cId="1508372796" sldId="306"/>
            <ac:picMk id="4099" creationId="{A30072D1-4B53-5CD6-BD46-F4213FB1713F}"/>
          </ac:picMkLst>
        </pc:picChg>
        <pc:picChg chg="add mod">
          <ac:chgData name="Brilliant Tleane" userId="17b35a9d-d403-4430-92ac-0fd18ec93b8e" providerId="ADAL" clId="{D7A3B85E-E120-4C2D-8823-1A95D5025564}" dt="2026-03-07T21:38:08.319" v="1532" actId="1076"/>
          <ac:picMkLst>
            <pc:docMk/>
            <pc:sldMk cId="1508372796" sldId="306"/>
            <ac:picMk id="4100" creationId="{397DEFC9-64DD-45FD-B355-9D5EE514A7BB}"/>
          </ac:picMkLst>
        </pc:picChg>
      </pc:sldChg>
      <pc:sldChg chg="add ord">
        <pc:chgData name="Brilliant Tleane" userId="17b35a9d-d403-4430-92ac-0fd18ec93b8e" providerId="ADAL" clId="{D7A3B85E-E120-4C2D-8823-1A95D5025564}" dt="2026-03-12T07:23:32.162" v="2208"/>
        <pc:sldMkLst>
          <pc:docMk/>
          <pc:sldMk cId="2209366759" sldId="307"/>
        </pc:sldMkLst>
      </pc:sldChg>
      <pc:sldChg chg="addSp delSp modSp add mod ord setBg modAnim">
        <pc:chgData name="Brilliant Tleane" userId="17b35a9d-d403-4430-92ac-0fd18ec93b8e" providerId="ADAL" clId="{D7A3B85E-E120-4C2D-8823-1A95D5025564}" dt="2026-03-12T19:13:37.698" v="2474" actId="14100"/>
        <pc:sldMkLst>
          <pc:docMk/>
          <pc:sldMk cId="71415801" sldId="308"/>
        </pc:sldMkLst>
        <pc:spChg chg="mod">
          <ac:chgData name="Brilliant Tleane" userId="17b35a9d-d403-4430-92ac-0fd18ec93b8e" providerId="ADAL" clId="{D7A3B85E-E120-4C2D-8823-1A95D5025564}" dt="2026-03-11T20:03:49.020" v="1867" actId="20577"/>
          <ac:spMkLst>
            <pc:docMk/>
            <pc:sldMk cId="71415801" sldId="308"/>
            <ac:spMk id="2" creationId="{C8A7FF13-C9A1-D069-21BA-948519B15A2A}"/>
          </ac:spMkLst>
        </pc:spChg>
        <pc:picChg chg="add mod">
          <ac:chgData name="Brilliant Tleane" userId="17b35a9d-d403-4430-92ac-0fd18ec93b8e" providerId="ADAL" clId="{D7A3B85E-E120-4C2D-8823-1A95D5025564}" dt="2026-03-12T19:13:17.600" v="2469" actId="14100"/>
          <ac:picMkLst>
            <pc:docMk/>
            <pc:sldMk cId="71415801" sldId="308"/>
            <ac:picMk id="5" creationId="{3CF3D533-BD39-4208-ACE4-9588D364FA76}"/>
          </ac:picMkLst>
        </pc:picChg>
        <pc:picChg chg="add mod">
          <ac:chgData name="Brilliant Tleane" userId="17b35a9d-d403-4430-92ac-0fd18ec93b8e" providerId="ADAL" clId="{D7A3B85E-E120-4C2D-8823-1A95D5025564}" dt="2026-03-12T19:12:54.653" v="2464" actId="108"/>
          <ac:picMkLst>
            <pc:docMk/>
            <pc:sldMk cId="71415801" sldId="308"/>
            <ac:picMk id="7" creationId="{21EB46C0-7549-2FEC-314B-3EB4BA7999AA}"/>
          </ac:picMkLst>
        </pc:picChg>
        <pc:picChg chg="add mod">
          <ac:chgData name="Brilliant Tleane" userId="17b35a9d-d403-4430-92ac-0fd18ec93b8e" providerId="ADAL" clId="{D7A3B85E-E120-4C2D-8823-1A95D5025564}" dt="2026-03-12T19:13:37.698" v="2474" actId="14100"/>
          <ac:picMkLst>
            <pc:docMk/>
            <pc:sldMk cId="71415801" sldId="308"/>
            <ac:picMk id="9" creationId="{50BAA872-805A-F8A4-806D-2E15C01A7B34}"/>
          </ac:picMkLst>
        </pc:picChg>
      </pc:sldChg>
      <pc:sldChg chg="addSp delSp modSp add mod delAnim">
        <pc:chgData name="Brilliant Tleane" userId="17b35a9d-d403-4430-92ac-0fd18ec93b8e" providerId="ADAL" clId="{D7A3B85E-E120-4C2D-8823-1A95D5025564}" dt="2026-03-12T19:11:59.645" v="2454" actId="1076"/>
        <pc:sldMkLst>
          <pc:docMk/>
          <pc:sldMk cId="3396742735" sldId="309"/>
        </pc:sldMkLst>
        <pc:spChg chg="mod">
          <ac:chgData name="Brilliant Tleane" userId="17b35a9d-d403-4430-92ac-0fd18ec93b8e" providerId="ADAL" clId="{D7A3B85E-E120-4C2D-8823-1A95D5025564}" dt="2026-03-11T20:14:42.301" v="1977" actId="20577"/>
          <ac:spMkLst>
            <pc:docMk/>
            <pc:sldMk cId="3396742735" sldId="309"/>
            <ac:spMk id="2" creationId="{BC5BBFC0-8835-FAA6-FA29-C5F647618D77}"/>
          </ac:spMkLst>
        </pc:spChg>
        <pc:picChg chg="add del mod">
          <ac:chgData name="Brilliant Tleane" userId="17b35a9d-d403-4430-92ac-0fd18ec93b8e" providerId="ADAL" clId="{D7A3B85E-E120-4C2D-8823-1A95D5025564}" dt="2026-03-12T15:16:10.592" v="2309" actId="478"/>
          <ac:picMkLst>
            <pc:docMk/>
            <pc:sldMk cId="3396742735" sldId="309"/>
            <ac:picMk id="4" creationId="{8E281447-C3EF-978A-82A5-BFC0495AAF4D}"/>
          </ac:picMkLst>
        </pc:picChg>
        <pc:picChg chg="add mod">
          <ac:chgData name="Brilliant Tleane" userId="17b35a9d-d403-4430-92ac-0fd18ec93b8e" providerId="ADAL" clId="{D7A3B85E-E120-4C2D-8823-1A95D5025564}" dt="2026-03-12T19:11:59.645" v="2454" actId="1076"/>
          <ac:picMkLst>
            <pc:docMk/>
            <pc:sldMk cId="3396742735" sldId="309"/>
            <ac:picMk id="5" creationId="{8EA8CA5E-D394-EDB2-BEC8-16CD3BDDA00A}"/>
          </ac:picMkLst>
        </pc:picChg>
      </pc:sldChg>
      <pc:sldChg chg="addSp delSp modSp add mod">
        <pc:chgData name="Brilliant Tleane" userId="17b35a9d-d403-4430-92ac-0fd18ec93b8e" providerId="ADAL" clId="{D7A3B85E-E120-4C2D-8823-1A95D5025564}" dt="2026-03-11T20:18:01.781" v="2017" actId="20577"/>
        <pc:sldMkLst>
          <pc:docMk/>
          <pc:sldMk cId="2899360876" sldId="310"/>
        </pc:sldMkLst>
        <pc:spChg chg="mod">
          <ac:chgData name="Brilliant Tleane" userId="17b35a9d-d403-4430-92ac-0fd18ec93b8e" providerId="ADAL" clId="{D7A3B85E-E120-4C2D-8823-1A95D5025564}" dt="2026-03-11T20:18:01.781" v="2017" actId="20577"/>
          <ac:spMkLst>
            <pc:docMk/>
            <pc:sldMk cId="2899360876" sldId="310"/>
            <ac:spMk id="2" creationId="{DB7436D5-6D27-4171-D158-A2E759952E36}"/>
          </ac:spMkLst>
        </pc:spChg>
        <pc:picChg chg="add mod">
          <ac:chgData name="Brilliant Tleane" userId="17b35a9d-d403-4430-92ac-0fd18ec93b8e" providerId="ADAL" clId="{D7A3B85E-E120-4C2D-8823-1A95D5025564}" dt="2026-03-11T20:17:49.765" v="2006" actId="14100"/>
          <ac:picMkLst>
            <pc:docMk/>
            <pc:sldMk cId="2899360876" sldId="310"/>
            <ac:picMk id="5" creationId="{199D08A6-7819-9F34-3D8C-EEBD7497708D}"/>
          </ac:picMkLst>
        </pc:picChg>
      </pc:sldChg>
      <pc:sldChg chg="addSp delSp modSp add mod modAnim">
        <pc:chgData name="Brilliant Tleane" userId="17b35a9d-d403-4430-92ac-0fd18ec93b8e" providerId="ADAL" clId="{D7A3B85E-E120-4C2D-8823-1A95D5025564}" dt="2026-03-12T19:11:50.866" v="2451" actId="14100"/>
        <pc:sldMkLst>
          <pc:docMk/>
          <pc:sldMk cId="140481759" sldId="311"/>
        </pc:sldMkLst>
        <pc:spChg chg="mod">
          <ac:chgData name="Brilliant Tleane" userId="17b35a9d-d403-4430-92ac-0fd18ec93b8e" providerId="ADAL" clId="{D7A3B85E-E120-4C2D-8823-1A95D5025564}" dt="2026-03-11T20:30:58.631" v="2143" actId="20577"/>
          <ac:spMkLst>
            <pc:docMk/>
            <pc:sldMk cId="140481759" sldId="311"/>
            <ac:spMk id="2" creationId="{7F016BC4-116B-E458-1E1B-24A0FF583CA1}"/>
          </ac:spMkLst>
        </pc:spChg>
        <pc:picChg chg="add mod">
          <ac:chgData name="Brilliant Tleane" userId="17b35a9d-d403-4430-92ac-0fd18ec93b8e" providerId="ADAL" clId="{D7A3B85E-E120-4C2D-8823-1A95D5025564}" dt="2026-03-11T20:25:06.902" v="2047" actId="14100"/>
          <ac:picMkLst>
            <pc:docMk/>
            <pc:sldMk cId="140481759" sldId="311"/>
            <ac:picMk id="9" creationId="{F498CC19-A54F-5D63-469D-069FC6E49DE6}"/>
          </ac:picMkLst>
        </pc:picChg>
        <pc:picChg chg="add mod">
          <ac:chgData name="Brilliant Tleane" userId="17b35a9d-d403-4430-92ac-0fd18ec93b8e" providerId="ADAL" clId="{D7A3B85E-E120-4C2D-8823-1A95D5025564}" dt="2026-03-11T20:25:27.014" v="2051" actId="1076"/>
          <ac:picMkLst>
            <pc:docMk/>
            <pc:sldMk cId="140481759" sldId="311"/>
            <ac:picMk id="11" creationId="{FE75B07E-AF40-E579-6D80-F240FC5CCF9D}"/>
          </ac:picMkLst>
        </pc:picChg>
        <pc:picChg chg="add mod">
          <ac:chgData name="Brilliant Tleane" userId="17b35a9d-d403-4430-92ac-0fd18ec93b8e" providerId="ADAL" clId="{D7A3B85E-E120-4C2D-8823-1A95D5025564}" dt="2026-03-12T19:10:53.896" v="2446" actId="1076"/>
          <ac:picMkLst>
            <pc:docMk/>
            <pc:sldMk cId="140481759" sldId="311"/>
            <ac:picMk id="13" creationId="{BC0A7F60-6613-46BF-EE6B-941F067F98FA}"/>
          </ac:picMkLst>
        </pc:picChg>
        <pc:picChg chg="add mod">
          <ac:chgData name="Brilliant Tleane" userId="17b35a9d-d403-4430-92ac-0fd18ec93b8e" providerId="ADAL" clId="{D7A3B85E-E120-4C2D-8823-1A95D5025564}" dt="2026-03-12T19:11:50.866" v="2451" actId="14100"/>
          <ac:picMkLst>
            <pc:docMk/>
            <pc:sldMk cId="140481759" sldId="311"/>
            <ac:picMk id="16" creationId="{26F93EB7-E0F0-EA46-ABB7-CD8B29966140}"/>
          </ac:picMkLst>
        </pc:picChg>
      </pc:sldChg>
      <pc:sldChg chg="modSp add mod ord">
        <pc:chgData name="Brilliant Tleane" userId="17b35a9d-d403-4430-92ac-0fd18ec93b8e" providerId="ADAL" clId="{D7A3B85E-E120-4C2D-8823-1A95D5025564}" dt="2026-03-12T07:24:03.099" v="2271" actId="20577"/>
        <pc:sldMkLst>
          <pc:docMk/>
          <pc:sldMk cId="2703744017" sldId="312"/>
        </pc:sldMkLst>
        <pc:spChg chg="mod">
          <ac:chgData name="Brilliant Tleane" userId="17b35a9d-d403-4430-92ac-0fd18ec93b8e" providerId="ADAL" clId="{D7A3B85E-E120-4C2D-8823-1A95D5025564}" dt="2026-03-12T07:24:03.099" v="2271" actId="20577"/>
          <ac:spMkLst>
            <pc:docMk/>
            <pc:sldMk cId="2703744017" sldId="312"/>
            <ac:spMk id="2" creationId="{CFAAB896-11D1-1F3A-3F05-13546470DAE9}"/>
          </ac:spMkLst>
        </pc:spChg>
      </pc:sldChg>
      <pc:sldChg chg="addSp modSp add mod">
        <pc:chgData name="Brilliant Tleane" userId="17b35a9d-d403-4430-92ac-0fd18ec93b8e" providerId="ADAL" clId="{D7A3B85E-E120-4C2D-8823-1A95D5025564}" dt="2026-03-12T19:01:03.100" v="2380" actId="20577"/>
        <pc:sldMkLst>
          <pc:docMk/>
          <pc:sldMk cId="2772410979" sldId="313"/>
        </pc:sldMkLst>
        <pc:spChg chg="mod">
          <ac:chgData name="Brilliant Tleane" userId="17b35a9d-d403-4430-92ac-0fd18ec93b8e" providerId="ADAL" clId="{D7A3B85E-E120-4C2D-8823-1A95D5025564}" dt="2026-03-12T19:01:03.100" v="2380" actId="20577"/>
          <ac:spMkLst>
            <pc:docMk/>
            <pc:sldMk cId="2772410979" sldId="313"/>
            <ac:spMk id="2" creationId="{816C84F7-8F16-E170-DE7A-66A5C3E2C12B}"/>
          </ac:spMkLst>
        </pc:spChg>
        <pc:picChg chg="add mod">
          <ac:chgData name="Brilliant Tleane" userId="17b35a9d-d403-4430-92ac-0fd18ec93b8e" providerId="ADAL" clId="{D7A3B85E-E120-4C2D-8823-1A95D5025564}" dt="2026-03-12T19:00:46.262" v="2365" actId="14100"/>
          <ac:picMkLst>
            <pc:docMk/>
            <pc:sldMk cId="2772410979" sldId="313"/>
            <ac:picMk id="4" creationId="{8F3AB1B5-DCCE-F66E-EB03-10CB3DBB187D}"/>
          </ac:picMkLst>
        </pc:picChg>
      </pc:sldChg>
      <pc:sldChg chg="addSp modSp add mod">
        <pc:chgData name="Brilliant Tleane" userId="17b35a9d-d403-4430-92ac-0fd18ec93b8e" providerId="ADAL" clId="{D7A3B85E-E120-4C2D-8823-1A95D5025564}" dt="2026-03-12T19:03:54.991" v="2402" actId="1036"/>
        <pc:sldMkLst>
          <pc:docMk/>
          <pc:sldMk cId="427111633" sldId="314"/>
        </pc:sldMkLst>
        <pc:picChg chg="add mod">
          <ac:chgData name="Brilliant Tleane" userId="17b35a9d-d403-4430-92ac-0fd18ec93b8e" providerId="ADAL" clId="{D7A3B85E-E120-4C2D-8823-1A95D5025564}" dt="2026-03-12T19:03:54.991" v="2402" actId="1036"/>
          <ac:picMkLst>
            <pc:docMk/>
            <pc:sldMk cId="427111633" sldId="314"/>
            <ac:picMk id="4" creationId="{57E00362-748E-FA97-8856-424CE0112075}"/>
          </ac:picMkLst>
        </pc:picChg>
      </pc:sldChg>
      <pc:sldChg chg="addSp modSp add mod setBg">
        <pc:chgData name="Brilliant Tleane" userId="17b35a9d-d403-4430-92ac-0fd18ec93b8e" providerId="ADAL" clId="{D7A3B85E-E120-4C2D-8823-1A95D5025564}" dt="2026-03-12T19:04:07.136" v="2404" actId="14100"/>
        <pc:sldMkLst>
          <pc:docMk/>
          <pc:sldMk cId="568202005" sldId="315"/>
        </pc:sldMkLst>
        <pc:picChg chg="add mod">
          <ac:chgData name="Brilliant Tleane" userId="17b35a9d-d403-4430-92ac-0fd18ec93b8e" providerId="ADAL" clId="{D7A3B85E-E120-4C2D-8823-1A95D5025564}" dt="2026-03-12T19:04:07.136" v="2404" actId="14100"/>
          <ac:picMkLst>
            <pc:docMk/>
            <pc:sldMk cId="568202005" sldId="315"/>
            <ac:picMk id="4" creationId="{D8B4EDA0-48CA-D8FF-86D8-DF555F505C36}"/>
          </ac:picMkLst>
        </pc:picChg>
      </pc:sldChg>
    </pc:docChg>
  </pc:docChgLst>
  <pc:docChgLst>
    <pc:chgData name="Brilliant Tleane" userId="S::brilliant.tleane@adaptit.com::17b35a9d-d403-4430-92ac-0fd18ec93b8e" providerId="AD" clId="Web-{0148CC6C-C58E-46E1-D13F-AA03EF8A0BD4}"/>
    <pc:docChg chg="delSld">
      <pc:chgData name="Brilliant Tleane" userId="S::brilliant.tleane@adaptit.com::17b35a9d-d403-4430-92ac-0fd18ec93b8e" providerId="AD" clId="Web-{0148CC6C-C58E-46E1-D13F-AA03EF8A0BD4}" dt="2026-03-13T11:37:40.408" v="0"/>
      <pc:docMkLst>
        <pc:docMk/>
      </pc:docMkLst>
      <pc:sldChg chg="del">
        <pc:chgData name="Brilliant Tleane" userId="S::brilliant.tleane@adaptit.com::17b35a9d-d403-4430-92ac-0fd18ec93b8e" providerId="AD" clId="Web-{0148CC6C-C58E-46E1-D13F-AA03EF8A0BD4}" dt="2026-03-13T11:37:40.408" v="0"/>
        <pc:sldMkLst>
          <pc:docMk/>
          <pc:sldMk cId="3247429154" sldId="275"/>
        </pc:sldMkLst>
      </pc:sldChg>
    </pc:docChg>
  </pc:docChgLst>
  <pc:docChgLst>
    <pc:chgData name="Brilliant Tleane" userId="S::brilliant.tleane@adaptit.com::17b35a9d-d403-4430-92ac-0fd18ec93b8e" providerId="AD" clId="Web-{4905EFFD-43A7-17DC-2EDD-D992C8C62523}"/>
    <pc:docChg chg="modSld">
      <pc:chgData name="Brilliant Tleane" userId="S::brilliant.tleane@adaptit.com::17b35a9d-d403-4430-92ac-0fd18ec93b8e" providerId="AD" clId="Web-{4905EFFD-43A7-17DC-2EDD-D992C8C62523}" dt="2026-03-13T11:57:18.460" v="13" actId="20577"/>
      <pc:docMkLst>
        <pc:docMk/>
      </pc:docMkLst>
      <pc:sldChg chg="modSp">
        <pc:chgData name="Brilliant Tleane" userId="S::brilliant.tleane@adaptit.com::17b35a9d-d403-4430-92ac-0fd18ec93b8e" providerId="AD" clId="Web-{4905EFFD-43A7-17DC-2EDD-D992C8C62523}" dt="2026-03-13T11:57:05.225" v="6" actId="20577"/>
        <pc:sldMkLst>
          <pc:docMk/>
          <pc:sldMk cId="427111633" sldId="314"/>
        </pc:sldMkLst>
        <pc:spChg chg="mod">
          <ac:chgData name="Brilliant Tleane" userId="S::brilliant.tleane@adaptit.com::17b35a9d-d403-4430-92ac-0fd18ec93b8e" providerId="AD" clId="Web-{4905EFFD-43A7-17DC-2EDD-D992C8C62523}" dt="2026-03-13T11:57:05.225" v="6" actId="20577"/>
          <ac:spMkLst>
            <pc:docMk/>
            <pc:sldMk cId="427111633" sldId="314"/>
            <ac:spMk id="2" creationId="{B4939A87-043A-2303-0F6B-C92A70A79041}"/>
          </ac:spMkLst>
        </pc:spChg>
      </pc:sldChg>
      <pc:sldChg chg="modSp">
        <pc:chgData name="Brilliant Tleane" userId="S::brilliant.tleane@adaptit.com::17b35a9d-d403-4430-92ac-0fd18ec93b8e" providerId="AD" clId="Web-{4905EFFD-43A7-17DC-2EDD-D992C8C62523}" dt="2026-03-13T11:57:18.460" v="13" actId="20577"/>
        <pc:sldMkLst>
          <pc:docMk/>
          <pc:sldMk cId="568202005" sldId="315"/>
        </pc:sldMkLst>
        <pc:spChg chg="mod">
          <ac:chgData name="Brilliant Tleane" userId="S::brilliant.tleane@adaptit.com::17b35a9d-d403-4430-92ac-0fd18ec93b8e" providerId="AD" clId="Web-{4905EFFD-43A7-17DC-2EDD-D992C8C62523}" dt="2026-03-13T11:57:18.460" v="13" actId="20577"/>
          <ac:spMkLst>
            <pc:docMk/>
            <pc:sldMk cId="568202005" sldId="315"/>
            <ac:spMk id="2" creationId="{4F676040-59DA-F8C1-716D-DD0351F6AFD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A799-7BE9-054B-BB00-1C857A295A41}" type="datetimeFigureOut">
              <a:rPr lang="en-GB" smtClean="0"/>
              <a:t>14/03/2026</a:t>
            </a:fld>
            <a:endParaRPr lang="en-GB"/>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89AF9-8242-AB4E-BF72-33C723BBC0DB}" type="slidenum">
              <a:rPr lang="en-GB" smtClean="0"/>
              <a:t>‹#›</a:t>
            </a:fld>
            <a:endParaRPr lang="en-GB"/>
          </a:p>
        </p:txBody>
      </p:sp>
    </p:spTree>
    <p:extLst>
      <p:ext uri="{BB962C8B-B14F-4D97-AF65-F5344CB8AC3E}">
        <p14:creationId xmlns:p14="http://schemas.microsoft.com/office/powerpoint/2010/main" val="3801165314"/>
      </p:ext>
    </p:extLst>
  </p:cSld>
  <p:clrMap bg1="lt1" tx1="dk1" bg2="lt2" tx2="dk2" accent1="accent1" accent2="accent2" accent3="accent3" accent4="accent4" accent5="accent5" accent6="accent6" hlink="hlink" folHlink="folHlink"/>
  <p:notesStyle>
    <a:lvl1pPr marL="0" algn="l" defTabSz="685983" rtl="0" eaLnBrk="1" latinLnBrk="0" hangingPunct="1">
      <a:defRPr sz="900" kern="1200">
        <a:solidFill>
          <a:schemeClr val="tx1"/>
        </a:solidFill>
        <a:latin typeface="+mn-lt"/>
        <a:ea typeface="+mn-ea"/>
        <a:cs typeface="+mn-cs"/>
      </a:defRPr>
    </a:lvl1pPr>
    <a:lvl2pPr marL="342991" algn="l" defTabSz="685983" rtl="0" eaLnBrk="1" latinLnBrk="0" hangingPunct="1">
      <a:defRPr sz="900" kern="1200">
        <a:solidFill>
          <a:schemeClr val="tx1"/>
        </a:solidFill>
        <a:latin typeface="+mn-lt"/>
        <a:ea typeface="+mn-ea"/>
        <a:cs typeface="+mn-cs"/>
      </a:defRPr>
    </a:lvl2pPr>
    <a:lvl3pPr marL="685983" algn="l" defTabSz="685983" rtl="0" eaLnBrk="1" latinLnBrk="0" hangingPunct="1">
      <a:defRPr sz="900" kern="1200">
        <a:solidFill>
          <a:schemeClr val="tx1"/>
        </a:solidFill>
        <a:latin typeface="+mn-lt"/>
        <a:ea typeface="+mn-ea"/>
        <a:cs typeface="+mn-cs"/>
      </a:defRPr>
    </a:lvl3pPr>
    <a:lvl4pPr marL="1028974" algn="l" defTabSz="685983" rtl="0" eaLnBrk="1" latinLnBrk="0" hangingPunct="1">
      <a:defRPr sz="900" kern="1200">
        <a:solidFill>
          <a:schemeClr val="tx1"/>
        </a:solidFill>
        <a:latin typeface="+mn-lt"/>
        <a:ea typeface="+mn-ea"/>
        <a:cs typeface="+mn-cs"/>
      </a:defRPr>
    </a:lvl4pPr>
    <a:lvl5pPr marL="1371966" algn="l" defTabSz="685983" rtl="0" eaLnBrk="1" latinLnBrk="0" hangingPunct="1">
      <a:defRPr sz="900" kern="1200">
        <a:solidFill>
          <a:schemeClr val="tx1"/>
        </a:solidFill>
        <a:latin typeface="+mn-lt"/>
        <a:ea typeface="+mn-ea"/>
        <a:cs typeface="+mn-cs"/>
      </a:defRPr>
    </a:lvl5pPr>
    <a:lvl6pPr marL="1714957" algn="l" defTabSz="685983" rtl="0" eaLnBrk="1" latinLnBrk="0" hangingPunct="1">
      <a:defRPr sz="900" kern="1200">
        <a:solidFill>
          <a:schemeClr val="tx1"/>
        </a:solidFill>
        <a:latin typeface="+mn-lt"/>
        <a:ea typeface="+mn-ea"/>
        <a:cs typeface="+mn-cs"/>
      </a:defRPr>
    </a:lvl6pPr>
    <a:lvl7pPr marL="2057949" algn="l" defTabSz="685983" rtl="0" eaLnBrk="1" latinLnBrk="0" hangingPunct="1">
      <a:defRPr sz="900" kern="1200">
        <a:solidFill>
          <a:schemeClr val="tx1"/>
        </a:solidFill>
        <a:latin typeface="+mn-lt"/>
        <a:ea typeface="+mn-ea"/>
        <a:cs typeface="+mn-cs"/>
      </a:defRPr>
    </a:lvl7pPr>
    <a:lvl8pPr marL="2400940" algn="l" defTabSz="685983" rtl="0" eaLnBrk="1" latinLnBrk="0" hangingPunct="1">
      <a:defRPr sz="900" kern="1200">
        <a:solidFill>
          <a:schemeClr val="tx1"/>
        </a:solidFill>
        <a:latin typeface="+mn-lt"/>
        <a:ea typeface="+mn-ea"/>
        <a:cs typeface="+mn-cs"/>
      </a:defRPr>
    </a:lvl8pPr>
    <a:lvl9pPr marL="2743932" algn="l" defTabSz="6859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 Liability/leave provision report calculated the leave balance as at the end of a specific cycle and then based on the leave balance calculate the leave selling and leave severance value for the leave type and the person. These values are used to calculate the leave liability amount for the university. </a:t>
            </a:r>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10</a:t>
            </a:fld>
            <a:endParaRPr lang="en-GB"/>
          </a:p>
        </p:txBody>
      </p:sp>
    </p:spTree>
    <p:extLst>
      <p:ext uri="{BB962C8B-B14F-4D97-AF65-F5344CB8AC3E}">
        <p14:creationId xmlns:p14="http://schemas.microsoft.com/office/powerpoint/2010/main" val="2661255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92ADC-297B-D2BA-4CED-10818CE9FF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5D41FC-795D-DE0E-83A0-E295CBB04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5A4C5E-A14C-922B-4283-EE0110366D9D}"/>
              </a:ext>
            </a:extLst>
          </p:cNvPr>
          <p:cNvSpPr>
            <a:spLocks noGrp="1"/>
          </p:cNvSpPr>
          <p:nvPr>
            <p:ph type="body" idx="1"/>
          </p:nvPr>
        </p:nvSpPr>
        <p:spPr/>
        <p:txBody>
          <a:bodyPr/>
          <a:lstStyle/>
          <a:p>
            <a:r>
              <a:rPr lang="en-GB" sz="900" kern="1200" dirty="0">
                <a:solidFill>
                  <a:schemeClr val="tx1"/>
                </a:solidFill>
                <a:effectLst/>
                <a:latin typeface="+mn-lt"/>
                <a:ea typeface="+mn-ea"/>
                <a:cs typeface="+mn-cs"/>
              </a:rPr>
              <a:t>The user must be able to select the advert code from the drop-down, and once the advert code is selected, the advert start date should automatically display; the advert start date should not be selected by the user manually.</a:t>
            </a:r>
          </a:p>
          <a:p>
            <a:r>
              <a:rPr lang="en-GB" sz="900" kern="1200" dirty="0">
                <a:solidFill>
                  <a:schemeClr val="tx1"/>
                </a:solidFill>
                <a:effectLst/>
                <a:latin typeface="+mn-lt"/>
                <a:ea typeface="+mn-ea"/>
                <a:cs typeface="+mn-cs"/>
              </a:rPr>
              <a:t>The system should display a header with the Advert Details at the top left and list all the applicants.</a:t>
            </a:r>
          </a:p>
          <a:p>
            <a:pPr marL="0" marR="0" lvl="0" indent="0" algn="l" defTabSz="685983"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effectLst/>
                <a:latin typeface="+mn-lt"/>
                <a:ea typeface="+mn-ea"/>
                <a:cs typeface="+mn-cs"/>
              </a:rPr>
              <a:t>The report must be exported and viewed in pdf format and Excel. </a:t>
            </a:r>
            <a:endParaRPr lang="en-ZA" sz="900" kern="1200" dirty="0">
              <a:solidFill>
                <a:schemeClr val="tx1"/>
              </a:solidFill>
              <a:effectLst/>
              <a:latin typeface="+mn-lt"/>
              <a:ea typeface="+mn-ea"/>
              <a:cs typeface="+mn-cs"/>
            </a:endParaRPr>
          </a:p>
          <a:p>
            <a:endParaRPr lang="en-GB" sz="900" kern="1200" dirty="0">
              <a:solidFill>
                <a:schemeClr val="tx1"/>
              </a:solidFill>
              <a:effectLst/>
              <a:latin typeface="+mn-lt"/>
              <a:ea typeface="+mn-ea"/>
              <a:cs typeface="+mn-cs"/>
            </a:endParaRPr>
          </a:p>
          <a:p>
            <a:endParaRPr lang="en-ZA" dirty="0"/>
          </a:p>
        </p:txBody>
      </p:sp>
      <p:sp>
        <p:nvSpPr>
          <p:cNvPr id="4" name="Slide Number Placeholder 3">
            <a:extLst>
              <a:ext uri="{FF2B5EF4-FFF2-40B4-BE49-F238E27FC236}">
                <a16:creationId xmlns:a16="http://schemas.microsoft.com/office/drawing/2014/main" id="{462B3D7B-F17E-24EA-03FB-CBB3EC3D9E32}"/>
              </a:ext>
            </a:extLst>
          </p:cNvPr>
          <p:cNvSpPr>
            <a:spLocks noGrp="1"/>
          </p:cNvSpPr>
          <p:nvPr>
            <p:ph type="sldNum" sz="quarter" idx="5"/>
          </p:nvPr>
        </p:nvSpPr>
        <p:spPr/>
        <p:txBody>
          <a:bodyPr/>
          <a:lstStyle/>
          <a:p>
            <a:fld id="{86689AF9-8242-AB4E-BF72-33C723BBC0DB}" type="slidenum">
              <a:rPr lang="en-GB" smtClean="0"/>
              <a:t>25</a:t>
            </a:fld>
            <a:endParaRPr lang="en-GB"/>
          </a:p>
        </p:txBody>
      </p:sp>
    </p:spTree>
    <p:extLst>
      <p:ext uri="{BB962C8B-B14F-4D97-AF65-F5344CB8AC3E}">
        <p14:creationId xmlns:p14="http://schemas.microsoft.com/office/powerpoint/2010/main" val="3528743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15E33-8EA6-F4F8-B7B1-DD3F9EE1C3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2765A0-DADB-F616-8E7A-ADC5D96256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8278B-79A3-AE69-0648-8DB6DDE281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9C9046-7E59-6D13-D288-8CED3905EA6A}"/>
              </a:ext>
            </a:extLst>
          </p:cNvPr>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296110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bg1"/>
              </a:buClr>
            </a:pPr>
            <a:r>
              <a:rPr lang="en-US" altLang="ko-KR" sz="900" dirty="0">
                <a:solidFill>
                  <a:schemeClr val="tx1">
                    <a:lumMod val="75000"/>
                  </a:schemeClr>
                </a:solidFill>
              </a:rPr>
              <a:t>Validation error “Enter Cell Number” Must be display when you try to submit an application</a:t>
            </a:r>
            <a:endParaRPr lang="en-GB" altLang="ko-KR" sz="900" dirty="0">
              <a:solidFill>
                <a:schemeClr val="tx1">
                  <a:lumMod val="75000"/>
                </a:schemeClr>
              </a:solidFill>
            </a:endParaRPr>
          </a:p>
          <a:p>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17</a:t>
            </a:fld>
            <a:endParaRPr lang="en-GB"/>
          </a:p>
        </p:txBody>
      </p:sp>
    </p:spTree>
    <p:extLst>
      <p:ext uri="{BB962C8B-B14F-4D97-AF65-F5344CB8AC3E}">
        <p14:creationId xmlns:p14="http://schemas.microsoft.com/office/powerpoint/2010/main" val="3421279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The Field Notice Period must use a dropdown and list all the available notice periods.</a:t>
            </a:r>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18</a:t>
            </a:fld>
            <a:endParaRPr lang="en-GB"/>
          </a:p>
        </p:txBody>
      </p:sp>
    </p:spTree>
    <p:extLst>
      <p:ext uri="{BB962C8B-B14F-4D97-AF65-F5344CB8AC3E}">
        <p14:creationId xmlns:p14="http://schemas.microsoft.com/office/powerpoint/2010/main" val="3444944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2A8DF-012D-093A-5015-C88317CC7F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C22490-8E94-BDEE-7C01-1AC954021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44D02A-409E-41FB-0108-DFCC0E3D1552}"/>
              </a:ext>
            </a:extLst>
          </p:cNvPr>
          <p:cNvSpPr>
            <a:spLocks noGrp="1"/>
          </p:cNvSpPr>
          <p:nvPr>
            <p:ph type="body" idx="1"/>
          </p:nvPr>
        </p:nvSpPr>
        <p:spPr/>
        <p:txBody>
          <a:bodyPr/>
          <a:lstStyle/>
          <a:p>
            <a:r>
              <a:rPr lang="en-GB" sz="900" kern="1200" dirty="0">
                <a:solidFill>
                  <a:schemeClr val="tx1"/>
                </a:solidFill>
                <a:effectLst/>
                <a:latin typeface="+mn-lt"/>
                <a:ea typeface="+mn-ea"/>
                <a:cs typeface="+mn-cs"/>
              </a:rPr>
              <a:t>The Upload of the Supporting Documents has been split into different categories of the documents required, i.e. CV, Qualifications, Portfolio of Evidence and also Other.</a:t>
            </a:r>
            <a:endParaRPr lang="en-ZA" dirty="0"/>
          </a:p>
        </p:txBody>
      </p:sp>
      <p:sp>
        <p:nvSpPr>
          <p:cNvPr id="4" name="Slide Number Placeholder 3">
            <a:extLst>
              <a:ext uri="{FF2B5EF4-FFF2-40B4-BE49-F238E27FC236}">
                <a16:creationId xmlns:a16="http://schemas.microsoft.com/office/drawing/2014/main" id="{7AC63673-E1E6-64B4-7770-8296F8FF4E9C}"/>
              </a:ext>
            </a:extLst>
          </p:cNvPr>
          <p:cNvSpPr>
            <a:spLocks noGrp="1"/>
          </p:cNvSpPr>
          <p:nvPr>
            <p:ph type="sldNum" sz="quarter" idx="5"/>
          </p:nvPr>
        </p:nvSpPr>
        <p:spPr/>
        <p:txBody>
          <a:bodyPr/>
          <a:lstStyle/>
          <a:p>
            <a:fld id="{86689AF9-8242-AB4E-BF72-33C723BBC0DB}" type="slidenum">
              <a:rPr lang="en-GB" smtClean="0"/>
              <a:t>19</a:t>
            </a:fld>
            <a:endParaRPr lang="en-GB"/>
          </a:p>
        </p:txBody>
      </p:sp>
    </p:spTree>
    <p:extLst>
      <p:ext uri="{BB962C8B-B14F-4D97-AF65-F5344CB8AC3E}">
        <p14:creationId xmlns:p14="http://schemas.microsoft.com/office/powerpoint/2010/main" val="3383955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E0AD0-DF6E-F9F6-51A9-F976B05BC2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41A727-C2E2-D28D-D1AF-829E615221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0699B3-D017-2071-453A-2EC36E9624FB}"/>
              </a:ext>
            </a:extLst>
          </p:cNvPr>
          <p:cNvSpPr>
            <a:spLocks noGrp="1"/>
          </p:cNvSpPr>
          <p:nvPr>
            <p:ph type="body" idx="1"/>
          </p:nvPr>
        </p:nvSpPr>
        <p:spPr/>
        <p:txBody>
          <a:bodyPr/>
          <a:lstStyle/>
          <a:p>
            <a:r>
              <a:rPr lang="en-GB" sz="900" kern="1200" dirty="0">
                <a:solidFill>
                  <a:schemeClr val="tx1"/>
                </a:solidFill>
                <a:effectLst/>
                <a:latin typeface="+mn-lt"/>
                <a:ea typeface="+mn-ea"/>
                <a:cs typeface="+mn-cs"/>
              </a:rPr>
              <a:t>The Upload of the Supporting Documents has been split into different categories of the documents required, i.e. CV, Qualifications, Portfolio of Evidence and also Other.</a:t>
            </a:r>
            <a:endParaRPr lang="en-ZA" dirty="0"/>
          </a:p>
        </p:txBody>
      </p:sp>
      <p:sp>
        <p:nvSpPr>
          <p:cNvPr id="4" name="Slide Number Placeholder 3">
            <a:extLst>
              <a:ext uri="{FF2B5EF4-FFF2-40B4-BE49-F238E27FC236}">
                <a16:creationId xmlns:a16="http://schemas.microsoft.com/office/drawing/2014/main" id="{F24FCAA5-798E-81B8-6102-E297BFEEAA9C}"/>
              </a:ext>
            </a:extLst>
          </p:cNvPr>
          <p:cNvSpPr>
            <a:spLocks noGrp="1"/>
          </p:cNvSpPr>
          <p:nvPr>
            <p:ph type="sldNum" sz="quarter" idx="5"/>
          </p:nvPr>
        </p:nvSpPr>
        <p:spPr/>
        <p:txBody>
          <a:bodyPr/>
          <a:lstStyle/>
          <a:p>
            <a:fld id="{86689AF9-8242-AB4E-BF72-33C723BBC0DB}" type="slidenum">
              <a:rPr lang="en-GB" smtClean="0"/>
              <a:t>20</a:t>
            </a:fld>
            <a:endParaRPr lang="en-GB"/>
          </a:p>
        </p:txBody>
      </p:sp>
    </p:spTree>
    <p:extLst>
      <p:ext uri="{BB962C8B-B14F-4D97-AF65-F5344CB8AC3E}">
        <p14:creationId xmlns:p14="http://schemas.microsoft.com/office/powerpoint/2010/main" val="136582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1CCEC-C021-E485-268C-2580C23BCF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8E3F5-9D62-2A90-9E4F-D16C511EA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7098D3-3DF4-BA7C-9863-CD818F7692DB}"/>
              </a:ext>
            </a:extLst>
          </p:cNvPr>
          <p:cNvSpPr>
            <a:spLocks noGrp="1"/>
          </p:cNvSpPr>
          <p:nvPr>
            <p:ph type="body" idx="1"/>
          </p:nvPr>
        </p:nvSpPr>
        <p:spPr/>
        <p:txBody>
          <a:bodyPr/>
          <a:lstStyle/>
          <a:p>
            <a:r>
              <a:rPr lang="en-GB" sz="900" kern="1200" dirty="0">
                <a:solidFill>
                  <a:schemeClr val="tx1"/>
                </a:solidFill>
                <a:effectLst/>
                <a:latin typeface="+mn-lt"/>
                <a:ea typeface="+mn-ea"/>
                <a:cs typeface="+mn-cs"/>
              </a:rPr>
              <a:t>Check the newly added fields on the Summary of Qualifications. Note must be displayed in the description. </a:t>
            </a:r>
            <a:endParaRPr lang="en-ZA" dirty="0"/>
          </a:p>
        </p:txBody>
      </p:sp>
      <p:sp>
        <p:nvSpPr>
          <p:cNvPr id="4" name="Slide Number Placeholder 3">
            <a:extLst>
              <a:ext uri="{FF2B5EF4-FFF2-40B4-BE49-F238E27FC236}">
                <a16:creationId xmlns:a16="http://schemas.microsoft.com/office/drawing/2014/main" id="{F608CFDE-50C0-F9F2-F94E-9ADBC1BEF123}"/>
              </a:ext>
            </a:extLst>
          </p:cNvPr>
          <p:cNvSpPr>
            <a:spLocks noGrp="1"/>
          </p:cNvSpPr>
          <p:nvPr>
            <p:ph type="sldNum" sz="quarter" idx="5"/>
          </p:nvPr>
        </p:nvSpPr>
        <p:spPr/>
        <p:txBody>
          <a:bodyPr/>
          <a:lstStyle/>
          <a:p>
            <a:fld id="{86689AF9-8242-AB4E-BF72-33C723BBC0DB}" type="slidenum">
              <a:rPr lang="en-GB" smtClean="0"/>
              <a:t>21</a:t>
            </a:fld>
            <a:endParaRPr lang="en-GB"/>
          </a:p>
        </p:txBody>
      </p:sp>
    </p:spTree>
    <p:extLst>
      <p:ext uri="{BB962C8B-B14F-4D97-AF65-F5344CB8AC3E}">
        <p14:creationId xmlns:p14="http://schemas.microsoft.com/office/powerpoint/2010/main" val="2373877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B6020-4E72-1BAA-E143-E1366C1BF8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FE806-A005-08C1-4F7E-98EBE60B1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E24F6-0559-0E96-2675-EF1E8F149297}"/>
              </a:ext>
            </a:extLst>
          </p:cNvPr>
          <p:cNvSpPr>
            <a:spLocks noGrp="1"/>
          </p:cNvSpPr>
          <p:nvPr>
            <p:ph type="body" idx="1"/>
          </p:nvPr>
        </p:nvSpPr>
        <p:spPr/>
        <p:txBody>
          <a:bodyPr/>
          <a:lstStyle/>
          <a:p>
            <a:r>
              <a:rPr lang="en-GB" sz="900" kern="1200" dirty="0">
                <a:solidFill>
                  <a:schemeClr val="tx1"/>
                </a:solidFill>
                <a:effectLst/>
                <a:latin typeface="+mn-lt"/>
                <a:ea typeface="+mn-ea"/>
                <a:cs typeface="+mn-cs"/>
              </a:rPr>
              <a:t>Should allow the applicant to manually type the date or use the calendar. Display a list of Durations for the applicant to select the relevant. Display a list of Fields of study for the user to select the relevant.</a:t>
            </a:r>
            <a:endParaRPr lang="en-ZA" dirty="0"/>
          </a:p>
        </p:txBody>
      </p:sp>
      <p:sp>
        <p:nvSpPr>
          <p:cNvPr id="4" name="Slide Number Placeholder 3">
            <a:extLst>
              <a:ext uri="{FF2B5EF4-FFF2-40B4-BE49-F238E27FC236}">
                <a16:creationId xmlns:a16="http://schemas.microsoft.com/office/drawing/2014/main" id="{951C00DB-94BC-28E4-E7A2-DC94A2D34236}"/>
              </a:ext>
            </a:extLst>
          </p:cNvPr>
          <p:cNvSpPr>
            <a:spLocks noGrp="1"/>
          </p:cNvSpPr>
          <p:nvPr>
            <p:ph type="sldNum" sz="quarter" idx="5"/>
          </p:nvPr>
        </p:nvSpPr>
        <p:spPr/>
        <p:txBody>
          <a:bodyPr/>
          <a:lstStyle/>
          <a:p>
            <a:fld id="{86689AF9-8242-AB4E-BF72-33C723BBC0DB}" type="slidenum">
              <a:rPr lang="en-GB" smtClean="0"/>
              <a:t>22</a:t>
            </a:fld>
            <a:endParaRPr lang="en-GB"/>
          </a:p>
        </p:txBody>
      </p:sp>
    </p:spTree>
    <p:extLst>
      <p:ext uri="{BB962C8B-B14F-4D97-AF65-F5344CB8AC3E}">
        <p14:creationId xmlns:p14="http://schemas.microsoft.com/office/powerpoint/2010/main" val="1704354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DEA3B-154C-7CB1-E34E-BAE1CD44D5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CC091-E630-4705-2665-7DDA11D5DD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D11939-6F55-5C28-3848-66E3BC3990ED}"/>
              </a:ext>
            </a:extLst>
          </p:cNvPr>
          <p:cNvSpPr>
            <a:spLocks noGrp="1"/>
          </p:cNvSpPr>
          <p:nvPr>
            <p:ph type="body" idx="1"/>
          </p:nvPr>
        </p:nvSpPr>
        <p:spPr/>
        <p:txBody>
          <a:bodyPr/>
          <a:lstStyle/>
          <a:p>
            <a:r>
              <a:rPr lang="en-GB" sz="900" kern="1200" dirty="0">
                <a:solidFill>
                  <a:schemeClr val="tx1"/>
                </a:solidFill>
                <a:effectLst/>
                <a:latin typeface="+mn-lt"/>
                <a:ea typeface="+mn-ea"/>
                <a:cs typeface="+mn-cs"/>
              </a:rPr>
              <a:t>Committee member to access the newly added column View Advert details</a:t>
            </a:r>
            <a:endParaRPr lang="en-ZA" dirty="0"/>
          </a:p>
        </p:txBody>
      </p:sp>
      <p:sp>
        <p:nvSpPr>
          <p:cNvPr id="4" name="Slide Number Placeholder 3">
            <a:extLst>
              <a:ext uri="{FF2B5EF4-FFF2-40B4-BE49-F238E27FC236}">
                <a16:creationId xmlns:a16="http://schemas.microsoft.com/office/drawing/2014/main" id="{5B88AC7F-6ABB-6939-9BDB-D3BC9EBA8543}"/>
              </a:ext>
            </a:extLst>
          </p:cNvPr>
          <p:cNvSpPr>
            <a:spLocks noGrp="1"/>
          </p:cNvSpPr>
          <p:nvPr>
            <p:ph type="sldNum" sz="quarter" idx="5"/>
          </p:nvPr>
        </p:nvSpPr>
        <p:spPr/>
        <p:txBody>
          <a:bodyPr/>
          <a:lstStyle/>
          <a:p>
            <a:fld id="{86689AF9-8242-AB4E-BF72-33C723BBC0DB}" type="slidenum">
              <a:rPr lang="en-GB" smtClean="0"/>
              <a:t>23</a:t>
            </a:fld>
            <a:endParaRPr lang="en-GB"/>
          </a:p>
        </p:txBody>
      </p:sp>
    </p:spTree>
    <p:extLst>
      <p:ext uri="{BB962C8B-B14F-4D97-AF65-F5344CB8AC3E}">
        <p14:creationId xmlns:p14="http://schemas.microsoft.com/office/powerpoint/2010/main" val="4149149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E2CFA-B95D-D547-09D0-7C09E3F766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AD4AF9-A22F-6EE4-57AC-741DB20F8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C348FA-A5BC-84B6-B045-088539C010D1}"/>
              </a:ext>
            </a:extLst>
          </p:cNvPr>
          <p:cNvSpPr>
            <a:spLocks noGrp="1"/>
          </p:cNvSpPr>
          <p:nvPr>
            <p:ph type="body" idx="1"/>
          </p:nvPr>
        </p:nvSpPr>
        <p:spPr/>
        <p:txBody>
          <a:bodyPr/>
          <a:lstStyle/>
          <a:p>
            <a:r>
              <a:rPr lang="en-GB" sz="900" kern="1200" dirty="0">
                <a:solidFill>
                  <a:schemeClr val="tx1"/>
                </a:solidFill>
                <a:effectLst/>
                <a:latin typeface="+mn-lt"/>
                <a:ea typeface="+mn-ea"/>
                <a:cs typeface="+mn-cs"/>
              </a:rPr>
              <a:t>A committee member will be able to view new columns for Education, Notice Period and Work experience. </a:t>
            </a:r>
            <a:endParaRPr lang="en-ZA" dirty="0"/>
          </a:p>
        </p:txBody>
      </p:sp>
      <p:sp>
        <p:nvSpPr>
          <p:cNvPr id="4" name="Slide Number Placeholder 3">
            <a:extLst>
              <a:ext uri="{FF2B5EF4-FFF2-40B4-BE49-F238E27FC236}">
                <a16:creationId xmlns:a16="http://schemas.microsoft.com/office/drawing/2014/main" id="{496B3E0E-2078-3E19-F4E8-F46956D8872E}"/>
              </a:ext>
            </a:extLst>
          </p:cNvPr>
          <p:cNvSpPr>
            <a:spLocks noGrp="1"/>
          </p:cNvSpPr>
          <p:nvPr>
            <p:ph type="sldNum" sz="quarter" idx="5"/>
          </p:nvPr>
        </p:nvSpPr>
        <p:spPr/>
        <p:txBody>
          <a:bodyPr/>
          <a:lstStyle/>
          <a:p>
            <a:fld id="{86689AF9-8242-AB4E-BF72-33C723BBC0DB}" type="slidenum">
              <a:rPr lang="en-GB" smtClean="0"/>
              <a:t>24</a:t>
            </a:fld>
            <a:endParaRPr lang="en-GB"/>
          </a:p>
        </p:txBody>
      </p:sp>
    </p:spTree>
    <p:extLst>
      <p:ext uri="{BB962C8B-B14F-4D97-AF65-F5344CB8AC3E}">
        <p14:creationId xmlns:p14="http://schemas.microsoft.com/office/powerpoint/2010/main" val="35022542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5.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6">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C0C47C-6473-D450-1728-52532DE35D77}"/>
              </a:ext>
            </a:extLst>
          </p:cNvPr>
          <p:cNvPicPr>
            <a:picLocks noChangeAspect="1"/>
          </p:cNvPicPr>
          <p:nvPr userDrawn="1"/>
        </p:nvPicPr>
        <p:blipFill>
          <a:blip r:embed="rId2"/>
          <a:srcRect/>
          <a:stretch/>
        </p:blipFill>
        <p:spPr>
          <a:xfrm>
            <a:off x="0" y="2540"/>
            <a:ext cx="9144000" cy="4366260"/>
          </a:xfrm>
          <a:prstGeom prst="rect">
            <a:avLst/>
          </a:prstGeom>
        </p:spPr>
      </p:pic>
      <p:sp>
        <p:nvSpPr>
          <p:cNvPr id="2" name="Title 23">
            <a:extLst>
              <a:ext uri="{FF2B5EF4-FFF2-40B4-BE49-F238E27FC236}">
                <a16:creationId xmlns:a16="http://schemas.microsoft.com/office/drawing/2014/main" id="{6CF2B15E-1034-986B-D311-E40F8255F859}"/>
              </a:ext>
            </a:extLst>
          </p:cNvPr>
          <p:cNvSpPr>
            <a:spLocks noGrp="1"/>
          </p:cNvSpPr>
          <p:nvPr>
            <p:ph type="title" hasCustomPrompt="1"/>
          </p:nvPr>
        </p:nvSpPr>
        <p:spPr>
          <a:xfrm>
            <a:off x="3134298" y="1972715"/>
            <a:ext cx="5701725" cy="1420336"/>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A92E237E-F759-C8AB-9004-79FF6F4DBBC9}"/>
              </a:ext>
            </a:extLst>
          </p:cNvPr>
          <p:cNvSpPr>
            <a:spLocks noGrp="1"/>
          </p:cNvSpPr>
          <p:nvPr>
            <p:ph type="body" sz="quarter" idx="11" hasCustomPrompt="1"/>
          </p:nvPr>
        </p:nvSpPr>
        <p:spPr>
          <a:xfrm>
            <a:off x="3134298" y="3508711"/>
            <a:ext cx="5701725" cy="371632"/>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pic>
        <p:nvPicPr>
          <p:cNvPr id="6" name="Graphic 5">
            <a:extLst>
              <a:ext uri="{FF2B5EF4-FFF2-40B4-BE49-F238E27FC236}">
                <a16:creationId xmlns:a16="http://schemas.microsoft.com/office/drawing/2014/main" id="{C2C70574-F6FA-712B-F440-4F83018D02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4638" y="307499"/>
            <a:ext cx="1031388" cy="670401"/>
          </a:xfrm>
          <a:prstGeom prst="rect">
            <a:avLst/>
          </a:prstGeom>
        </p:spPr>
      </p:pic>
      <p:grpSp>
        <p:nvGrpSpPr>
          <p:cNvPr id="4" name="Group 3">
            <a:extLst>
              <a:ext uri="{FF2B5EF4-FFF2-40B4-BE49-F238E27FC236}">
                <a16:creationId xmlns:a16="http://schemas.microsoft.com/office/drawing/2014/main" id="{80B04C9B-DE7F-0B80-6EA1-10AE94B57EC4}"/>
              </a:ext>
            </a:extLst>
          </p:cNvPr>
          <p:cNvGrpSpPr/>
          <p:nvPr userDrawn="1"/>
        </p:nvGrpSpPr>
        <p:grpSpPr>
          <a:xfrm>
            <a:off x="303212" y="371738"/>
            <a:ext cx="2959045" cy="527076"/>
            <a:chOff x="303213" y="398341"/>
            <a:chExt cx="1707190" cy="304091"/>
          </a:xfrm>
        </p:grpSpPr>
        <p:pic>
          <p:nvPicPr>
            <p:cNvPr id="8" name="Graphic 7">
              <a:extLst>
                <a:ext uri="{FF2B5EF4-FFF2-40B4-BE49-F238E27FC236}">
                  <a16:creationId xmlns:a16="http://schemas.microsoft.com/office/drawing/2014/main" id="{BA74FDDC-985F-B6B5-3139-A05026F3A3E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19303"/>
              <a:ext cx="283129" cy="283129"/>
            </a:xfrm>
            <a:prstGeom prst="rect">
              <a:avLst/>
            </a:prstGeom>
          </p:spPr>
        </p:pic>
        <p:pic>
          <p:nvPicPr>
            <p:cNvPr id="10" name="Picture 9" descr="A black and white logo&#10;&#10;AI-generated content may be incorrect.">
              <a:extLst>
                <a:ext uri="{FF2B5EF4-FFF2-40B4-BE49-F238E27FC236}">
                  <a16:creationId xmlns:a16="http://schemas.microsoft.com/office/drawing/2014/main" id="{CC7927EE-FFF1-476B-1881-9A1303CF550E}"/>
                </a:ext>
              </a:extLst>
            </p:cNvPr>
            <p:cNvPicPr>
              <a:picLocks noChangeAspect="1"/>
            </p:cNvPicPr>
            <p:nvPr userDrawn="1"/>
          </p:nvPicPr>
          <p:blipFill>
            <a:blip r:embed="rId7"/>
            <a:stretch>
              <a:fillRect/>
            </a:stretch>
          </p:blipFill>
          <p:spPr>
            <a:xfrm>
              <a:off x="656412" y="398341"/>
              <a:ext cx="1353991" cy="283129"/>
            </a:xfrm>
            <a:prstGeom prst="rect">
              <a:avLst/>
            </a:prstGeom>
          </p:spPr>
        </p:pic>
      </p:grpSp>
    </p:spTree>
    <p:extLst>
      <p:ext uri="{BB962C8B-B14F-4D97-AF65-F5344CB8AC3E}">
        <p14:creationId xmlns:p14="http://schemas.microsoft.com/office/powerpoint/2010/main" val="70305733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_06">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8532811"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303213" y="3201026"/>
            <a:ext cx="8532811"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5" name="Title 1">
            <a:extLst>
              <a:ext uri="{FF2B5EF4-FFF2-40B4-BE49-F238E27FC236}">
                <a16:creationId xmlns:a16="http://schemas.microsoft.com/office/drawing/2014/main" id="{8AB98FEA-A9D2-E0AF-6803-020C79CAAD6A}"/>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633768371"/>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_07">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4086225"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303213" y="3201026"/>
            <a:ext cx="4086225"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Content Placeholder 5">
            <a:extLst>
              <a:ext uri="{FF2B5EF4-FFF2-40B4-BE49-F238E27FC236}">
                <a16:creationId xmlns:a16="http://schemas.microsoft.com/office/drawing/2014/main" id="{596FBC1E-3C5C-5E65-C630-954E2D14A86A}"/>
              </a:ext>
            </a:extLst>
          </p:cNvPr>
          <p:cNvSpPr>
            <a:spLocks noGrp="1"/>
          </p:cNvSpPr>
          <p:nvPr>
            <p:ph sz="quarter" idx="18" hasCustomPrompt="1"/>
          </p:nvPr>
        </p:nvSpPr>
        <p:spPr>
          <a:xfrm>
            <a:off x="4748213" y="1649788"/>
            <a:ext cx="4086225"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5" name="Content Placeholder 5">
            <a:extLst>
              <a:ext uri="{FF2B5EF4-FFF2-40B4-BE49-F238E27FC236}">
                <a16:creationId xmlns:a16="http://schemas.microsoft.com/office/drawing/2014/main" id="{98A2E827-DAB5-3E92-E626-C4DDCECC2FE7}"/>
              </a:ext>
            </a:extLst>
          </p:cNvPr>
          <p:cNvSpPr>
            <a:spLocks noGrp="1"/>
          </p:cNvSpPr>
          <p:nvPr>
            <p:ph sz="quarter" idx="19" hasCustomPrompt="1"/>
          </p:nvPr>
        </p:nvSpPr>
        <p:spPr>
          <a:xfrm>
            <a:off x="4748213" y="3201026"/>
            <a:ext cx="4086225"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3" name="Title 1">
            <a:extLst>
              <a:ext uri="{FF2B5EF4-FFF2-40B4-BE49-F238E27FC236}">
                <a16:creationId xmlns:a16="http://schemas.microsoft.com/office/drawing/2014/main" id="{AF99843B-522C-BCBA-F40B-AD78E6A215F5}"/>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711535091"/>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_08">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2888571"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303214" y="1277939"/>
            <a:ext cx="2222499"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AD530D00-6278-2EC6-12A4-66FC31C9378C}"/>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91789987"/>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_09">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6604000" y="1277939"/>
            <a:ext cx="2232025"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8FFA3A3A-0451-D259-B28D-A1C5A952CF2F}"/>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888505577"/>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09700D5-7B94-ED9D-5DF8-1BAF59B0A6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59" y="1729082"/>
            <a:ext cx="1940482" cy="1690098"/>
          </a:xfrm>
          <a:prstGeom prst="rect">
            <a:avLst/>
          </a:prstGeom>
        </p:spPr>
      </p:pic>
    </p:spTree>
    <p:extLst>
      <p:ext uri="{BB962C8B-B14F-4D97-AF65-F5344CB8AC3E}">
        <p14:creationId xmlns:p14="http://schemas.microsoft.com/office/powerpoint/2010/main" val="4034230249"/>
      </p:ext>
    </p:extLst>
  </p:cSld>
  <p:clrMapOvr>
    <a:masterClrMapping/>
  </p:clrMapOvr>
  <p:extLst>
    <p:ext uri="{DCECCB84-F9BA-43D5-87BE-67443E8EF086}">
      <p15:sldGuideLst xmlns:p15="http://schemas.microsoft.com/office/powerpoint/2012/main">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Slide_06">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1381FA-18BE-6562-0BC5-8C5F284BB14B}"/>
              </a:ext>
            </a:extLst>
          </p:cNvPr>
          <p:cNvPicPr>
            <a:picLocks noChangeAspect="1"/>
          </p:cNvPicPr>
          <p:nvPr userDrawn="1"/>
        </p:nvPicPr>
        <p:blipFill>
          <a:blip r:embed="rId2"/>
          <a:srcRect/>
          <a:stretch/>
        </p:blipFill>
        <p:spPr>
          <a:xfrm>
            <a:off x="-5319" y="1"/>
            <a:ext cx="9149319" cy="4368799"/>
          </a:xfrm>
          <a:prstGeom prst="rect">
            <a:avLst/>
          </a:prstGeom>
        </p:spPr>
      </p:pic>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4" name="Title 23">
            <a:extLst>
              <a:ext uri="{FF2B5EF4-FFF2-40B4-BE49-F238E27FC236}">
                <a16:creationId xmlns:a16="http://schemas.microsoft.com/office/drawing/2014/main" id="{8B7FF179-2B5C-5FBB-1CC3-D87C29124990}"/>
              </a:ext>
            </a:extLst>
          </p:cNvPr>
          <p:cNvSpPr>
            <a:spLocks noGrp="1"/>
          </p:cNvSpPr>
          <p:nvPr>
            <p:ph type="title" hasCustomPrompt="1"/>
          </p:nvPr>
        </p:nvSpPr>
        <p:spPr>
          <a:xfrm>
            <a:off x="565393" y="1144746"/>
            <a:ext cx="2739782" cy="2876234"/>
          </a:xfrm>
          <a:prstGeom prst="rect">
            <a:avLst/>
          </a:prstGeom>
        </p:spPr>
        <p:txBody>
          <a:bodyPr lIns="0" tIns="0" rIns="0" bIns="0" anchor="ctr"/>
          <a:lstStyle>
            <a:lvl1pPr>
              <a:lnSpc>
                <a:spcPts val="4860"/>
              </a:lnSpc>
              <a:defRPr sz="4800">
                <a:solidFill>
                  <a:schemeClr val="bg1"/>
                </a:solidFill>
              </a:defRPr>
            </a:lvl1pPr>
          </a:lstStyle>
          <a:p>
            <a:r>
              <a:rPr lang="en-GB" dirty="0"/>
              <a:t>Table of Contents</a:t>
            </a:r>
          </a:p>
        </p:txBody>
      </p:sp>
      <p:grpSp>
        <p:nvGrpSpPr>
          <p:cNvPr id="6" name="Group 5">
            <a:extLst>
              <a:ext uri="{FF2B5EF4-FFF2-40B4-BE49-F238E27FC236}">
                <a16:creationId xmlns:a16="http://schemas.microsoft.com/office/drawing/2014/main" id="{223B90E1-B399-4B7D-6488-DE7E1C1076D3}"/>
              </a:ext>
            </a:extLst>
          </p:cNvPr>
          <p:cNvGrpSpPr/>
          <p:nvPr userDrawn="1"/>
        </p:nvGrpSpPr>
        <p:grpSpPr>
          <a:xfrm>
            <a:off x="303213" y="398341"/>
            <a:ext cx="1707190" cy="304091"/>
            <a:chOff x="303213" y="398341"/>
            <a:chExt cx="1707190" cy="304091"/>
          </a:xfrm>
        </p:grpSpPr>
        <p:pic>
          <p:nvPicPr>
            <p:cNvPr id="9" name="Graphic 8">
              <a:extLst>
                <a:ext uri="{FF2B5EF4-FFF2-40B4-BE49-F238E27FC236}">
                  <a16:creationId xmlns:a16="http://schemas.microsoft.com/office/drawing/2014/main" id="{FBCBEC58-C919-EF94-672C-89E22CB3BC3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19303"/>
              <a:ext cx="283129" cy="283129"/>
            </a:xfrm>
            <a:prstGeom prst="rect">
              <a:avLst/>
            </a:prstGeom>
          </p:spPr>
        </p:pic>
        <p:pic>
          <p:nvPicPr>
            <p:cNvPr id="3" name="Picture 2" descr="A black and white logo&#10;&#10;AI-generated content may be incorrect.">
              <a:extLst>
                <a:ext uri="{FF2B5EF4-FFF2-40B4-BE49-F238E27FC236}">
                  <a16:creationId xmlns:a16="http://schemas.microsoft.com/office/drawing/2014/main" id="{39BEF6A1-CCC3-1E3B-DDD7-839408AAD0C5}"/>
                </a:ext>
              </a:extLst>
            </p:cNvPr>
            <p:cNvPicPr>
              <a:picLocks noChangeAspect="1"/>
            </p:cNvPicPr>
            <p:nvPr userDrawn="1"/>
          </p:nvPicPr>
          <p:blipFill>
            <a:blip r:embed="rId7"/>
            <a:stretch>
              <a:fillRect/>
            </a:stretch>
          </p:blipFill>
          <p:spPr>
            <a:xfrm>
              <a:off x="656412" y="398341"/>
              <a:ext cx="1353991" cy="283129"/>
            </a:xfrm>
            <a:prstGeom prst="rect">
              <a:avLst/>
            </a:prstGeom>
          </p:spPr>
        </p:pic>
      </p:grpSp>
    </p:spTree>
    <p:extLst>
      <p:ext uri="{BB962C8B-B14F-4D97-AF65-F5344CB8AC3E}">
        <p14:creationId xmlns:p14="http://schemas.microsoft.com/office/powerpoint/2010/main" val="383713493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dex Slide_10">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035E93B-2326-E1D1-CAB4-D4E0E58CBE84}"/>
              </a:ext>
            </a:extLst>
          </p:cNvPr>
          <p:cNvSpPr>
            <a:spLocks noGrp="1"/>
          </p:cNvSpPr>
          <p:nvPr>
            <p:ph type="pic" sz="quarter" idx="12"/>
          </p:nvPr>
        </p:nvSpPr>
        <p:spPr>
          <a:xfrm>
            <a:off x="0" y="0"/>
            <a:ext cx="9144000" cy="4368800"/>
          </a:xfrm>
          <a:prstGeom prst="rect">
            <a:avLst/>
          </a:prstGeom>
          <a:solidFill>
            <a:schemeClr val="tx1">
              <a:lumMod val="40000"/>
              <a:lumOff val="60000"/>
            </a:schemeClr>
          </a:solidFill>
        </p:spPr>
        <p:txBody>
          <a:bodyPr anchor="ctr"/>
          <a:lstStyle>
            <a:lvl1pPr algn="ctr">
              <a:defRPr/>
            </a:lvl1pPr>
          </a:lstStyle>
          <a:p>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7" name="Title 23">
            <a:extLst>
              <a:ext uri="{FF2B5EF4-FFF2-40B4-BE49-F238E27FC236}">
                <a16:creationId xmlns:a16="http://schemas.microsoft.com/office/drawing/2014/main" id="{16461038-85FE-D623-314B-5CC1ABD679DB}"/>
              </a:ext>
            </a:extLst>
          </p:cNvPr>
          <p:cNvSpPr>
            <a:spLocks noGrp="1"/>
          </p:cNvSpPr>
          <p:nvPr>
            <p:ph type="title" hasCustomPrompt="1"/>
          </p:nvPr>
        </p:nvSpPr>
        <p:spPr>
          <a:xfrm>
            <a:off x="565393" y="1144746"/>
            <a:ext cx="2739782" cy="2876234"/>
          </a:xfrm>
          <a:prstGeom prst="rect">
            <a:avLst/>
          </a:prstGeom>
        </p:spPr>
        <p:txBody>
          <a:bodyPr lIns="0" tIns="0" rIns="0" bIns="0" anchor="ctr"/>
          <a:lstStyle>
            <a:lvl1pPr>
              <a:lnSpc>
                <a:spcPts val="4860"/>
              </a:lnSpc>
              <a:defRPr sz="4800">
                <a:solidFill>
                  <a:schemeClr val="bg1"/>
                </a:solidFill>
              </a:defRPr>
            </a:lvl1pPr>
          </a:lstStyle>
          <a:p>
            <a:r>
              <a:rPr lang="en-GB" dirty="0"/>
              <a:t>Table of Contents</a:t>
            </a:r>
          </a:p>
        </p:txBody>
      </p:sp>
    </p:spTree>
    <p:extLst>
      <p:ext uri="{BB962C8B-B14F-4D97-AF65-F5344CB8AC3E}">
        <p14:creationId xmlns:p14="http://schemas.microsoft.com/office/powerpoint/2010/main" val="409677414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_06">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79C48E-4220-D2FE-BFB4-5BB14857E033}"/>
              </a:ext>
            </a:extLst>
          </p:cNvPr>
          <p:cNvPicPr>
            <a:picLocks noChangeAspect="1"/>
          </p:cNvPicPr>
          <p:nvPr userDrawn="1"/>
        </p:nvPicPr>
        <p:blipFill>
          <a:blip r:embed="rId2"/>
          <a:srcRect/>
          <a:stretch/>
        </p:blipFill>
        <p:spPr>
          <a:xfrm>
            <a:off x="-2660" y="1"/>
            <a:ext cx="9149319" cy="4368799"/>
          </a:xfrm>
          <a:prstGeom prst="rect">
            <a:avLst/>
          </a:prstGeom>
        </p:spPr>
      </p:pic>
      <p:pic>
        <p:nvPicPr>
          <p:cNvPr id="5" name="Graphic 4">
            <a:extLst>
              <a:ext uri="{FF2B5EF4-FFF2-40B4-BE49-F238E27FC236}">
                <a16:creationId xmlns:a16="http://schemas.microsoft.com/office/drawing/2014/main" id="{3FBF12A6-2E78-8416-9A89-B681064AF9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95895" y="415370"/>
            <a:ext cx="233165" cy="283129"/>
          </a:xfrm>
          <a:prstGeom prst="rect">
            <a:avLst/>
          </a:prstGeom>
        </p:spPr>
      </p:pic>
      <p:pic>
        <p:nvPicPr>
          <p:cNvPr id="6" name="Graphic 5">
            <a:extLst>
              <a:ext uri="{FF2B5EF4-FFF2-40B4-BE49-F238E27FC236}">
                <a16:creationId xmlns:a16="http://schemas.microsoft.com/office/drawing/2014/main" id="{B87ACFA8-1A95-DFB1-31EC-BC33AF6B802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15370"/>
            <a:ext cx="283129" cy="283129"/>
          </a:xfrm>
          <a:prstGeom prst="rect">
            <a:avLst/>
          </a:prstGeom>
        </p:spPr>
      </p:pic>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Picture 1" descr="A black and white logo&#10;&#10;AI-generated content may be incorrect.">
            <a:extLst>
              <a:ext uri="{FF2B5EF4-FFF2-40B4-BE49-F238E27FC236}">
                <a16:creationId xmlns:a16="http://schemas.microsoft.com/office/drawing/2014/main" id="{7DDF353A-4D03-2403-6ACE-40C25B541B56}"/>
              </a:ext>
            </a:extLst>
          </p:cNvPr>
          <p:cNvPicPr>
            <a:picLocks noChangeAspect="1"/>
          </p:cNvPicPr>
          <p:nvPr userDrawn="1"/>
        </p:nvPicPr>
        <p:blipFill>
          <a:blip r:embed="rId7"/>
          <a:stretch>
            <a:fillRect/>
          </a:stretch>
        </p:blipFill>
        <p:spPr>
          <a:xfrm>
            <a:off x="694971" y="415370"/>
            <a:ext cx="1353991" cy="283129"/>
          </a:xfrm>
          <a:prstGeom prst="rect">
            <a:avLst/>
          </a:prstGeom>
        </p:spPr>
      </p:pic>
    </p:spTree>
    <p:extLst>
      <p:ext uri="{BB962C8B-B14F-4D97-AF65-F5344CB8AC3E}">
        <p14:creationId xmlns:p14="http://schemas.microsoft.com/office/powerpoint/2010/main" val="40311102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_0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8686-8C00-D26F-456C-10FBD0260FA7}"/>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Tree>
    <p:extLst>
      <p:ext uri="{BB962C8B-B14F-4D97-AF65-F5344CB8AC3E}">
        <p14:creationId xmlns:p14="http://schemas.microsoft.com/office/powerpoint/2010/main" val="1936583743"/>
      </p:ext>
    </p:extLst>
  </p:cSld>
  <p:clrMapOvr>
    <a:masterClrMapping/>
  </p:clrMapOvr>
  <p:extLst>
    <p:ext uri="{DCECCB84-F9BA-43D5-87BE-67443E8EF086}">
      <p15:sldGuideLst xmlns:p15="http://schemas.microsoft.com/office/powerpoint/2012/main">
        <p15:guide id="4" orient="horz" pos="80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_02">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3" y="1741596"/>
            <a:ext cx="8532812"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438499D-5718-4159-DD63-C0A68A643964}"/>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7" name="Title 1">
            <a:extLst>
              <a:ext uri="{FF2B5EF4-FFF2-40B4-BE49-F238E27FC236}">
                <a16:creationId xmlns:a16="http://schemas.microsoft.com/office/drawing/2014/main" id="{CA66B78B-085E-A6EB-0608-D2B29EB86D5B}"/>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75576065"/>
      </p:ext>
    </p:extLst>
  </p:cSld>
  <p:clrMapOvr>
    <a:masterClrMapping/>
  </p:clrMapOvr>
  <p:extLst>
    <p:ext uri="{DCECCB84-F9BA-43D5-87BE-67443E8EF086}">
      <p15:sldGuideLst xmlns:p15="http://schemas.microsoft.com/office/powerpoint/2012/main">
        <p15:guide id="4" orient="horz" pos="80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_03">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3" y="1741596"/>
            <a:ext cx="4086225"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4754564" y="1741596"/>
            <a:ext cx="4086225" cy="2627204"/>
          </a:xfrm>
          <a:prstGeom prst="rect">
            <a:avLst/>
          </a:prstGeom>
        </p:spPr>
        <p:txBody>
          <a:bodyPr/>
          <a:lstStyle/>
          <a:p>
            <a:pPr lvl="0"/>
            <a:r>
              <a:rPr lang="en-GB" dirty="0"/>
              <a:t>Click to Add Content</a:t>
            </a:r>
          </a:p>
        </p:txBody>
      </p:sp>
      <p:sp>
        <p:nvSpPr>
          <p:cNvPr id="5" name="TextBox 4">
            <a:extLst>
              <a:ext uri="{FF2B5EF4-FFF2-40B4-BE49-F238E27FC236}">
                <a16:creationId xmlns:a16="http://schemas.microsoft.com/office/drawing/2014/main" id="{BA2A4CAA-1CFB-A72B-F869-43AEE64E19EC}"/>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6" name="Title 1">
            <a:extLst>
              <a:ext uri="{FF2B5EF4-FFF2-40B4-BE49-F238E27FC236}">
                <a16:creationId xmlns:a16="http://schemas.microsoft.com/office/drawing/2014/main" id="{ACD606A7-3A7C-CB38-062D-596D16EFBCA1}"/>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34716781"/>
      </p:ext>
    </p:extLst>
  </p:cSld>
  <p:clrMapOvr>
    <a:masterClrMapping/>
  </p:clrMapOvr>
  <p:extLst>
    <p:ext uri="{DCECCB84-F9BA-43D5-87BE-67443E8EF086}">
      <p15:sldGuideLst xmlns:p15="http://schemas.microsoft.com/office/powerpoint/2012/main">
        <p15:guide id="4" orient="horz" pos="805" userDrawn="1">
          <p15:clr>
            <a:srgbClr val="FBAE40"/>
          </p15:clr>
        </p15:guide>
        <p15:guide id="9" pos="2765" userDrawn="1">
          <p15:clr>
            <a:srgbClr val="FBAE40"/>
          </p15:clr>
        </p15:guide>
        <p15:guide id="10" pos="299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_04">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4" y="1741596"/>
            <a:ext cx="2595562"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3257550" y="1741596"/>
            <a:ext cx="2601913" cy="2627204"/>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6234112" y="1741596"/>
            <a:ext cx="2601913"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1DC37D6-7D48-569D-4B98-9CB8CE9E2A5E}"/>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8" name="Title 1">
            <a:extLst>
              <a:ext uri="{FF2B5EF4-FFF2-40B4-BE49-F238E27FC236}">
                <a16:creationId xmlns:a16="http://schemas.microsoft.com/office/drawing/2014/main" id="{CC475998-2F26-E7C1-96E8-028BD4203618}"/>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992159195"/>
      </p:ext>
    </p:extLst>
  </p:cSld>
  <p:clrMapOvr>
    <a:masterClrMapping/>
  </p:clrMapOvr>
  <p:extLst>
    <p:ext uri="{DCECCB84-F9BA-43D5-87BE-67443E8EF086}">
      <p15:sldGuideLst xmlns:p15="http://schemas.microsoft.com/office/powerpoint/2012/main">
        <p15:guide id="4" orient="horz" pos="805" userDrawn="1">
          <p15:clr>
            <a:srgbClr val="FBAE40"/>
          </p15:clr>
        </p15:guide>
        <p15:guide id="11" pos="1826" userDrawn="1">
          <p15:clr>
            <a:srgbClr val="FBAE40"/>
          </p15:clr>
        </p15:guide>
        <p15:guide id="12" pos="2052" userDrawn="1">
          <p15:clr>
            <a:srgbClr val="FBAE40"/>
          </p15:clr>
        </p15:guide>
        <p15:guide id="13" pos="3691" userDrawn="1">
          <p15:clr>
            <a:srgbClr val="FBAE40"/>
          </p15:clr>
        </p15:guide>
        <p15:guide id="14" pos="392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_05">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4" y="1741596"/>
            <a:ext cx="1857374"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2525713" y="1741596"/>
            <a:ext cx="1849435" cy="2627204"/>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4754564" y="1741596"/>
            <a:ext cx="1849436" cy="2627204"/>
          </a:xfrm>
          <a:prstGeom prst="rect">
            <a:avLst/>
          </a:prstGeom>
        </p:spPr>
        <p:txBody>
          <a:bodyPr/>
          <a:lstStyle/>
          <a:p>
            <a:pPr lvl="0"/>
            <a:r>
              <a:rPr lang="en-GB" dirty="0"/>
              <a:t>Click to Add Content</a:t>
            </a:r>
          </a:p>
        </p:txBody>
      </p:sp>
      <p:sp>
        <p:nvSpPr>
          <p:cNvPr id="8" name="Content Placeholder 3">
            <a:extLst>
              <a:ext uri="{FF2B5EF4-FFF2-40B4-BE49-F238E27FC236}">
                <a16:creationId xmlns:a16="http://schemas.microsoft.com/office/drawing/2014/main" id="{B53A7BC6-EC36-926F-E788-74B288263199}"/>
              </a:ext>
            </a:extLst>
          </p:cNvPr>
          <p:cNvSpPr>
            <a:spLocks noGrp="1"/>
          </p:cNvSpPr>
          <p:nvPr>
            <p:ph sz="quarter" idx="13" hasCustomPrompt="1"/>
          </p:nvPr>
        </p:nvSpPr>
        <p:spPr>
          <a:xfrm>
            <a:off x="6983416" y="1741596"/>
            <a:ext cx="1849436"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9" name="Title 1">
            <a:extLst>
              <a:ext uri="{FF2B5EF4-FFF2-40B4-BE49-F238E27FC236}">
                <a16:creationId xmlns:a16="http://schemas.microsoft.com/office/drawing/2014/main" id="{F7E015B9-F2C3-31B3-E753-6667BDFBCF9A}"/>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00039603"/>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2.sv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sv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3.png"/><Relationship Id="rId18" Type="http://schemas.openxmlformats.org/officeDocument/2006/relationships/image" Target="../media/image17.sv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17" Type="http://schemas.openxmlformats.org/officeDocument/2006/relationships/image" Target="../media/image16.png"/><Relationship Id="rId2" Type="http://schemas.openxmlformats.org/officeDocument/2006/relationships/slideLayout" Target="../slideLayouts/slideLayout5.xml"/><Relationship Id="rId16" Type="http://schemas.openxmlformats.org/officeDocument/2006/relationships/image" Target="../media/image12.sv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11.png"/><Relationship Id="rId10" Type="http://schemas.openxmlformats.org/officeDocument/2006/relationships/slideLayout" Target="../slideLayouts/slideLayout13.xml"/><Relationship Id="rId19" Type="http://schemas.openxmlformats.org/officeDocument/2006/relationships/image" Target="../media/image18.png"/><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22908DA-2C9B-7903-B59E-5563899963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4638" y="307499"/>
            <a:ext cx="1031388" cy="670401"/>
          </a:xfrm>
          <a:prstGeom prst="rect">
            <a:avLst/>
          </a:prstGeom>
        </p:spPr>
      </p:pic>
      <p:pic>
        <p:nvPicPr>
          <p:cNvPr id="10" name="Graphic 9">
            <a:extLst>
              <a:ext uri="{FF2B5EF4-FFF2-40B4-BE49-F238E27FC236}">
                <a16:creationId xmlns:a16="http://schemas.microsoft.com/office/drawing/2014/main" id="{1D960EE8-BD84-2422-3BAD-086D20F5BC4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778644"/>
            <a:ext cx="8532000" cy="67746"/>
          </a:xfrm>
          <a:prstGeom prst="rect">
            <a:avLst/>
          </a:prstGeom>
        </p:spPr>
      </p:pic>
      <p:sp>
        <p:nvSpPr>
          <p:cNvPr id="11" name="TextBox 10">
            <a:extLst>
              <a:ext uri="{FF2B5EF4-FFF2-40B4-BE49-F238E27FC236}">
                <a16:creationId xmlns:a16="http://schemas.microsoft.com/office/drawing/2014/main" id="{86FDD5C0-3687-FA8A-356D-B88FA3D9103C}"/>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Holdings Proprietary Limited (</a:t>
            </a:r>
            <a:r>
              <a:rPr lang="en-US" sz="600" dirty="0" err="1">
                <a:solidFill>
                  <a:schemeClr val="accent6"/>
                </a:solidFill>
                <a:latin typeface="+mn-lt"/>
                <a:cs typeface="Calibri Light" panose="020F0302020204030204" pitchFamily="34" charset="0"/>
              </a:rPr>
              <a:t>www.adaptit.com</a:t>
            </a:r>
            <a:r>
              <a:rPr lang="en-US" sz="600" dirty="0">
                <a:solidFill>
                  <a:schemeClr val="accent6"/>
                </a:solidFill>
                <a:latin typeface="+mn-lt"/>
                <a:cs typeface="Calibri Light" panose="020F0302020204030204" pitchFamily="34" charset="0"/>
              </a:rPr>
              <a:t>). All rights reserved.</a:t>
            </a:r>
            <a:endParaRPr lang="en-ZA" sz="600" dirty="0">
              <a:solidFill>
                <a:schemeClr val="accent6"/>
              </a:solidFill>
              <a:latin typeface="+mn-lt"/>
              <a:cs typeface="Calibri Light" panose="020F0302020204030204" pitchFamily="34" charset="0"/>
            </a:endParaRPr>
          </a:p>
        </p:txBody>
      </p:sp>
      <p:sp>
        <p:nvSpPr>
          <p:cNvPr id="173" name="Title Placeholder 1">
            <a:extLst>
              <a:ext uri="{FF2B5EF4-FFF2-40B4-BE49-F238E27FC236}">
                <a16:creationId xmlns:a16="http://schemas.microsoft.com/office/drawing/2014/main" id="{501D0D31-5A17-858A-DE0E-938709EEC8FC}"/>
              </a:ext>
            </a:extLst>
          </p:cNvPr>
          <p:cNvSpPr>
            <a:spLocks noGrp="1"/>
          </p:cNvSpPr>
          <p:nvPr>
            <p:ph type="title"/>
          </p:nvPr>
        </p:nvSpPr>
        <p:spPr>
          <a:xfrm>
            <a:off x="303213" y="1291864"/>
            <a:ext cx="8532812" cy="125905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174" name="Text Placeholder 2">
            <a:extLst>
              <a:ext uri="{FF2B5EF4-FFF2-40B4-BE49-F238E27FC236}">
                <a16:creationId xmlns:a16="http://schemas.microsoft.com/office/drawing/2014/main" id="{F7B6E9FF-0A7E-92B3-FD53-02D3CDB6E095}"/>
              </a:ext>
            </a:extLst>
          </p:cNvPr>
          <p:cNvSpPr>
            <a:spLocks noGrp="1"/>
          </p:cNvSpPr>
          <p:nvPr>
            <p:ph type="body" idx="1"/>
          </p:nvPr>
        </p:nvSpPr>
        <p:spPr>
          <a:xfrm>
            <a:off x="303213" y="2821017"/>
            <a:ext cx="8532812" cy="1547784"/>
          </a:xfrm>
          <a:prstGeom prst="rect">
            <a:avLst/>
          </a:prstGeom>
        </p:spPr>
        <p:txBody>
          <a:bodyPr vert="horz" lIns="0" tIns="0" rIns="0" bIns="0" rtlCol="0">
            <a:noAutofit/>
          </a:bodyPr>
          <a:lstStyle/>
          <a:p>
            <a:pPr lvl="0"/>
            <a:r>
              <a:rPr lang="en-GB" dirty="0"/>
              <a:t>Click to edit Master text styles</a:t>
            </a:r>
            <a:endParaRPr lang="en-US" dirty="0"/>
          </a:p>
        </p:txBody>
      </p:sp>
    </p:spTree>
    <p:extLst>
      <p:ext uri="{BB962C8B-B14F-4D97-AF65-F5344CB8AC3E}">
        <p14:creationId xmlns:p14="http://schemas.microsoft.com/office/powerpoint/2010/main" val="3221321290"/>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685800" rtl="0" eaLnBrk="1" latinLnBrk="0" hangingPunct="1">
        <a:lnSpc>
          <a:spcPts val="4860"/>
        </a:lnSpc>
        <a:spcBef>
          <a:spcPct val="0"/>
        </a:spcBef>
        <a:buNone/>
        <a:defRPr sz="4800" b="1" kern="1200">
          <a:solidFill>
            <a:schemeClr val="tx1"/>
          </a:solidFill>
          <a:latin typeface="+mj-lt"/>
          <a:ea typeface="+mj-ea"/>
          <a:cs typeface="+mj-cs"/>
        </a:defRPr>
      </a:lvl1pPr>
    </p:titleStyle>
    <p:bodyStyle>
      <a:lvl1pPr marL="0" indent="0" algn="l" defTabSz="685800" rtl="0" eaLnBrk="1" latinLnBrk="0" hangingPunct="1">
        <a:lnSpc>
          <a:spcPts val="2440"/>
        </a:lnSpc>
        <a:spcBef>
          <a:spcPts val="750"/>
        </a:spcBef>
        <a:buFont typeface="Arial" panose="020B0604020202020204" pitchFamily="34" charset="0"/>
        <a:buNone/>
        <a:defRPr sz="2400" kern="1200">
          <a:solidFill>
            <a:schemeClr val="tx1"/>
          </a:solidFill>
          <a:latin typeface="+mn-lt"/>
          <a:ea typeface="+mn-ea"/>
          <a:cs typeface="+mn-cs"/>
        </a:defRPr>
      </a:lvl1pPr>
      <a:lvl2pPr marL="3429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2pPr>
      <a:lvl3pPr marL="6858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3pPr>
      <a:lvl4pPr marL="10287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4pPr>
      <a:lvl5pPr marL="13716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805" userDrawn="1">
          <p15:clr>
            <a:srgbClr val="F26B43"/>
          </p15:clr>
        </p15:guide>
        <p15:guide id="10" orient="horz" pos="1780" userDrawn="1">
          <p15:clr>
            <a:srgbClr val="F26B43"/>
          </p15:clr>
        </p15:guide>
        <p15:guide id="11" orient="horz" pos="6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799392"/>
            <a:ext cx="8532812" cy="66248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Holdings Proprietary Limited (</a:t>
            </a:r>
            <a:r>
              <a:rPr lang="en-US" sz="600" dirty="0" err="1">
                <a:solidFill>
                  <a:schemeClr val="accent6"/>
                </a:solidFill>
                <a:latin typeface="+mn-lt"/>
                <a:cs typeface="Calibri Light" panose="020F0302020204030204" pitchFamily="34" charset="0"/>
              </a:rPr>
              <a:t>www.adaptit.com</a:t>
            </a:r>
            <a:r>
              <a:rPr lang="en-US" sz="600" dirty="0">
                <a:solidFill>
                  <a:schemeClr val="accent6"/>
                </a:solidFill>
                <a:latin typeface="+mn-lt"/>
                <a:cs typeface="Calibri Light" panose="020F0302020204030204" pitchFamily="34" charset="0"/>
              </a:rPr>
              <a:t>). All rights reserved.</a:t>
            </a:r>
            <a:endParaRPr lang="en-ZA" sz="600"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568121190"/>
      </p:ext>
    </p:extLst>
  </p:cSld>
  <p:clrMap bg1="lt1" tx1="dk1" bg2="lt2" tx2="dk2" accent1="accent1" accent2="accent2" accent3="accent3" accent4="accent4" accent5="accent5" accent6="accent6" hlink="hlink" folHlink="folHlink"/>
  <p:sldLayoutIdLst>
    <p:sldLayoutId id="2147483680" r:id="rId1"/>
    <p:sldLayoutId id="2147483684" r:id="rId2"/>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50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914648"/>
            <a:ext cx="8532812" cy="66248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Holdings Proprietary Limited (</a:t>
            </a:r>
            <a:r>
              <a:rPr lang="en-US" sz="600" dirty="0" err="1">
                <a:solidFill>
                  <a:schemeClr val="accent6"/>
                </a:solidFill>
                <a:latin typeface="+mn-lt"/>
                <a:cs typeface="Calibri Light" panose="020F0302020204030204" pitchFamily="34" charset="0"/>
              </a:rPr>
              <a:t>www.adaptit.com</a:t>
            </a:r>
            <a:r>
              <a:rPr lang="en-US" sz="600" dirty="0">
                <a:solidFill>
                  <a:schemeClr val="accent6"/>
                </a:solidFill>
                <a:latin typeface="+mn-lt"/>
                <a:cs typeface="Calibri Light" panose="020F0302020204030204" pitchFamily="34" charset="0"/>
              </a:rPr>
              <a:t>). All rights reserved.</a:t>
            </a:r>
            <a:endParaRPr lang="en-ZA" sz="600"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8495895" y="415370"/>
            <a:ext cx="233165" cy="283129"/>
          </a:xfrm>
          <a:prstGeom prst="rect">
            <a:avLst/>
          </a:prstGeom>
        </p:spPr>
      </p:pic>
      <p:pic>
        <p:nvPicPr>
          <p:cNvPr id="10" name="Graphic 9">
            <a:extLst>
              <a:ext uri="{FF2B5EF4-FFF2-40B4-BE49-F238E27FC236}">
                <a16:creationId xmlns:a16="http://schemas.microsoft.com/office/drawing/2014/main" id="{C5E65212-D60E-D70B-5F67-EF52F0F68AC0}"/>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03213" y="411935"/>
            <a:ext cx="286563" cy="286563"/>
          </a:xfrm>
          <a:prstGeom prst="rect">
            <a:avLst/>
          </a:prstGeom>
        </p:spPr>
      </p:pic>
      <p:pic>
        <p:nvPicPr>
          <p:cNvPr id="6" name="Picture 5">
            <a:extLst>
              <a:ext uri="{FF2B5EF4-FFF2-40B4-BE49-F238E27FC236}">
                <a16:creationId xmlns:a16="http://schemas.microsoft.com/office/drawing/2014/main" id="{F9A86F74-682D-6FAD-F635-C7F15B361A48}"/>
              </a:ext>
            </a:extLst>
          </p:cNvPr>
          <p:cNvPicPr>
            <a:picLocks noChangeAspect="1"/>
          </p:cNvPicPr>
          <p:nvPr userDrawn="1"/>
        </p:nvPicPr>
        <p:blipFill>
          <a:blip r:embed="rId19"/>
          <a:srcRect/>
          <a:stretch/>
        </p:blipFill>
        <p:spPr>
          <a:xfrm>
            <a:off x="694971" y="415370"/>
            <a:ext cx="1353991" cy="283128"/>
          </a:xfrm>
          <a:prstGeom prst="rect">
            <a:avLst/>
          </a:prstGeom>
        </p:spPr>
      </p:pic>
    </p:spTree>
    <p:extLst>
      <p:ext uri="{BB962C8B-B14F-4D97-AF65-F5344CB8AC3E}">
        <p14:creationId xmlns:p14="http://schemas.microsoft.com/office/powerpoint/2010/main" val="1439662733"/>
      </p:ext>
    </p:extLst>
  </p:cSld>
  <p:clrMap bg1="lt1" tx1="dk1" bg2="lt2" tx2="dk2" accent1="accent1" accent2="accent2" accent3="accent3" accent4="accent4" accent5="accent5" accent6="accent6" hlink="hlink" folHlink="folHlink"/>
  <p:sldLayoutIdLst>
    <p:sldLayoutId id="2147483704"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50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themeOverride" Target="../theme/themeOverride1.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hemeOverride" Target="../theme/themeOverride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cid:image001.jpg@01DC3397.5BEFE940" TargetMode="External"/><Relationship Id="rId2" Type="http://schemas.openxmlformats.org/officeDocument/2006/relationships/slideLayout" Target="../slideLayouts/slideLayout5.xml"/><Relationship Id="rId1" Type="http://schemas.openxmlformats.org/officeDocument/2006/relationships/themeOverride" Target="../theme/themeOverride3.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5.xml"/><Relationship Id="rId1" Type="http://schemas.openxmlformats.org/officeDocument/2006/relationships/themeOverride" Target="../theme/themeOverride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0CE92656-77C0-39F0-5F42-CA56F7B92B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04638" y="307499"/>
            <a:ext cx="1031388" cy="670401"/>
          </a:xfrm>
          <a:prstGeom prst="rect">
            <a:avLst/>
          </a:prstGeom>
        </p:spPr>
      </p:pic>
      <p:sp>
        <p:nvSpPr>
          <p:cNvPr id="5" name="Title 3">
            <a:extLst>
              <a:ext uri="{FF2B5EF4-FFF2-40B4-BE49-F238E27FC236}">
                <a16:creationId xmlns:a16="http://schemas.microsoft.com/office/drawing/2014/main" id="{9F2C16CD-8702-0903-B4D7-513113003D74}"/>
              </a:ext>
            </a:extLst>
          </p:cNvPr>
          <p:cNvSpPr>
            <a:spLocks noGrp="1"/>
          </p:cNvSpPr>
          <p:nvPr>
            <p:ph type="title"/>
          </p:nvPr>
        </p:nvSpPr>
        <p:spPr>
          <a:xfrm>
            <a:off x="3040856" y="1246909"/>
            <a:ext cx="5701725" cy="2381942"/>
          </a:xfrm>
        </p:spPr>
        <p:txBody>
          <a:bodyPr/>
          <a:lstStyle/>
          <a:p>
            <a:pPr>
              <a:lnSpc>
                <a:spcPct val="100000"/>
              </a:lnSpc>
            </a:pPr>
            <a:br>
              <a:rPr lang="en-ZA" sz="4000" dirty="0"/>
            </a:br>
            <a:br>
              <a:rPr lang="en-ZA" sz="4000" dirty="0"/>
            </a:br>
            <a:br>
              <a:rPr lang="en-ZA" sz="4000" dirty="0"/>
            </a:br>
            <a:r>
              <a:rPr lang="en-ZA" sz="4000" dirty="0"/>
              <a:t>4.1 HR &amp; Payroll System Enhancements</a:t>
            </a:r>
            <a:br>
              <a:rPr lang="en-ZA" sz="4000" dirty="0"/>
            </a:br>
            <a:r>
              <a:rPr lang="en-US" sz="2000" b="0" i="1" dirty="0"/>
              <a:t>Building compliant workplaces </a:t>
            </a:r>
            <a:br>
              <a:rPr lang="en-US" sz="2000" b="0" i="1" dirty="0"/>
            </a:br>
            <a:r>
              <a:rPr lang="en-US" sz="2000" b="0" i="1" dirty="0"/>
              <a:t>where people thrive!!! </a:t>
            </a:r>
            <a:endParaRPr lang="en-GB" sz="2000" b="0" dirty="0"/>
          </a:p>
        </p:txBody>
      </p:sp>
      <p:sp>
        <p:nvSpPr>
          <p:cNvPr id="6" name="Text Placeholder 4">
            <a:extLst>
              <a:ext uri="{FF2B5EF4-FFF2-40B4-BE49-F238E27FC236}">
                <a16:creationId xmlns:a16="http://schemas.microsoft.com/office/drawing/2014/main" id="{D4587BBB-5E93-A3D9-A0C4-2C4FA419A74E}"/>
              </a:ext>
            </a:extLst>
          </p:cNvPr>
          <p:cNvSpPr>
            <a:spLocks noGrp="1"/>
          </p:cNvSpPr>
          <p:nvPr>
            <p:ph type="body" sz="quarter" idx="11"/>
          </p:nvPr>
        </p:nvSpPr>
        <p:spPr>
          <a:xfrm>
            <a:off x="3040856" y="3712044"/>
            <a:ext cx="5701725" cy="371632"/>
          </a:xfrm>
        </p:spPr>
        <p:txBody>
          <a:bodyPr/>
          <a:lstStyle/>
          <a:p>
            <a:pPr>
              <a:lnSpc>
                <a:spcPts val="1660"/>
              </a:lnSpc>
            </a:pPr>
            <a:r>
              <a:rPr lang="en-GB" sz="1400" dirty="0"/>
              <a:t>Presenter: Brilliant  Tleane</a:t>
            </a:r>
          </a:p>
        </p:txBody>
      </p:sp>
    </p:spTree>
    <p:extLst>
      <p:ext uri="{BB962C8B-B14F-4D97-AF65-F5344CB8AC3E}">
        <p14:creationId xmlns:p14="http://schemas.microsoft.com/office/powerpoint/2010/main" val="3403544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2DE7F-3ACB-83EB-4B51-3FD3A669ABE0}"/>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57790F93-E5A0-320A-38AD-2974CE556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81" y="1292655"/>
            <a:ext cx="8116839" cy="1863725"/>
          </a:xfrm>
          <a:prstGeom prst="rect">
            <a:avLst/>
          </a:prstGeom>
          <a:extLst>
            <a:ext uri="{909E8E84-426E-40DD-AFC4-6F175D3DCCD1}">
              <a14:hiddenFill xmlns:a14="http://schemas.microsoft.com/office/drawing/2010/main">
                <a:solidFill>
                  <a:srgbClr val="FFFFFF"/>
                </a:solidFill>
              </a14:hiddenFill>
            </a:ext>
          </a:extLst>
        </p:spPr>
      </p:pic>
      <p:sp>
        <p:nvSpPr>
          <p:cNvPr id="15" name="Title 13">
            <a:extLst>
              <a:ext uri="{FF2B5EF4-FFF2-40B4-BE49-F238E27FC236}">
                <a16:creationId xmlns:a16="http://schemas.microsoft.com/office/drawing/2014/main" id="{EA0806D6-4809-18ED-81BF-B29939921302}"/>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4" name="Picture 3">
            <a:extLst>
              <a:ext uri="{FF2B5EF4-FFF2-40B4-BE49-F238E27FC236}">
                <a16:creationId xmlns:a16="http://schemas.microsoft.com/office/drawing/2014/main" id="{B9D333FA-B5F7-61C1-5EB8-381DF78BB1DF}"/>
              </a:ext>
            </a:extLst>
          </p:cNvPr>
          <p:cNvPicPr>
            <a:picLocks noChangeAspect="1"/>
          </p:cNvPicPr>
          <p:nvPr/>
        </p:nvPicPr>
        <p:blipFill>
          <a:blip r:embed="rId4"/>
          <a:stretch>
            <a:fillRect/>
          </a:stretch>
        </p:blipFill>
        <p:spPr>
          <a:xfrm>
            <a:off x="513581" y="1165502"/>
            <a:ext cx="8116838" cy="3180648"/>
          </a:xfrm>
          <a:prstGeom prst="rect">
            <a:avLst/>
          </a:prstGeom>
        </p:spPr>
      </p:pic>
      <p:sp>
        <p:nvSpPr>
          <p:cNvPr id="3" name="Title 8">
            <a:extLst>
              <a:ext uri="{FF2B5EF4-FFF2-40B4-BE49-F238E27FC236}">
                <a16:creationId xmlns:a16="http://schemas.microsoft.com/office/drawing/2014/main" id="{BA3AE4CD-C907-CFCC-A4AB-77C11526EB44}"/>
              </a:ext>
            </a:extLst>
          </p:cNvPr>
          <p:cNvSpPr txBox="1">
            <a:spLocks/>
          </p:cNvSpPr>
          <p:nvPr/>
        </p:nvSpPr>
        <p:spPr>
          <a:xfrm>
            <a:off x="2107791" y="401631"/>
            <a:ext cx="4928418"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ZA" b="0" dirty="0"/>
              <a:t>Leave Liability</a:t>
            </a:r>
          </a:p>
        </p:txBody>
      </p:sp>
      <p:sp>
        <p:nvSpPr>
          <p:cNvPr id="5" name="Rectangle 4">
            <a:extLst>
              <a:ext uri="{FF2B5EF4-FFF2-40B4-BE49-F238E27FC236}">
                <a16:creationId xmlns:a16="http://schemas.microsoft.com/office/drawing/2014/main" id="{A71EA700-42F3-D903-50B7-7723D122F556}"/>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962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EC1A24-044C-5432-BAF1-A79995E94933}"/>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15FC44FE-31FD-A7EE-00BB-FCF5D7DB69B6}"/>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5" name="Picture 4">
            <a:extLst>
              <a:ext uri="{FF2B5EF4-FFF2-40B4-BE49-F238E27FC236}">
                <a16:creationId xmlns:a16="http://schemas.microsoft.com/office/drawing/2014/main" id="{3CF3D533-BD39-4208-ACE4-9588D364FA76}"/>
              </a:ext>
            </a:extLst>
          </p:cNvPr>
          <p:cNvPicPr>
            <a:picLocks noChangeAspect="1"/>
          </p:cNvPicPr>
          <p:nvPr/>
        </p:nvPicPr>
        <p:blipFill>
          <a:blip r:embed="rId3"/>
          <a:stretch>
            <a:fillRect/>
          </a:stretch>
        </p:blipFill>
        <p:spPr>
          <a:xfrm>
            <a:off x="360383" y="1145064"/>
            <a:ext cx="7968454" cy="1520164"/>
          </a:xfrm>
          <a:prstGeom prst="rect">
            <a:avLst/>
          </a:prstGeom>
        </p:spPr>
      </p:pic>
      <p:pic>
        <p:nvPicPr>
          <p:cNvPr id="7" name="Picture 6">
            <a:extLst>
              <a:ext uri="{FF2B5EF4-FFF2-40B4-BE49-F238E27FC236}">
                <a16:creationId xmlns:a16="http://schemas.microsoft.com/office/drawing/2014/main" id="{21EB46C0-7549-2FEC-314B-3EB4BA7999AA}"/>
              </a:ext>
            </a:extLst>
          </p:cNvPr>
          <p:cNvPicPr>
            <a:picLocks noChangeAspect="1"/>
          </p:cNvPicPr>
          <p:nvPr/>
        </p:nvPicPr>
        <p:blipFill>
          <a:blip r:embed="rId4"/>
          <a:stretch>
            <a:fillRect/>
          </a:stretch>
        </p:blipFill>
        <p:spPr>
          <a:xfrm>
            <a:off x="360383" y="2803158"/>
            <a:ext cx="7968454" cy="1681145"/>
          </a:xfrm>
          <a:prstGeom prst="rect">
            <a:avLst/>
          </a:prstGeom>
        </p:spPr>
      </p:pic>
      <p:pic>
        <p:nvPicPr>
          <p:cNvPr id="9" name="Picture 8">
            <a:extLst>
              <a:ext uri="{FF2B5EF4-FFF2-40B4-BE49-F238E27FC236}">
                <a16:creationId xmlns:a16="http://schemas.microsoft.com/office/drawing/2014/main" id="{50BAA872-805A-F8A4-806D-2E15C01A7B34}"/>
              </a:ext>
            </a:extLst>
          </p:cNvPr>
          <p:cNvPicPr>
            <a:picLocks noChangeAspect="1"/>
          </p:cNvPicPr>
          <p:nvPr/>
        </p:nvPicPr>
        <p:blipFill>
          <a:blip r:embed="rId5"/>
          <a:stretch>
            <a:fillRect/>
          </a:stretch>
        </p:blipFill>
        <p:spPr>
          <a:xfrm>
            <a:off x="360383" y="1079482"/>
            <a:ext cx="7968454" cy="3339239"/>
          </a:xfrm>
          <a:prstGeom prst="rect">
            <a:avLst/>
          </a:prstGeom>
        </p:spPr>
      </p:pic>
      <p:sp>
        <p:nvSpPr>
          <p:cNvPr id="3" name="Title 8">
            <a:extLst>
              <a:ext uri="{FF2B5EF4-FFF2-40B4-BE49-F238E27FC236}">
                <a16:creationId xmlns:a16="http://schemas.microsoft.com/office/drawing/2014/main" id="{150A50FA-64C0-7D9D-E98C-F908C3BB23B0}"/>
              </a:ext>
            </a:extLst>
          </p:cNvPr>
          <p:cNvSpPr txBox="1">
            <a:spLocks/>
          </p:cNvSpPr>
          <p:nvPr/>
        </p:nvSpPr>
        <p:spPr>
          <a:xfrm>
            <a:off x="2267107" y="286127"/>
            <a:ext cx="507832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ZA" b="0" dirty="0"/>
              <a:t>Training &amp; Development Enhancements : {PSDOPR-18} Non-Attendance Mail to Senior </a:t>
            </a:r>
          </a:p>
        </p:txBody>
      </p:sp>
      <p:sp>
        <p:nvSpPr>
          <p:cNvPr id="4" name="Rectangle 3">
            <a:extLst>
              <a:ext uri="{FF2B5EF4-FFF2-40B4-BE49-F238E27FC236}">
                <a16:creationId xmlns:a16="http://schemas.microsoft.com/office/drawing/2014/main" id="{0C8A07B2-5863-9582-D828-9858B6D7C640}"/>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4158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FFE91-1F8B-62CC-A6FB-327D332FC76B}"/>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881D9362-984E-2F34-73A6-AD07E56BAA9D}"/>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4" name="Picture 3">
            <a:extLst>
              <a:ext uri="{FF2B5EF4-FFF2-40B4-BE49-F238E27FC236}">
                <a16:creationId xmlns:a16="http://schemas.microsoft.com/office/drawing/2014/main" id="{76CE1C15-2AC3-A51B-1614-E7E169449408}"/>
              </a:ext>
            </a:extLst>
          </p:cNvPr>
          <p:cNvPicPr>
            <a:picLocks noChangeAspect="1"/>
          </p:cNvPicPr>
          <p:nvPr/>
        </p:nvPicPr>
        <p:blipFill>
          <a:blip r:embed="rId2"/>
          <a:stretch>
            <a:fillRect/>
          </a:stretch>
        </p:blipFill>
        <p:spPr>
          <a:xfrm>
            <a:off x="359198" y="972976"/>
            <a:ext cx="7734069" cy="3443852"/>
          </a:xfrm>
          <a:prstGeom prst="rect">
            <a:avLst/>
          </a:prstGeom>
        </p:spPr>
      </p:pic>
      <p:sp>
        <p:nvSpPr>
          <p:cNvPr id="6" name="Title 8">
            <a:extLst>
              <a:ext uri="{FF2B5EF4-FFF2-40B4-BE49-F238E27FC236}">
                <a16:creationId xmlns:a16="http://schemas.microsoft.com/office/drawing/2014/main" id="{741D22D5-0FDC-DF65-D0DE-A3FA00FAA871}"/>
              </a:ext>
            </a:extLst>
          </p:cNvPr>
          <p:cNvSpPr txBox="1">
            <a:spLocks/>
          </p:cNvSpPr>
          <p:nvPr/>
        </p:nvSpPr>
        <p:spPr>
          <a:xfrm>
            <a:off x="2388019" y="424280"/>
            <a:ext cx="507832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ZA" b="0" dirty="0"/>
              <a:t>Training &amp; Development Enhancements : {PSDOPR-19} Attendance Register  </a:t>
            </a:r>
            <a:br>
              <a:rPr lang="en-ZA" b="0" dirty="0"/>
            </a:br>
            <a:endParaRPr lang="en-ZA" b="0" dirty="0"/>
          </a:p>
        </p:txBody>
      </p:sp>
      <p:sp>
        <p:nvSpPr>
          <p:cNvPr id="7" name="Rectangle 6">
            <a:extLst>
              <a:ext uri="{FF2B5EF4-FFF2-40B4-BE49-F238E27FC236}">
                <a16:creationId xmlns:a16="http://schemas.microsoft.com/office/drawing/2014/main" id="{E8B11212-A862-C88E-FA07-9897F567704D}"/>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57037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15D29-7E62-2C9A-C8D9-4E4044F25A2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EA8CA5E-D394-EDB2-BEC8-16CD3BDDA00A}"/>
              </a:ext>
            </a:extLst>
          </p:cNvPr>
          <p:cNvPicPr>
            <a:picLocks noChangeAspect="1"/>
          </p:cNvPicPr>
          <p:nvPr/>
        </p:nvPicPr>
        <p:blipFill>
          <a:blip r:embed="rId2"/>
          <a:stretch>
            <a:fillRect/>
          </a:stretch>
        </p:blipFill>
        <p:spPr>
          <a:xfrm>
            <a:off x="360382" y="1106884"/>
            <a:ext cx="7876305" cy="3377419"/>
          </a:xfrm>
          <a:prstGeom prst="rect">
            <a:avLst/>
          </a:prstGeom>
        </p:spPr>
      </p:pic>
      <p:sp>
        <p:nvSpPr>
          <p:cNvPr id="3" name="Title 8">
            <a:extLst>
              <a:ext uri="{FF2B5EF4-FFF2-40B4-BE49-F238E27FC236}">
                <a16:creationId xmlns:a16="http://schemas.microsoft.com/office/drawing/2014/main" id="{DA3EA765-FFBA-F0FB-7DE6-54074F064028}"/>
              </a:ext>
            </a:extLst>
          </p:cNvPr>
          <p:cNvSpPr txBox="1">
            <a:spLocks/>
          </p:cNvSpPr>
          <p:nvPr/>
        </p:nvSpPr>
        <p:spPr>
          <a:xfrm>
            <a:off x="2388019" y="424280"/>
            <a:ext cx="507832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Training &amp; Development Enhancements : {PSDOPR-20} Annual Training Report </a:t>
            </a:r>
            <a:br>
              <a:rPr lang="en-ZA" b="0" dirty="0"/>
            </a:br>
            <a:endParaRPr lang="en-ZA" b="0" dirty="0"/>
          </a:p>
        </p:txBody>
      </p:sp>
      <p:sp>
        <p:nvSpPr>
          <p:cNvPr id="4" name="Rectangle 3">
            <a:extLst>
              <a:ext uri="{FF2B5EF4-FFF2-40B4-BE49-F238E27FC236}">
                <a16:creationId xmlns:a16="http://schemas.microsoft.com/office/drawing/2014/main" id="{287BABB4-523D-AEAA-8039-7D6B2BDC56C8}"/>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6742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5CEFE-98E9-2D9B-F1FC-3F38042AB1F5}"/>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85E758DA-87D0-69DA-4C85-1FA3D4FA9830}"/>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5" name="Picture 4">
            <a:extLst>
              <a:ext uri="{FF2B5EF4-FFF2-40B4-BE49-F238E27FC236}">
                <a16:creationId xmlns:a16="http://schemas.microsoft.com/office/drawing/2014/main" id="{199D08A6-7819-9F34-3D8C-EEBD7497708D}"/>
              </a:ext>
            </a:extLst>
          </p:cNvPr>
          <p:cNvPicPr>
            <a:picLocks noChangeAspect="1"/>
          </p:cNvPicPr>
          <p:nvPr/>
        </p:nvPicPr>
        <p:blipFill>
          <a:blip r:embed="rId2"/>
          <a:stretch>
            <a:fillRect/>
          </a:stretch>
        </p:blipFill>
        <p:spPr>
          <a:xfrm>
            <a:off x="345349" y="1145064"/>
            <a:ext cx="7761767" cy="3339239"/>
          </a:xfrm>
          <a:prstGeom prst="rect">
            <a:avLst/>
          </a:prstGeom>
        </p:spPr>
      </p:pic>
      <p:sp>
        <p:nvSpPr>
          <p:cNvPr id="3" name="Title 8">
            <a:extLst>
              <a:ext uri="{FF2B5EF4-FFF2-40B4-BE49-F238E27FC236}">
                <a16:creationId xmlns:a16="http://schemas.microsoft.com/office/drawing/2014/main" id="{FC6C70FD-E6E9-D352-8A6F-6182459537B5}"/>
              </a:ext>
            </a:extLst>
          </p:cNvPr>
          <p:cNvSpPr txBox="1">
            <a:spLocks/>
          </p:cNvSpPr>
          <p:nvPr/>
        </p:nvSpPr>
        <p:spPr>
          <a:xfrm>
            <a:off x="2388019" y="286128"/>
            <a:ext cx="507832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br>
              <a:rPr lang="en-US" b="0" dirty="0"/>
            </a:br>
            <a:r>
              <a:rPr lang="en-US" b="0" dirty="0"/>
              <a:t>Training &amp; Development Enhancements : {PSDOPR-21} Annual Training Statistics </a:t>
            </a:r>
            <a:br>
              <a:rPr lang="en-US" b="0" dirty="0"/>
            </a:br>
            <a:endParaRPr lang="en-ZA" b="0" dirty="0"/>
          </a:p>
        </p:txBody>
      </p:sp>
      <p:sp>
        <p:nvSpPr>
          <p:cNvPr id="4" name="Rectangle 3">
            <a:extLst>
              <a:ext uri="{FF2B5EF4-FFF2-40B4-BE49-F238E27FC236}">
                <a16:creationId xmlns:a16="http://schemas.microsoft.com/office/drawing/2014/main" id="{7132EE1C-ED22-9CDC-0EB9-78D19B86F164}"/>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9360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31E06-1BC8-773F-8425-8236327E4E30}"/>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3666AD54-13C7-4C6F-47B5-44088796B1B2}"/>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9" name="Picture 8">
            <a:extLst>
              <a:ext uri="{FF2B5EF4-FFF2-40B4-BE49-F238E27FC236}">
                <a16:creationId xmlns:a16="http://schemas.microsoft.com/office/drawing/2014/main" id="{F498CC19-A54F-5D63-469D-069FC6E49DE6}"/>
              </a:ext>
            </a:extLst>
          </p:cNvPr>
          <p:cNvPicPr>
            <a:picLocks noChangeAspect="1"/>
          </p:cNvPicPr>
          <p:nvPr/>
        </p:nvPicPr>
        <p:blipFill>
          <a:blip r:embed="rId2"/>
          <a:stretch>
            <a:fillRect/>
          </a:stretch>
        </p:blipFill>
        <p:spPr>
          <a:xfrm>
            <a:off x="407726" y="1382867"/>
            <a:ext cx="6574321" cy="2598046"/>
          </a:xfrm>
          <a:prstGeom prst="rect">
            <a:avLst/>
          </a:prstGeom>
        </p:spPr>
      </p:pic>
      <p:pic>
        <p:nvPicPr>
          <p:cNvPr id="11" name="Picture 10">
            <a:extLst>
              <a:ext uri="{FF2B5EF4-FFF2-40B4-BE49-F238E27FC236}">
                <a16:creationId xmlns:a16="http://schemas.microsoft.com/office/drawing/2014/main" id="{FE75B07E-AF40-E579-6D80-F240FC5CCF9D}"/>
              </a:ext>
            </a:extLst>
          </p:cNvPr>
          <p:cNvPicPr>
            <a:picLocks noChangeAspect="1"/>
          </p:cNvPicPr>
          <p:nvPr/>
        </p:nvPicPr>
        <p:blipFill>
          <a:blip r:embed="rId3"/>
          <a:stretch>
            <a:fillRect/>
          </a:stretch>
        </p:blipFill>
        <p:spPr>
          <a:xfrm>
            <a:off x="282881" y="1068705"/>
            <a:ext cx="6720901" cy="3462301"/>
          </a:xfrm>
          <a:prstGeom prst="rect">
            <a:avLst/>
          </a:prstGeom>
        </p:spPr>
      </p:pic>
      <p:pic>
        <p:nvPicPr>
          <p:cNvPr id="13" name="Picture 12">
            <a:extLst>
              <a:ext uri="{FF2B5EF4-FFF2-40B4-BE49-F238E27FC236}">
                <a16:creationId xmlns:a16="http://schemas.microsoft.com/office/drawing/2014/main" id="{BC0A7F60-6613-46BF-EE6B-941F067F98FA}"/>
              </a:ext>
            </a:extLst>
          </p:cNvPr>
          <p:cNvPicPr>
            <a:picLocks noChangeAspect="1"/>
          </p:cNvPicPr>
          <p:nvPr/>
        </p:nvPicPr>
        <p:blipFill>
          <a:blip r:embed="rId4"/>
          <a:stretch>
            <a:fillRect/>
          </a:stretch>
        </p:blipFill>
        <p:spPr>
          <a:xfrm>
            <a:off x="282880" y="1087796"/>
            <a:ext cx="6720901" cy="3462300"/>
          </a:xfrm>
          <a:prstGeom prst="rect">
            <a:avLst/>
          </a:prstGeom>
        </p:spPr>
      </p:pic>
      <p:pic>
        <p:nvPicPr>
          <p:cNvPr id="16" name="Picture 15">
            <a:extLst>
              <a:ext uri="{FF2B5EF4-FFF2-40B4-BE49-F238E27FC236}">
                <a16:creationId xmlns:a16="http://schemas.microsoft.com/office/drawing/2014/main" id="{26F93EB7-E0F0-EA46-ABB7-CD8B29966140}"/>
              </a:ext>
            </a:extLst>
          </p:cNvPr>
          <p:cNvPicPr>
            <a:picLocks noChangeAspect="1"/>
          </p:cNvPicPr>
          <p:nvPr/>
        </p:nvPicPr>
        <p:blipFill>
          <a:blip r:embed="rId5"/>
          <a:stretch>
            <a:fillRect/>
          </a:stretch>
        </p:blipFill>
        <p:spPr>
          <a:xfrm>
            <a:off x="282880" y="1106883"/>
            <a:ext cx="8024692" cy="3405031"/>
          </a:xfrm>
          <a:prstGeom prst="rect">
            <a:avLst/>
          </a:prstGeom>
        </p:spPr>
      </p:pic>
      <p:sp>
        <p:nvSpPr>
          <p:cNvPr id="3" name="Title 8">
            <a:extLst>
              <a:ext uri="{FF2B5EF4-FFF2-40B4-BE49-F238E27FC236}">
                <a16:creationId xmlns:a16="http://schemas.microsoft.com/office/drawing/2014/main" id="{2A4AF017-B20A-DA9A-B297-4D469EBCD100}"/>
              </a:ext>
            </a:extLst>
          </p:cNvPr>
          <p:cNvSpPr txBox="1">
            <a:spLocks/>
          </p:cNvSpPr>
          <p:nvPr/>
        </p:nvSpPr>
        <p:spPr>
          <a:xfrm>
            <a:off x="2388019" y="297128"/>
            <a:ext cx="507832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br>
              <a:rPr lang="en-US" b="0" dirty="0"/>
            </a:br>
            <a:r>
              <a:rPr lang="en-US" b="0" dirty="0"/>
              <a:t>Training &amp; Development Enhancements : {PSDOP-8} Upload Certificate for Attendance </a:t>
            </a:r>
            <a:br>
              <a:rPr lang="en-US" b="0" dirty="0"/>
            </a:br>
            <a:endParaRPr lang="en-ZA" b="0" dirty="0"/>
          </a:p>
        </p:txBody>
      </p:sp>
      <p:sp>
        <p:nvSpPr>
          <p:cNvPr id="4" name="Rectangle 3">
            <a:extLst>
              <a:ext uri="{FF2B5EF4-FFF2-40B4-BE49-F238E27FC236}">
                <a16:creationId xmlns:a16="http://schemas.microsoft.com/office/drawing/2014/main" id="{F0A3AA4E-3CD2-9287-4CC8-53CB4B908430}"/>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048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CB822-B50F-D3F1-7729-4266223127B2}"/>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0AC9F067-B403-C4C9-C308-300B62759E8E}"/>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7" name="Picture 6">
            <a:extLst>
              <a:ext uri="{FF2B5EF4-FFF2-40B4-BE49-F238E27FC236}">
                <a16:creationId xmlns:a16="http://schemas.microsoft.com/office/drawing/2014/main" id="{463CAD0B-BCEA-350A-BA95-764B2F4E7A74}"/>
              </a:ext>
            </a:extLst>
          </p:cNvPr>
          <p:cNvPicPr>
            <a:picLocks noChangeAspect="1"/>
          </p:cNvPicPr>
          <p:nvPr/>
        </p:nvPicPr>
        <p:blipFill>
          <a:blip r:embed="rId2"/>
          <a:stretch>
            <a:fillRect/>
          </a:stretch>
        </p:blipFill>
        <p:spPr>
          <a:xfrm>
            <a:off x="282881" y="1068705"/>
            <a:ext cx="8315314" cy="3415598"/>
          </a:xfrm>
          <a:prstGeom prst="rect">
            <a:avLst/>
          </a:prstGeom>
        </p:spPr>
      </p:pic>
      <p:sp>
        <p:nvSpPr>
          <p:cNvPr id="3" name="Title 8">
            <a:extLst>
              <a:ext uri="{FF2B5EF4-FFF2-40B4-BE49-F238E27FC236}">
                <a16:creationId xmlns:a16="http://schemas.microsoft.com/office/drawing/2014/main" id="{817B4096-F3A2-94AC-306B-386C043EB8D2}"/>
              </a:ext>
            </a:extLst>
          </p:cNvPr>
          <p:cNvSpPr txBox="1">
            <a:spLocks/>
          </p:cNvSpPr>
          <p:nvPr/>
        </p:nvSpPr>
        <p:spPr>
          <a:xfrm>
            <a:off x="2388019" y="424280"/>
            <a:ext cx="507832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br>
              <a:rPr lang="en-US" b="0" dirty="0"/>
            </a:br>
            <a:r>
              <a:rPr lang="en-US" b="0" dirty="0"/>
              <a:t>Preliminary </a:t>
            </a:r>
            <a:r>
              <a:rPr lang="en-US" b="0" dirty="0" err="1"/>
              <a:t>Payslip</a:t>
            </a:r>
            <a:r>
              <a:rPr lang="en-US" b="0" dirty="0"/>
              <a:t>  </a:t>
            </a:r>
            <a:br>
              <a:rPr lang="en-US" b="0" dirty="0"/>
            </a:br>
            <a:endParaRPr lang="en-ZA" b="0" dirty="0"/>
          </a:p>
        </p:txBody>
      </p:sp>
      <p:sp>
        <p:nvSpPr>
          <p:cNvPr id="4" name="Rectangle 3">
            <a:extLst>
              <a:ext uri="{FF2B5EF4-FFF2-40B4-BE49-F238E27FC236}">
                <a16:creationId xmlns:a16="http://schemas.microsoft.com/office/drawing/2014/main" id="{8D85EEF8-B3E6-9A5B-F956-C6EBEC977BDC}"/>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5663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274D7-7F1D-D536-A336-BE8E680F6C6D}"/>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7A1DF884-9643-900D-C3E9-256896124813}"/>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4" name="Picture 3">
            <a:extLst>
              <a:ext uri="{FF2B5EF4-FFF2-40B4-BE49-F238E27FC236}">
                <a16:creationId xmlns:a16="http://schemas.microsoft.com/office/drawing/2014/main" id="{7C040A3F-BED5-14ED-C2ED-63776D615254}"/>
              </a:ext>
            </a:extLst>
          </p:cNvPr>
          <p:cNvPicPr>
            <a:picLocks noChangeAspect="1"/>
          </p:cNvPicPr>
          <p:nvPr/>
        </p:nvPicPr>
        <p:blipFill>
          <a:blip r:embed="rId3"/>
          <a:stretch>
            <a:fillRect/>
          </a:stretch>
        </p:blipFill>
        <p:spPr>
          <a:xfrm>
            <a:off x="282882" y="1106883"/>
            <a:ext cx="8152282" cy="3410186"/>
          </a:xfrm>
          <a:prstGeom prst="rect">
            <a:avLst/>
          </a:prstGeom>
        </p:spPr>
      </p:pic>
      <p:sp>
        <p:nvSpPr>
          <p:cNvPr id="3" name="Title 8">
            <a:extLst>
              <a:ext uri="{FF2B5EF4-FFF2-40B4-BE49-F238E27FC236}">
                <a16:creationId xmlns:a16="http://schemas.microsoft.com/office/drawing/2014/main" id="{053EBA3F-646F-20DF-ED29-792CEE5EFB1E}"/>
              </a:ext>
            </a:extLst>
          </p:cNvPr>
          <p:cNvSpPr txBox="1">
            <a:spLocks/>
          </p:cNvSpPr>
          <p:nvPr/>
        </p:nvSpPr>
        <p:spPr>
          <a:xfrm>
            <a:off x="2388019" y="424280"/>
            <a:ext cx="507832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E-Recruitment Enhancements</a:t>
            </a:r>
            <a:endParaRPr lang="en-ZA" b="0" dirty="0"/>
          </a:p>
        </p:txBody>
      </p:sp>
      <p:sp>
        <p:nvSpPr>
          <p:cNvPr id="5" name="Rectangle 4">
            <a:extLst>
              <a:ext uri="{FF2B5EF4-FFF2-40B4-BE49-F238E27FC236}">
                <a16:creationId xmlns:a16="http://schemas.microsoft.com/office/drawing/2014/main" id="{4DC1D05F-0CAC-B2CC-299B-75694844E09F}"/>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04518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75F5F-0603-7BB9-9363-C4E7E5218217}"/>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651FDFA6-77A3-6C56-356F-21C2B4FFB7B1}"/>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4" name="Picture 3">
            <a:extLst>
              <a:ext uri="{FF2B5EF4-FFF2-40B4-BE49-F238E27FC236}">
                <a16:creationId xmlns:a16="http://schemas.microsoft.com/office/drawing/2014/main" id="{D5CE1897-77CE-DA89-DA7F-ED9035853608}"/>
              </a:ext>
            </a:extLst>
          </p:cNvPr>
          <p:cNvPicPr>
            <a:picLocks noChangeAspect="1"/>
          </p:cNvPicPr>
          <p:nvPr/>
        </p:nvPicPr>
        <p:blipFill>
          <a:blip r:embed="rId3"/>
          <a:stretch>
            <a:fillRect/>
          </a:stretch>
        </p:blipFill>
        <p:spPr>
          <a:xfrm>
            <a:off x="282880" y="1109631"/>
            <a:ext cx="8166459" cy="3374672"/>
          </a:xfrm>
          <a:prstGeom prst="rect">
            <a:avLst/>
          </a:prstGeom>
        </p:spPr>
      </p:pic>
      <p:sp>
        <p:nvSpPr>
          <p:cNvPr id="3" name="Title 8">
            <a:extLst>
              <a:ext uri="{FF2B5EF4-FFF2-40B4-BE49-F238E27FC236}">
                <a16:creationId xmlns:a16="http://schemas.microsoft.com/office/drawing/2014/main" id="{9C6FD644-4D5B-34EC-B3BF-FADC79447EE6}"/>
              </a:ext>
            </a:extLst>
          </p:cNvPr>
          <p:cNvSpPr txBox="1">
            <a:spLocks/>
          </p:cNvSpPr>
          <p:nvPr/>
        </p:nvSpPr>
        <p:spPr>
          <a:xfrm>
            <a:off x="2388019" y="424280"/>
            <a:ext cx="507832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E-Recruitment Enhancements </a:t>
            </a:r>
            <a:endParaRPr lang="en-ZA" b="0" dirty="0"/>
          </a:p>
        </p:txBody>
      </p:sp>
      <p:sp>
        <p:nvSpPr>
          <p:cNvPr id="5" name="Rectangle 4">
            <a:extLst>
              <a:ext uri="{FF2B5EF4-FFF2-40B4-BE49-F238E27FC236}">
                <a16:creationId xmlns:a16="http://schemas.microsoft.com/office/drawing/2014/main" id="{50A0E015-0413-6F18-E70F-E3021491D9B1}"/>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98170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36BBD-65A0-6276-5FD4-C5BD4CA42214}"/>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EE9F1C07-37E7-BF5B-264E-F5EE0C802C53}"/>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5" name="Picture 4">
            <a:extLst>
              <a:ext uri="{FF2B5EF4-FFF2-40B4-BE49-F238E27FC236}">
                <a16:creationId xmlns:a16="http://schemas.microsoft.com/office/drawing/2014/main" id="{F3389038-1615-1BB9-5570-9F52074270E7}"/>
              </a:ext>
            </a:extLst>
          </p:cNvPr>
          <p:cNvPicPr>
            <a:picLocks noChangeAspect="1"/>
          </p:cNvPicPr>
          <p:nvPr/>
        </p:nvPicPr>
        <p:blipFill>
          <a:blip r:embed="rId3"/>
          <a:stretch>
            <a:fillRect/>
          </a:stretch>
        </p:blipFill>
        <p:spPr>
          <a:xfrm>
            <a:off x="282881" y="1119963"/>
            <a:ext cx="8158403" cy="3364340"/>
          </a:xfrm>
          <a:prstGeom prst="rect">
            <a:avLst/>
          </a:prstGeom>
        </p:spPr>
      </p:pic>
      <p:sp>
        <p:nvSpPr>
          <p:cNvPr id="3" name="Title 8">
            <a:extLst>
              <a:ext uri="{FF2B5EF4-FFF2-40B4-BE49-F238E27FC236}">
                <a16:creationId xmlns:a16="http://schemas.microsoft.com/office/drawing/2014/main" id="{10883202-C16F-9778-0588-82AD5FF2B21E}"/>
              </a:ext>
            </a:extLst>
          </p:cNvPr>
          <p:cNvSpPr txBox="1">
            <a:spLocks/>
          </p:cNvSpPr>
          <p:nvPr/>
        </p:nvSpPr>
        <p:spPr>
          <a:xfrm>
            <a:off x="2388019" y="424280"/>
            <a:ext cx="507832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E-Recruitment Enhancements</a:t>
            </a:r>
            <a:endParaRPr lang="en-ZA" b="0" dirty="0"/>
          </a:p>
        </p:txBody>
      </p:sp>
      <p:sp>
        <p:nvSpPr>
          <p:cNvPr id="4" name="Rectangle 3">
            <a:extLst>
              <a:ext uri="{FF2B5EF4-FFF2-40B4-BE49-F238E27FC236}">
                <a16:creationId xmlns:a16="http://schemas.microsoft.com/office/drawing/2014/main" id="{FF1C7161-95C5-D037-386C-12D48421C9B7}"/>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9568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DA1013-0DE0-6583-2FDF-7048EB00B878}"/>
              </a:ext>
            </a:extLst>
          </p:cNvPr>
          <p:cNvSpPr/>
          <p:nvPr/>
        </p:nvSpPr>
        <p:spPr>
          <a:xfrm>
            <a:off x="0" y="0"/>
            <a:ext cx="9144000" cy="4368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18854260-FD5B-C89C-D856-A4130A841075}"/>
              </a:ext>
            </a:extLst>
          </p:cNvPr>
          <p:cNvSpPr>
            <a:spLocks noGrp="1"/>
          </p:cNvSpPr>
          <p:nvPr>
            <p:ph sz="quarter" idx="11"/>
          </p:nvPr>
        </p:nvSpPr>
        <p:spPr>
          <a:xfrm>
            <a:off x="565394" y="1990725"/>
            <a:ext cx="4711456" cy="2162174"/>
          </a:xfrm>
        </p:spPr>
        <p:txBody>
          <a:bodyPr/>
          <a:lstStyle/>
          <a:p>
            <a:r>
              <a:rPr lang="en-GB" dirty="0">
                <a:solidFill>
                  <a:schemeClr val="tx1"/>
                </a:solidFill>
              </a:rPr>
              <a:t>This presentation is only a  summary of some of Adapt IT’s products, features and their latest developments. Adapt IT only intends for the information to give you an overview, and not a complete and comprehensive statement that necessarily suits your purposes. </a:t>
            </a:r>
          </a:p>
          <a:p>
            <a:endParaRPr lang="en-GB" dirty="0">
              <a:solidFill>
                <a:schemeClr val="tx1"/>
              </a:solidFill>
            </a:endParaRPr>
          </a:p>
          <a:p>
            <a:r>
              <a:rPr lang="en-GB" dirty="0">
                <a:solidFill>
                  <a:schemeClr val="tx1"/>
                </a:solidFill>
              </a:rPr>
              <a:t>Adapt IT reserves the right to change any information contained in this presentation and is not responsible for any loss that results from inaccuracies in the information. You may not distribute or reproduce the information without Adapt IT’s written permission.</a:t>
            </a:r>
          </a:p>
          <a:p>
            <a:endParaRPr lang="en-GB" dirty="0">
              <a:solidFill>
                <a:schemeClr val="tx1"/>
              </a:solidFill>
            </a:endParaRPr>
          </a:p>
        </p:txBody>
      </p:sp>
      <p:sp>
        <p:nvSpPr>
          <p:cNvPr id="4" name="Title 3">
            <a:extLst>
              <a:ext uri="{FF2B5EF4-FFF2-40B4-BE49-F238E27FC236}">
                <a16:creationId xmlns:a16="http://schemas.microsoft.com/office/drawing/2014/main" id="{CC5068F8-CA74-FF4D-5739-FB44C6F52466}"/>
              </a:ext>
            </a:extLst>
          </p:cNvPr>
          <p:cNvSpPr>
            <a:spLocks noGrp="1"/>
          </p:cNvSpPr>
          <p:nvPr>
            <p:ph type="title"/>
          </p:nvPr>
        </p:nvSpPr>
        <p:spPr>
          <a:xfrm>
            <a:off x="565393" y="1181100"/>
            <a:ext cx="7930502" cy="590550"/>
          </a:xfrm>
        </p:spPr>
        <p:txBody>
          <a:bodyPr anchor="b"/>
          <a:lstStyle/>
          <a:p>
            <a:pPr>
              <a:lnSpc>
                <a:spcPts val="2460"/>
              </a:lnSpc>
            </a:pPr>
            <a:r>
              <a:rPr lang="en-GB" sz="2400" dirty="0">
                <a:solidFill>
                  <a:srgbClr val="A6CE3C"/>
                </a:solidFill>
              </a:rPr>
              <a:t>DISCLAIMER</a:t>
            </a:r>
          </a:p>
        </p:txBody>
      </p:sp>
      <p:sp>
        <p:nvSpPr>
          <p:cNvPr id="8" name="Freeform 7">
            <a:extLst>
              <a:ext uri="{FF2B5EF4-FFF2-40B4-BE49-F238E27FC236}">
                <a16:creationId xmlns:a16="http://schemas.microsoft.com/office/drawing/2014/main" id="{D611B29A-42B0-369E-F998-BEC923501154}"/>
              </a:ext>
            </a:extLst>
          </p:cNvPr>
          <p:cNvSpPr/>
          <p:nvPr/>
        </p:nvSpPr>
        <p:spPr>
          <a:xfrm>
            <a:off x="5450272" y="1107554"/>
            <a:ext cx="3731828" cy="3279709"/>
          </a:xfrm>
          <a:custGeom>
            <a:avLst/>
            <a:gdLst>
              <a:gd name="connsiteX0" fmla="*/ 2913144 w 3884229"/>
              <a:gd name="connsiteY0" fmla="*/ 0 h 3413646"/>
              <a:gd name="connsiteX1" fmla="*/ 3731135 w 3884229"/>
              <a:gd name="connsiteY1" fmla="*/ 629259 h 3413646"/>
              <a:gd name="connsiteX2" fmla="*/ 3884229 w 3884229"/>
              <a:gd name="connsiteY2" fmla="*/ 1203639 h 3413646"/>
              <a:gd name="connsiteX3" fmla="*/ 3884229 w 3884229"/>
              <a:gd name="connsiteY3" fmla="*/ 3413646 h 3413646"/>
              <a:gd name="connsiteX4" fmla="*/ 3864040 w 3884229"/>
              <a:gd name="connsiteY4" fmla="*/ 3413646 h 3413646"/>
              <a:gd name="connsiteX5" fmla="*/ 3831276 w 3884229"/>
              <a:gd name="connsiteY5" fmla="*/ 3291321 h 3413646"/>
              <a:gd name="connsiteX6" fmla="*/ 3159094 w 3884229"/>
              <a:gd name="connsiteY6" fmla="*/ 781722 h 3413646"/>
              <a:gd name="connsiteX7" fmla="*/ 2910380 w 3884229"/>
              <a:gd name="connsiteY7" fmla="*/ 590450 h 3413646"/>
              <a:gd name="connsiteX8" fmla="*/ 2661668 w 3884229"/>
              <a:gd name="connsiteY8" fmla="*/ 781722 h 3413646"/>
              <a:gd name="connsiteX9" fmla="*/ 2272017 w 3884229"/>
              <a:gd name="connsiteY9" fmla="*/ 2239828 h 3413646"/>
              <a:gd name="connsiteX10" fmla="*/ 2585033 w 3884229"/>
              <a:gd name="connsiteY10" fmla="*/ 3413646 h 3413646"/>
              <a:gd name="connsiteX11" fmla="*/ 1978537 w 3884229"/>
              <a:gd name="connsiteY11" fmla="*/ 3413646 h 3413646"/>
              <a:gd name="connsiteX12" fmla="*/ 1977222 w 3884229"/>
              <a:gd name="connsiteY12" fmla="*/ 3408725 h 3413646"/>
              <a:gd name="connsiteX13" fmla="*/ 1970797 w 3884229"/>
              <a:gd name="connsiteY13" fmla="*/ 3384691 h 3413646"/>
              <a:gd name="connsiteX14" fmla="*/ 1963060 w 3884229"/>
              <a:gd name="connsiteY14" fmla="*/ 3413646 h 3413646"/>
              <a:gd name="connsiteX15" fmla="*/ 1350265 w 3884229"/>
              <a:gd name="connsiteY15" fmla="*/ 3413646 h 3413646"/>
              <a:gd name="connsiteX16" fmla="*/ 1664050 w 3884229"/>
              <a:gd name="connsiteY16" fmla="*/ 2239828 h 3413646"/>
              <a:gd name="connsiteX17" fmla="*/ 1542457 w 3884229"/>
              <a:gd name="connsiteY17" fmla="*/ 1779666 h 3413646"/>
              <a:gd name="connsiteX18" fmla="*/ 1293744 w 3884229"/>
              <a:gd name="connsiteY18" fmla="*/ 1588393 h 3413646"/>
              <a:gd name="connsiteX19" fmla="*/ 1047794 w 3884229"/>
              <a:gd name="connsiteY19" fmla="*/ 1779666 h 3413646"/>
              <a:gd name="connsiteX20" fmla="*/ 611967 w 3884229"/>
              <a:gd name="connsiteY20" fmla="*/ 3413646 h 3413646"/>
              <a:gd name="connsiteX21" fmla="*/ 0 w 3884229"/>
              <a:gd name="connsiteY21" fmla="*/ 3413646 h 3413646"/>
              <a:gd name="connsiteX22" fmla="*/ 475753 w 3884229"/>
              <a:gd name="connsiteY22" fmla="*/ 1624430 h 3413646"/>
              <a:gd name="connsiteX23" fmla="*/ 1293744 w 3884229"/>
              <a:gd name="connsiteY23" fmla="*/ 995171 h 3413646"/>
              <a:gd name="connsiteX24" fmla="*/ 1923817 w 3884229"/>
              <a:gd name="connsiteY24" fmla="*/ 1272378 h 3413646"/>
              <a:gd name="connsiteX25" fmla="*/ 2095153 w 3884229"/>
              <a:gd name="connsiteY25" fmla="*/ 629259 h 3413646"/>
              <a:gd name="connsiteX26" fmla="*/ 2913144 w 3884229"/>
              <a:gd name="connsiteY26" fmla="*/ 0 h 341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84229" h="3413646">
                <a:moveTo>
                  <a:pt x="2913144" y="0"/>
                </a:moveTo>
                <a:cubicBezTo>
                  <a:pt x="3302795" y="0"/>
                  <a:pt x="3631649" y="252258"/>
                  <a:pt x="3731135" y="629259"/>
                </a:cubicBezTo>
                <a:lnTo>
                  <a:pt x="3884229" y="1203639"/>
                </a:lnTo>
                <a:lnTo>
                  <a:pt x="3884229" y="3413646"/>
                </a:lnTo>
                <a:lnTo>
                  <a:pt x="3864040" y="3413646"/>
                </a:lnTo>
                <a:lnTo>
                  <a:pt x="3831276" y="3291321"/>
                </a:lnTo>
                <a:cubicBezTo>
                  <a:pt x="3517591" y="2120175"/>
                  <a:pt x="3159094" y="781722"/>
                  <a:pt x="3159094" y="781722"/>
                </a:cubicBezTo>
                <a:cubicBezTo>
                  <a:pt x="3112114" y="604311"/>
                  <a:pt x="2957359" y="590450"/>
                  <a:pt x="2910380" y="590450"/>
                </a:cubicBezTo>
                <a:cubicBezTo>
                  <a:pt x="2863402" y="590450"/>
                  <a:pt x="2711410" y="604311"/>
                  <a:pt x="2661668" y="781722"/>
                </a:cubicBezTo>
                <a:lnTo>
                  <a:pt x="2272017" y="2239828"/>
                </a:lnTo>
                <a:lnTo>
                  <a:pt x="2585033" y="3413646"/>
                </a:lnTo>
                <a:lnTo>
                  <a:pt x="1978537" y="3413646"/>
                </a:lnTo>
                <a:lnTo>
                  <a:pt x="1977222" y="3408725"/>
                </a:lnTo>
                <a:cubicBezTo>
                  <a:pt x="1973032" y="3393051"/>
                  <a:pt x="1970797" y="3384691"/>
                  <a:pt x="1970797" y="3384691"/>
                </a:cubicBezTo>
                <a:lnTo>
                  <a:pt x="1963060" y="3413646"/>
                </a:lnTo>
                <a:lnTo>
                  <a:pt x="1350265" y="3413646"/>
                </a:lnTo>
                <a:lnTo>
                  <a:pt x="1664050" y="2239828"/>
                </a:lnTo>
                <a:lnTo>
                  <a:pt x="1542457" y="1779666"/>
                </a:lnTo>
                <a:cubicBezTo>
                  <a:pt x="1495478" y="1602254"/>
                  <a:pt x="1340723" y="1588393"/>
                  <a:pt x="1293744" y="1588393"/>
                </a:cubicBezTo>
                <a:cubicBezTo>
                  <a:pt x="1246765" y="1588393"/>
                  <a:pt x="1094773" y="1602254"/>
                  <a:pt x="1047794" y="1779666"/>
                </a:cubicBezTo>
                <a:lnTo>
                  <a:pt x="611967" y="3413646"/>
                </a:lnTo>
                <a:lnTo>
                  <a:pt x="0" y="3413646"/>
                </a:lnTo>
                <a:lnTo>
                  <a:pt x="475753" y="1624430"/>
                </a:lnTo>
                <a:cubicBezTo>
                  <a:pt x="575239" y="1247430"/>
                  <a:pt x="904093" y="995171"/>
                  <a:pt x="1293744" y="995171"/>
                </a:cubicBezTo>
                <a:cubicBezTo>
                  <a:pt x="1542457" y="995171"/>
                  <a:pt x="1766299" y="1097738"/>
                  <a:pt x="1923817" y="1272378"/>
                </a:cubicBezTo>
                <a:lnTo>
                  <a:pt x="2095153" y="629259"/>
                </a:lnTo>
                <a:cubicBezTo>
                  <a:pt x="2194638" y="252258"/>
                  <a:pt x="2523493" y="0"/>
                  <a:pt x="2913144" y="0"/>
                </a:cubicBezTo>
                <a:close/>
              </a:path>
            </a:pathLst>
          </a:custGeom>
          <a:noFill/>
          <a:ln w="9525">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9" name="Graphic 8">
            <a:extLst>
              <a:ext uri="{FF2B5EF4-FFF2-40B4-BE49-F238E27FC236}">
                <a16:creationId xmlns:a16="http://schemas.microsoft.com/office/drawing/2014/main" id="{63A996A0-313C-2A6A-60BD-518445C8AB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10" name="Rectangle 9">
            <a:extLst>
              <a:ext uri="{FF2B5EF4-FFF2-40B4-BE49-F238E27FC236}">
                <a16:creationId xmlns:a16="http://schemas.microsoft.com/office/drawing/2014/main" id="{65A55B0A-8559-0FAB-9460-96FA76119BAB}"/>
              </a:ext>
            </a:extLst>
          </p:cNvPr>
          <p:cNvSpPr/>
          <p:nvPr/>
        </p:nvSpPr>
        <p:spPr>
          <a:xfrm>
            <a:off x="5067300" y="4368800"/>
            <a:ext cx="4076700" cy="199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7509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283E5-FD51-D8AB-8BBE-4E26875BAD06}"/>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24D8D368-C6F2-59A3-535E-6035979A3811}"/>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5" name="Picture 4">
            <a:extLst>
              <a:ext uri="{FF2B5EF4-FFF2-40B4-BE49-F238E27FC236}">
                <a16:creationId xmlns:a16="http://schemas.microsoft.com/office/drawing/2014/main" id="{FC7A08BA-0E78-B4FD-E8D0-B2AAA1ECC689}"/>
              </a:ext>
            </a:extLst>
          </p:cNvPr>
          <p:cNvPicPr>
            <a:picLocks noChangeAspect="1"/>
          </p:cNvPicPr>
          <p:nvPr/>
        </p:nvPicPr>
        <p:blipFill>
          <a:blip r:embed="rId3"/>
          <a:stretch>
            <a:fillRect/>
          </a:stretch>
        </p:blipFill>
        <p:spPr>
          <a:xfrm>
            <a:off x="282881" y="1106883"/>
            <a:ext cx="8158403" cy="3377420"/>
          </a:xfrm>
          <a:prstGeom prst="rect">
            <a:avLst/>
          </a:prstGeom>
        </p:spPr>
      </p:pic>
      <p:sp>
        <p:nvSpPr>
          <p:cNvPr id="3" name="Title 8">
            <a:extLst>
              <a:ext uri="{FF2B5EF4-FFF2-40B4-BE49-F238E27FC236}">
                <a16:creationId xmlns:a16="http://schemas.microsoft.com/office/drawing/2014/main" id="{45178060-37BC-3A6A-A6DE-A50F83462CEB}"/>
              </a:ext>
            </a:extLst>
          </p:cNvPr>
          <p:cNvSpPr txBox="1">
            <a:spLocks/>
          </p:cNvSpPr>
          <p:nvPr/>
        </p:nvSpPr>
        <p:spPr>
          <a:xfrm>
            <a:off x="2388019" y="424280"/>
            <a:ext cx="507832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E-Recruitment Enhancements</a:t>
            </a:r>
            <a:endParaRPr lang="en-ZA" b="0" dirty="0"/>
          </a:p>
        </p:txBody>
      </p:sp>
      <p:sp>
        <p:nvSpPr>
          <p:cNvPr id="4" name="Rectangle 3">
            <a:extLst>
              <a:ext uri="{FF2B5EF4-FFF2-40B4-BE49-F238E27FC236}">
                <a16:creationId xmlns:a16="http://schemas.microsoft.com/office/drawing/2014/main" id="{3378F8F2-ACFB-1C77-6AFA-DB55FB098309}"/>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37338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7CBAF-836D-B348-E3C8-303B13DE5E4B}"/>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246863B6-1CCE-9543-2123-6D7EA4684FC2}"/>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4" name="Picture 3">
            <a:extLst>
              <a:ext uri="{FF2B5EF4-FFF2-40B4-BE49-F238E27FC236}">
                <a16:creationId xmlns:a16="http://schemas.microsoft.com/office/drawing/2014/main" id="{9370C296-B9A1-42E5-8B18-093B3C250AE5}"/>
              </a:ext>
            </a:extLst>
          </p:cNvPr>
          <p:cNvPicPr>
            <a:picLocks noChangeAspect="1"/>
          </p:cNvPicPr>
          <p:nvPr/>
        </p:nvPicPr>
        <p:blipFill>
          <a:blip r:embed="rId3"/>
          <a:stretch>
            <a:fillRect/>
          </a:stretch>
        </p:blipFill>
        <p:spPr>
          <a:xfrm>
            <a:off x="282880" y="1183151"/>
            <a:ext cx="7984051" cy="1617731"/>
          </a:xfrm>
          <a:prstGeom prst="rect">
            <a:avLst/>
          </a:prstGeom>
        </p:spPr>
      </p:pic>
      <p:pic>
        <p:nvPicPr>
          <p:cNvPr id="7" name="Picture 6">
            <a:extLst>
              <a:ext uri="{FF2B5EF4-FFF2-40B4-BE49-F238E27FC236}">
                <a16:creationId xmlns:a16="http://schemas.microsoft.com/office/drawing/2014/main" id="{2FFA0B78-7155-67F8-0B67-2E2B6D12F6C9}"/>
              </a:ext>
            </a:extLst>
          </p:cNvPr>
          <p:cNvPicPr>
            <a:picLocks noChangeAspect="1"/>
          </p:cNvPicPr>
          <p:nvPr/>
        </p:nvPicPr>
        <p:blipFill>
          <a:blip r:embed="rId4"/>
          <a:stretch>
            <a:fillRect/>
          </a:stretch>
        </p:blipFill>
        <p:spPr>
          <a:xfrm>
            <a:off x="282882" y="2915328"/>
            <a:ext cx="7984050" cy="1617731"/>
          </a:xfrm>
          <a:prstGeom prst="rect">
            <a:avLst/>
          </a:prstGeom>
        </p:spPr>
      </p:pic>
      <p:sp>
        <p:nvSpPr>
          <p:cNvPr id="3" name="Title 8">
            <a:extLst>
              <a:ext uri="{FF2B5EF4-FFF2-40B4-BE49-F238E27FC236}">
                <a16:creationId xmlns:a16="http://schemas.microsoft.com/office/drawing/2014/main" id="{422D8AD9-2067-4F9D-DED0-81DE06396869}"/>
              </a:ext>
            </a:extLst>
          </p:cNvPr>
          <p:cNvSpPr txBox="1">
            <a:spLocks/>
          </p:cNvSpPr>
          <p:nvPr/>
        </p:nvSpPr>
        <p:spPr>
          <a:xfrm>
            <a:off x="2388019" y="424280"/>
            <a:ext cx="507832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E-Recruitment Enhancements : Phase 1</a:t>
            </a:r>
            <a:endParaRPr lang="en-ZA" b="0" dirty="0"/>
          </a:p>
        </p:txBody>
      </p:sp>
      <p:sp>
        <p:nvSpPr>
          <p:cNvPr id="5" name="Rectangle 4">
            <a:extLst>
              <a:ext uri="{FF2B5EF4-FFF2-40B4-BE49-F238E27FC236}">
                <a16:creationId xmlns:a16="http://schemas.microsoft.com/office/drawing/2014/main" id="{9E88FA3E-DDB8-D957-72A8-E9173EBE991B}"/>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5876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4209CA-B0C4-A9F1-F815-40DDC2233F6A}"/>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B7743130-A741-7BC8-12B4-28CB759519C9}"/>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1026" name="Picture 1" descr="A screenshot of a computer&#10;&#10;AI-generated content may be incorrect.">
            <a:extLst>
              <a:ext uri="{FF2B5EF4-FFF2-40B4-BE49-F238E27FC236}">
                <a16:creationId xmlns:a16="http://schemas.microsoft.com/office/drawing/2014/main" id="{0A7CEA69-09AC-6684-748A-020063356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881" y="1183151"/>
            <a:ext cx="2692114" cy="31813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F663728-06CA-9D5F-3AC9-2AF489A634B2}"/>
              </a:ext>
            </a:extLst>
          </p:cNvPr>
          <p:cNvPicPr>
            <a:picLocks noChangeAspect="1"/>
          </p:cNvPicPr>
          <p:nvPr/>
        </p:nvPicPr>
        <p:blipFill>
          <a:blip r:embed="rId5"/>
          <a:stretch>
            <a:fillRect/>
          </a:stretch>
        </p:blipFill>
        <p:spPr>
          <a:xfrm>
            <a:off x="3191076" y="1202240"/>
            <a:ext cx="2529240" cy="3143172"/>
          </a:xfrm>
          <a:prstGeom prst="rect">
            <a:avLst/>
          </a:prstGeom>
        </p:spPr>
      </p:pic>
      <p:pic>
        <p:nvPicPr>
          <p:cNvPr id="12" name="Picture 11">
            <a:extLst>
              <a:ext uri="{FF2B5EF4-FFF2-40B4-BE49-F238E27FC236}">
                <a16:creationId xmlns:a16="http://schemas.microsoft.com/office/drawing/2014/main" id="{C901B298-3131-84DA-BEBE-B0A72D859CB1}"/>
              </a:ext>
            </a:extLst>
          </p:cNvPr>
          <p:cNvPicPr>
            <a:picLocks noChangeAspect="1"/>
          </p:cNvPicPr>
          <p:nvPr/>
        </p:nvPicPr>
        <p:blipFill>
          <a:blip r:embed="rId6"/>
          <a:stretch>
            <a:fillRect/>
          </a:stretch>
        </p:blipFill>
        <p:spPr>
          <a:xfrm>
            <a:off x="5875624" y="1183152"/>
            <a:ext cx="2614612" cy="3162260"/>
          </a:xfrm>
          <a:prstGeom prst="rect">
            <a:avLst/>
          </a:prstGeom>
        </p:spPr>
      </p:pic>
      <p:sp>
        <p:nvSpPr>
          <p:cNvPr id="3" name="Title 8">
            <a:extLst>
              <a:ext uri="{FF2B5EF4-FFF2-40B4-BE49-F238E27FC236}">
                <a16:creationId xmlns:a16="http://schemas.microsoft.com/office/drawing/2014/main" id="{0B1C933E-606F-7CA7-2FE3-F29E4B71D028}"/>
              </a:ext>
            </a:extLst>
          </p:cNvPr>
          <p:cNvSpPr txBox="1">
            <a:spLocks/>
          </p:cNvSpPr>
          <p:nvPr/>
        </p:nvSpPr>
        <p:spPr>
          <a:xfrm>
            <a:off x="2388019" y="424280"/>
            <a:ext cx="507832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E-Recruitment Enhancements : Phase 1 </a:t>
            </a:r>
            <a:endParaRPr lang="en-ZA" b="0" dirty="0"/>
          </a:p>
        </p:txBody>
      </p:sp>
      <p:sp>
        <p:nvSpPr>
          <p:cNvPr id="4" name="Rectangle 3">
            <a:extLst>
              <a:ext uri="{FF2B5EF4-FFF2-40B4-BE49-F238E27FC236}">
                <a16:creationId xmlns:a16="http://schemas.microsoft.com/office/drawing/2014/main" id="{4630029B-7A4D-A65D-5E16-0DBED66B1900}"/>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5877337"/>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DA7CF-BD2F-9DE0-60B2-ECEEF7A42AA2}"/>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842AB6AB-0222-F33A-EB27-FF55591A122C}"/>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2050" name="Picture 1">
            <a:extLst>
              <a:ext uri="{FF2B5EF4-FFF2-40B4-BE49-F238E27FC236}">
                <a16:creationId xmlns:a16="http://schemas.microsoft.com/office/drawing/2014/main" id="{4574A5F2-A69C-E37F-9502-67D0A0C24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882" y="1287759"/>
            <a:ext cx="8038867" cy="30857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8">
            <a:extLst>
              <a:ext uri="{FF2B5EF4-FFF2-40B4-BE49-F238E27FC236}">
                <a16:creationId xmlns:a16="http://schemas.microsoft.com/office/drawing/2014/main" id="{53646972-F8A9-22C3-02D6-539B45F28A87}"/>
              </a:ext>
            </a:extLst>
          </p:cNvPr>
          <p:cNvSpPr txBox="1">
            <a:spLocks/>
          </p:cNvSpPr>
          <p:nvPr/>
        </p:nvSpPr>
        <p:spPr>
          <a:xfrm>
            <a:off x="2388019" y="424280"/>
            <a:ext cx="507832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E-Recruitment Enhancements : Phase 1 </a:t>
            </a:r>
            <a:endParaRPr lang="en-ZA" b="0" dirty="0"/>
          </a:p>
        </p:txBody>
      </p:sp>
      <p:sp>
        <p:nvSpPr>
          <p:cNvPr id="4" name="Rectangle 3">
            <a:extLst>
              <a:ext uri="{FF2B5EF4-FFF2-40B4-BE49-F238E27FC236}">
                <a16:creationId xmlns:a16="http://schemas.microsoft.com/office/drawing/2014/main" id="{E06C4968-7ED8-DC31-116E-EC21F58F2EDA}"/>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1260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D4A4D-F9FD-A923-EC99-5E5B6806B9BA}"/>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CB06F670-A48A-B11D-A596-80243F28833A}"/>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3074" name="Picture 1">
            <a:extLst>
              <a:ext uri="{FF2B5EF4-FFF2-40B4-BE49-F238E27FC236}">
                <a16:creationId xmlns:a16="http://schemas.microsoft.com/office/drawing/2014/main" id="{6CAA9088-BA2B-658E-6DBF-12606EBE8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504" y="1221329"/>
            <a:ext cx="8074394" cy="31451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
            <a:extLst>
              <a:ext uri="{FF2B5EF4-FFF2-40B4-BE49-F238E27FC236}">
                <a16:creationId xmlns:a16="http://schemas.microsoft.com/office/drawing/2014/main" id="{3761B177-7CF8-0E21-0B9D-C0F85A81B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883" y="1234513"/>
            <a:ext cx="8074394" cy="314510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
            <a:extLst>
              <a:ext uri="{FF2B5EF4-FFF2-40B4-BE49-F238E27FC236}">
                <a16:creationId xmlns:a16="http://schemas.microsoft.com/office/drawing/2014/main" id="{08CB7E1B-2F06-C0D9-D442-C75E025E35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193" y="1201043"/>
            <a:ext cx="8131016" cy="314510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8">
            <a:extLst>
              <a:ext uri="{FF2B5EF4-FFF2-40B4-BE49-F238E27FC236}">
                <a16:creationId xmlns:a16="http://schemas.microsoft.com/office/drawing/2014/main" id="{7A7C4983-ADA0-2FC7-C799-E05A709747EB}"/>
              </a:ext>
            </a:extLst>
          </p:cNvPr>
          <p:cNvSpPr txBox="1">
            <a:spLocks/>
          </p:cNvSpPr>
          <p:nvPr/>
        </p:nvSpPr>
        <p:spPr>
          <a:xfrm>
            <a:off x="2388019" y="424280"/>
            <a:ext cx="507832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E-Recruitment Enhancements : Phase 1</a:t>
            </a:r>
            <a:endParaRPr lang="en-ZA" b="0" dirty="0"/>
          </a:p>
        </p:txBody>
      </p:sp>
      <p:sp>
        <p:nvSpPr>
          <p:cNvPr id="4" name="Rectangle 3">
            <a:extLst>
              <a:ext uri="{FF2B5EF4-FFF2-40B4-BE49-F238E27FC236}">
                <a16:creationId xmlns:a16="http://schemas.microsoft.com/office/drawing/2014/main" id="{C19274DE-FB0C-A8DF-DFE8-7E5D3D7FDE69}"/>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123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2FB537-5160-76A9-13F0-244D3C288191}"/>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EFEBA044-E574-7C39-5B80-A4E87CF3B38E}"/>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4098" name="Picture 1">
            <a:extLst>
              <a:ext uri="{FF2B5EF4-FFF2-40B4-BE49-F238E27FC236}">
                <a16:creationId xmlns:a16="http://schemas.microsoft.com/office/drawing/2014/main" id="{D0680FE5-BF5B-EC0B-5636-12DCF68CBF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381" y="1183151"/>
            <a:ext cx="8003897" cy="326297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
            <a:extLst>
              <a:ext uri="{FF2B5EF4-FFF2-40B4-BE49-F238E27FC236}">
                <a16:creationId xmlns:a16="http://schemas.microsoft.com/office/drawing/2014/main" id="{A30072D1-4B53-5CD6-BD46-F4213FB171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382" y="1183151"/>
            <a:ext cx="8003896" cy="326297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a:extLst>
              <a:ext uri="{FF2B5EF4-FFF2-40B4-BE49-F238E27FC236}">
                <a16:creationId xmlns:a16="http://schemas.microsoft.com/office/drawing/2014/main" id="{397DEFC9-64DD-45FD-B355-9D5EE514A7BB}"/>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557765" y="1148791"/>
            <a:ext cx="8028470" cy="326297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8">
            <a:extLst>
              <a:ext uri="{FF2B5EF4-FFF2-40B4-BE49-F238E27FC236}">
                <a16:creationId xmlns:a16="http://schemas.microsoft.com/office/drawing/2014/main" id="{E7A2DB74-8CF4-F88E-4015-3DCF00A24803}"/>
              </a:ext>
            </a:extLst>
          </p:cNvPr>
          <p:cNvSpPr txBox="1">
            <a:spLocks/>
          </p:cNvSpPr>
          <p:nvPr/>
        </p:nvSpPr>
        <p:spPr>
          <a:xfrm>
            <a:off x="2388019" y="424280"/>
            <a:ext cx="507832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E-Recruitment Enhancements : Phase 1 </a:t>
            </a:r>
            <a:endParaRPr lang="en-ZA" b="0" dirty="0"/>
          </a:p>
        </p:txBody>
      </p:sp>
      <p:sp>
        <p:nvSpPr>
          <p:cNvPr id="4" name="Rectangle 3">
            <a:extLst>
              <a:ext uri="{FF2B5EF4-FFF2-40B4-BE49-F238E27FC236}">
                <a16:creationId xmlns:a16="http://schemas.microsoft.com/office/drawing/2014/main" id="{CBE5ADED-88C4-8421-228F-6FFC9AB596CE}"/>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83727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1000"/>
                                        <p:tgtEl>
                                          <p:spTgt spid="4099"/>
                                        </p:tgtEl>
                                      </p:cBhvr>
                                    </p:animEffect>
                                    <p:anim calcmode="lin" valueType="num">
                                      <p:cBhvr>
                                        <p:cTn id="8" dur="1000" fill="hold"/>
                                        <p:tgtEl>
                                          <p:spTgt spid="4099"/>
                                        </p:tgtEl>
                                        <p:attrNameLst>
                                          <p:attrName>ppt_x</p:attrName>
                                        </p:attrNameLst>
                                      </p:cBhvr>
                                      <p:tavLst>
                                        <p:tav tm="0">
                                          <p:val>
                                            <p:strVal val="#ppt_x"/>
                                          </p:val>
                                        </p:tav>
                                        <p:tav tm="100000">
                                          <p:val>
                                            <p:strVal val="#ppt_x"/>
                                          </p:val>
                                        </p:tav>
                                      </p:tavLst>
                                    </p:anim>
                                    <p:anim calcmode="lin" valueType="num">
                                      <p:cBhvr>
                                        <p:cTn id="9"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00"/>
                                        </p:tgtEl>
                                        <p:attrNameLst>
                                          <p:attrName>style.visibility</p:attrName>
                                        </p:attrNameLst>
                                      </p:cBhvr>
                                      <p:to>
                                        <p:strVal val="visible"/>
                                      </p:to>
                                    </p:set>
                                    <p:animEffect transition="in" filter="fade">
                                      <p:cBhvr>
                                        <p:cTn id="14" dur="1000"/>
                                        <p:tgtEl>
                                          <p:spTgt spid="4100"/>
                                        </p:tgtEl>
                                      </p:cBhvr>
                                    </p:animEffect>
                                    <p:anim calcmode="lin" valueType="num">
                                      <p:cBhvr>
                                        <p:cTn id="15" dur="1000" fill="hold"/>
                                        <p:tgtEl>
                                          <p:spTgt spid="4100"/>
                                        </p:tgtEl>
                                        <p:attrNameLst>
                                          <p:attrName>ppt_x</p:attrName>
                                        </p:attrNameLst>
                                      </p:cBhvr>
                                      <p:tavLst>
                                        <p:tav tm="0">
                                          <p:val>
                                            <p:strVal val="#ppt_x"/>
                                          </p:val>
                                        </p:tav>
                                        <p:tav tm="100000">
                                          <p:val>
                                            <p:strVal val="#ppt_x"/>
                                          </p:val>
                                        </p:tav>
                                      </p:tavLst>
                                    </p:anim>
                                    <p:anim calcmode="lin" valueType="num">
                                      <p:cBhvr>
                                        <p:cTn id="16"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A8033-64C1-B62E-D340-3E05632E11E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F49122C-09EB-1E32-71A3-5A06B865088B}"/>
              </a:ext>
            </a:extLst>
          </p:cNvPr>
          <p:cNvPicPr>
            <a:picLocks noChangeAspect="1"/>
          </p:cNvPicPr>
          <p:nvPr/>
        </p:nvPicPr>
        <p:blipFill>
          <a:blip r:embed="rId2"/>
          <a:stretch>
            <a:fillRect/>
          </a:stretch>
        </p:blipFill>
        <p:spPr>
          <a:xfrm>
            <a:off x="240592" y="1102620"/>
            <a:ext cx="5816052" cy="3342935"/>
          </a:xfrm>
          <a:prstGeom prst="rect">
            <a:avLst/>
          </a:prstGeom>
        </p:spPr>
      </p:pic>
      <p:pic>
        <p:nvPicPr>
          <p:cNvPr id="6" name="Picture 5">
            <a:extLst>
              <a:ext uri="{FF2B5EF4-FFF2-40B4-BE49-F238E27FC236}">
                <a16:creationId xmlns:a16="http://schemas.microsoft.com/office/drawing/2014/main" id="{8A7FA018-329B-16FF-F949-76D78772A186}"/>
              </a:ext>
            </a:extLst>
          </p:cNvPr>
          <p:cNvPicPr>
            <a:picLocks noChangeAspect="1"/>
          </p:cNvPicPr>
          <p:nvPr/>
        </p:nvPicPr>
        <p:blipFill>
          <a:blip r:embed="rId3"/>
          <a:stretch>
            <a:fillRect/>
          </a:stretch>
        </p:blipFill>
        <p:spPr>
          <a:xfrm>
            <a:off x="240593" y="1102618"/>
            <a:ext cx="7573005" cy="3733525"/>
          </a:xfrm>
          <a:prstGeom prst="rect">
            <a:avLst/>
          </a:prstGeom>
        </p:spPr>
      </p:pic>
      <p:pic>
        <p:nvPicPr>
          <p:cNvPr id="7" name="Picture 6">
            <a:extLst>
              <a:ext uri="{FF2B5EF4-FFF2-40B4-BE49-F238E27FC236}">
                <a16:creationId xmlns:a16="http://schemas.microsoft.com/office/drawing/2014/main" id="{EBFD11BE-7B2A-76AE-BAB0-741589E44119}"/>
              </a:ext>
            </a:extLst>
          </p:cNvPr>
          <p:cNvPicPr>
            <a:picLocks noChangeAspect="1"/>
          </p:cNvPicPr>
          <p:nvPr/>
        </p:nvPicPr>
        <p:blipFill>
          <a:blip r:embed="rId4"/>
          <a:stretch>
            <a:fillRect/>
          </a:stretch>
        </p:blipFill>
        <p:spPr>
          <a:xfrm>
            <a:off x="246509" y="1129858"/>
            <a:ext cx="7567089" cy="3342937"/>
          </a:xfrm>
          <a:prstGeom prst="rect">
            <a:avLst/>
          </a:prstGeom>
        </p:spPr>
      </p:pic>
      <p:pic>
        <p:nvPicPr>
          <p:cNvPr id="8" name="Picture 7">
            <a:extLst>
              <a:ext uri="{FF2B5EF4-FFF2-40B4-BE49-F238E27FC236}">
                <a16:creationId xmlns:a16="http://schemas.microsoft.com/office/drawing/2014/main" id="{B12780EB-705B-E468-8DF0-4E2FAD204FF4}"/>
              </a:ext>
            </a:extLst>
          </p:cNvPr>
          <p:cNvPicPr>
            <a:picLocks noChangeAspect="1"/>
          </p:cNvPicPr>
          <p:nvPr/>
        </p:nvPicPr>
        <p:blipFill>
          <a:blip r:embed="rId5"/>
          <a:stretch>
            <a:fillRect/>
          </a:stretch>
        </p:blipFill>
        <p:spPr>
          <a:xfrm>
            <a:off x="337236" y="1183151"/>
            <a:ext cx="7378390" cy="2614495"/>
          </a:xfrm>
          <a:prstGeom prst="rect">
            <a:avLst/>
          </a:prstGeom>
        </p:spPr>
      </p:pic>
      <p:pic>
        <p:nvPicPr>
          <p:cNvPr id="9" name="Picture 8">
            <a:extLst>
              <a:ext uri="{FF2B5EF4-FFF2-40B4-BE49-F238E27FC236}">
                <a16:creationId xmlns:a16="http://schemas.microsoft.com/office/drawing/2014/main" id="{C20D5392-C40A-724D-1D3B-8279A38333EC}"/>
              </a:ext>
            </a:extLst>
          </p:cNvPr>
          <p:cNvPicPr>
            <a:picLocks noChangeAspect="1"/>
          </p:cNvPicPr>
          <p:nvPr/>
        </p:nvPicPr>
        <p:blipFill>
          <a:blip r:embed="rId6"/>
          <a:stretch>
            <a:fillRect/>
          </a:stretch>
        </p:blipFill>
        <p:spPr>
          <a:xfrm>
            <a:off x="337236" y="3614768"/>
            <a:ext cx="5928414" cy="830788"/>
          </a:xfrm>
          <a:prstGeom prst="rect">
            <a:avLst/>
          </a:prstGeom>
        </p:spPr>
      </p:pic>
      <p:sp>
        <p:nvSpPr>
          <p:cNvPr id="3" name="Title 8">
            <a:extLst>
              <a:ext uri="{FF2B5EF4-FFF2-40B4-BE49-F238E27FC236}">
                <a16:creationId xmlns:a16="http://schemas.microsoft.com/office/drawing/2014/main" id="{40C1F85D-EB43-01C0-DC0F-2B50D6BD8FB6}"/>
              </a:ext>
            </a:extLst>
          </p:cNvPr>
          <p:cNvSpPr txBox="1">
            <a:spLocks/>
          </p:cNvSpPr>
          <p:nvPr/>
        </p:nvSpPr>
        <p:spPr>
          <a:xfrm>
            <a:off x="2388019" y="424280"/>
            <a:ext cx="507832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Host to Host for Salaries : Nedbank</a:t>
            </a:r>
            <a:endParaRPr lang="en-ZA" b="0" dirty="0"/>
          </a:p>
        </p:txBody>
      </p:sp>
      <p:sp>
        <p:nvSpPr>
          <p:cNvPr id="4" name="Rectangle 3">
            <a:extLst>
              <a:ext uri="{FF2B5EF4-FFF2-40B4-BE49-F238E27FC236}">
                <a16:creationId xmlns:a16="http://schemas.microsoft.com/office/drawing/2014/main" id="{ED618E57-53B3-F189-8B43-D586256BBECD}"/>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094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E7694-7AC6-33BA-907C-70C97E3E980D}"/>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019F8C46-66DC-C84E-0708-C047D4FBB19D}"/>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4" name="Picture 3">
            <a:extLst>
              <a:ext uri="{FF2B5EF4-FFF2-40B4-BE49-F238E27FC236}">
                <a16:creationId xmlns:a16="http://schemas.microsoft.com/office/drawing/2014/main" id="{62C44BBA-D4A2-E997-33F7-B7ECFAB17FD8}"/>
              </a:ext>
            </a:extLst>
          </p:cNvPr>
          <p:cNvPicPr>
            <a:picLocks noChangeAspect="1"/>
          </p:cNvPicPr>
          <p:nvPr/>
        </p:nvPicPr>
        <p:blipFill>
          <a:blip r:embed="rId2"/>
          <a:stretch>
            <a:fillRect/>
          </a:stretch>
        </p:blipFill>
        <p:spPr>
          <a:xfrm>
            <a:off x="282881" y="1183151"/>
            <a:ext cx="8074310" cy="3262974"/>
          </a:xfrm>
          <a:prstGeom prst="rect">
            <a:avLst/>
          </a:prstGeom>
        </p:spPr>
      </p:pic>
      <p:sp>
        <p:nvSpPr>
          <p:cNvPr id="3" name="Title 8">
            <a:extLst>
              <a:ext uri="{FF2B5EF4-FFF2-40B4-BE49-F238E27FC236}">
                <a16:creationId xmlns:a16="http://schemas.microsoft.com/office/drawing/2014/main" id="{891E694E-BE70-7BD6-20A0-99D09A14C790}"/>
              </a:ext>
            </a:extLst>
          </p:cNvPr>
          <p:cNvSpPr txBox="1">
            <a:spLocks/>
          </p:cNvSpPr>
          <p:nvPr/>
        </p:nvSpPr>
        <p:spPr>
          <a:xfrm>
            <a:off x="2388019" y="424280"/>
            <a:ext cx="507832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Equity Reporting (EEA2 Form)</a:t>
            </a:r>
            <a:endParaRPr lang="en-ZA" b="0" dirty="0"/>
          </a:p>
        </p:txBody>
      </p:sp>
      <p:sp>
        <p:nvSpPr>
          <p:cNvPr id="5" name="Rectangle 4">
            <a:extLst>
              <a:ext uri="{FF2B5EF4-FFF2-40B4-BE49-F238E27FC236}">
                <a16:creationId xmlns:a16="http://schemas.microsoft.com/office/drawing/2014/main" id="{CC088E25-1DC5-4B93-9D12-B78E1A89DDC8}"/>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1292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C6DF3-6ADA-CAC3-65F0-213967711B11}"/>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4CFE6F76-E2BB-D1ED-43AC-E3D571514E82}"/>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4" name="Picture 3">
            <a:extLst>
              <a:ext uri="{FF2B5EF4-FFF2-40B4-BE49-F238E27FC236}">
                <a16:creationId xmlns:a16="http://schemas.microsoft.com/office/drawing/2014/main" id="{8F3AB1B5-DCCE-F66E-EB03-10CB3DBB187D}"/>
              </a:ext>
            </a:extLst>
          </p:cNvPr>
          <p:cNvPicPr>
            <a:picLocks noChangeAspect="1"/>
          </p:cNvPicPr>
          <p:nvPr/>
        </p:nvPicPr>
        <p:blipFill>
          <a:blip r:embed="rId2"/>
          <a:stretch>
            <a:fillRect/>
          </a:stretch>
        </p:blipFill>
        <p:spPr>
          <a:xfrm>
            <a:off x="282881" y="1183151"/>
            <a:ext cx="7982162" cy="3301152"/>
          </a:xfrm>
          <a:prstGeom prst="rect">
            <a:avLst/>
          </a:prstGeom>
        </p:spPr>
      </p:pic>
      <p:sp>
        <p:nvSpPr>
          <p:cNvPr id="3" name="Title 8">
            <a:extLst>
              <a:ext uri="{FF2B5EF4-FFF2-40B4-BE49-F238E27FC236}">
                <a16:creationId xmlns:a16="http://schemas.microsoft.com/office/drawing/2014/main" id="{5F1FEBFA-7AB3-4791-0243-9D9B6EBD25D9}"/>
              </a:ext>
            </a:extLst>
          </p:cNvPr>
          <p:cNvSpPr txBox="1">
            <a:spLocks/>
          </p:cNvSpPr>
          <p:nvPr/>
        </p:nvSpPr>
        <p:spPr>
          <a:xfrm>
            <a:off x="2388019" y="424280"/>
            <a:ext cx="507832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Equity Reporting (EEA4 Form) </a:t>
            </a:r>
            <a:endParaRPr lang="en-ZA" b="0" dirty="0"/>
          </a:p>
        </p:txBody>
      </p:sp>
      <p:sp>
        <p:nvSpPr>
          <p:cNvPr id="5" name="Rectangle 4">
            <a:extLst>
              <a:ext uri="{FF2B5EF4-FFF2-40B4-BE49-F238E27FC236}">
                <a16:creationId xmlns:a16="http://schemas.microsoft.com/office/drawing/2014/main" id="{6DBA18C9-1E3E-C0F6-896F-332E1EE785FD}"/>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72410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1F179-410B-9DC0-3C2F-0C4932DF300B}"/>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777678A3-C4DB-D9B8-F28D-068E2E67287A}"/>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4" name="Picture 3">
            <a:extLst>
              <a:ext uri="{FF2B5EF4-FFF2-40B4-BE49-F238E27FC236}">
                <a16:creationId xmlns:a16="http://schemas.microsoft.com/office/drawing/2014/main" id="{57E00362-748E-FA97-8856-424CE0112075}"/>
              </a:ext>
            </a:extLst>
          </p:cNvPr>
          <p:cNvPicPr>
            <a:picLocks noChangeAspect="1"/>
          </p:cNvPicPr>
          <p:nvPr/>
        </p:nvPicPr>
        <p:blipFill>
          <a:blip r:embed="rId2"/>
          <a:stretch>
            <a:fillRect/>
          </a:stretch>
        </p:blipFill>
        <p:spPr>
          <a:xfrm>
            <a:off x="282881" y="1197327"/>
            <a:ext cx="8045956" cy="3301152"/>
          </a:xfrm>
          <a:prstGeom prst="rect">
            <a:avLst/>
          </a:prstGeom>
        </p:spPr>
      </p:pic>
      <p:sp>
        <p:nvSpPr>
          <p:cNvPr id="3" name="Title 8">
            <a:extLst>
              <a:ext uri="{FF2B5EF4-FFF2-40B4-BE49-F238E27FC236}">
                <a16:creationId xmlns:a16="http://schemas.microsoft.com/office/drawing/2014/main" id="{0E458324-EC31-899B-320D-E5516A0BFBED}"/>
              </a:ext>
            </a:extLst>
          </p:cNvPr>
          <p:cNvSpPr txBox="1">
            <a:spLocks/>
          </p:cNvSpPr>
          <p:nvPr/>
        </p:nvSpPr>
        <p:spPr>
          <a:xfrm>
            <a:off x="2388019" y="424280"/>
            <a:ext cx="507832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Equity Reporting  (EEA12)</a:t>
            </a:r>
            <a:endParaRPr lang="en-ZA" b="0" dirty="0"/>
          </a:p>
        </p:txBody>
      </p:sp>
      <p:sp>
        <p:nvSpPr>
          <p:cNvPr id="5" name="Rectangle 4">
            <a:extLst>
              <a:ext uri="{FF2B5EF4-FFF2-40B4-BE49-F238E27FC236}">
                <a16:creationId xmlns:a16="http://schemas.microsoft.com/office/drawing/2014/main" id="{E10DAD22-5D9E-1AA3-FB47-8FC0FD1BF611}"/>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111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D1C371-2016-6DB2-19BF-77EBB4DAC732}"/>
              </a:ext>
            </a:extLst>
          </p:cNvPr>
          <p:cNvSpPr>
            <a:spLocks noGrp="1"/>
          </p:cNvSpPr>
          <p:nvPr>
            <p:ph sz="quarter" idx="11"/>
          </p:nvPr>
        </p:nvSpPr>
        <p:spPr>
          <a:xfrm>
            <a:off x="324317" y="1295886"/>
            <a:ext cx="4922057" cy="2876234"/>
          </a:xfrm>
        </p:spPr>
        <p:txBody>
          <a:bodyPr/>
          <a:lstStyle/>
          <a:p>
            <a:pPr marL="342900" indent="-342900">
              <a:buClr>
                <a:schemeClr val="bg1"/>
              </a:buClr>
              <a:buFont typeface="Arial" panose="020B0604020202020204" pitchFamily="34" charset="0"/>
              <a:buChar char="•"/>
            </a:pPr>
            <a:endParaRPr lang="en-US" sz="2000" dirty="0"/>
          </a:p>
          <a:p>
            <a:pPr marL="342900" indent="-342900">
              <a:buClr>
                <a:schemeClr val="bg1"/>
              </a:buClr>
              <a:buFont typeface="Arial" panose="020B0604020202020204" pitchFamily="34" charset="0"/>
              <a:buChar char="•"/>
            </a:pPr>
            <a:r>
              <a:rPr lang="en-US" sz="2000" dirty="0"/>
              <a:t>Strategic Technology Plan </a:t>
            </a:r>
          </a:p>
          <a:p>
            <a:pPr marL="342900" indent="-342900">
              <a:buClr>
                <a:schemeClr val="bg1"/>
              </a:buClr>
              <a:buFont typeface="Arial" panose="020B0604020202020204" pitchFamily="34" charset="0"/>
              <a:buChar char="•"/>
            </a:pPr>
            <a:endParaRPr lang="en-US" sz="2000" dirty="0"/>
          </a:p>
          <a:p>
            <a:pPr marL="342900" indent="-342900">
              <a:buClr>
                <a:schemeClr val="bg1"/>
              </a:buClr>
              <a:buFont typeface="Arial" panose="020B0604020202020204" pitchFamily="34" charset="0"/>
              <a:buChar char="•"/>
            </a:pPr>
            <a:endParaRPr lang="en-US" sz="2000" dirty="0"/>
          </a:p>
          <a:p>
            <a:pPr marL="342900" indent="-342900">
              <a:buClr>
                <a:schemeClr val="bg1"/>
              </a:buClr>
              <a:buFont typeface="Arial" panose="020B0604020202020204" pitchFamily="34" charset="0"/>
              <a:buChar char="•"/>
            </a:pPr>
            <a:r>
              <a:rPr lang="en-US" sz="2000" dirty="0"/>
              <a:t>Special Interest Group (SIG)</a:t>
            </a:r>
          </a:p>
          <a:p>
            <a:pPr marL="342900" indent="-342900">
              <a:buClr>
                <a:schemeClr val="bg1"/>
              </a:buClr>
              <a:buFont typeface="Arial" panose="020B0604020202020204" pitchFamily="34" charset="0"/>
              <a:buChar char="•"/>
            </a:pPr>
            <a:endParaRPr lang="en-US" sz="2000" dirty="0"/>
          </a:p>
          <a:p>
            <a:pPr marL="342900" indent="-342900">
              <a:buClr>
                <a:schemeClr val="bg1"/>
              </a:buClr>
              <a:buFont typeface="Arial" panose="020B0604020202020204" pitchFamily="34" charset="0"/>
              <a:buChar char="•"/>
            </a:pPr>
            <a:endParaRPr lang="en-US" sz="2000" dirty="0"/>
          </a:p>
          <a:p>
            <a:pPr marL="342900" indent="-342900">
              <a:buClr>
                <a:schemeClr val="bg1"/>
              </a:buClr>
              <a:buFont typeface="Arial" panose="020B0604020202020204" pitchFamily="34" charset="0"/>
              <a:buChar char="•"/>
            </a:pPr>
            <a:r>
              <a:rPr lang="en-US" sz="2000" dirty="0"/>
              <a:t>Enhancements  </a:t>
            </a:r>
          </a:p>
          <a:p>
            <a:pPr marL="342900" indent="-342900">
              <a:buClr>
                <a:schemeClr val="bg1"/>
              </a:buClr>
              <a:buFont typeface="Arial" panose="020B0604020202020204" pitchFamily="34" charset="0"/>
              <a:buChar char="•"/>
            </a:pPr>
            <a:endParaRPr lang="en-US" sz="2000" dirty="0"/>
          </a:p>
          <a:p>
            <a:pPr marL="342900" indent="-342900">
              <a:buClr>
                <a:schemeClr val="bg1"/>
              </a:buClr>
              <a:buFont typeface="Arial" panose="020B0604020202020204" pitchFamily="34" charset="0"/>
              <a:buChar char="•"/>
            </a:pPr>
            <a:endParaRPr lang="en-US" sz="2000" dirty="0"/>
          </a:p>
          <a:p>
            <a:pPr marL="342900" indent="-342900">
              <a:buClr>
                <a:schemeClr val="bg1"/>
              </a:buClr>
              <a:buFont typeface="Arial" panose="020B0604020202020204" pitchFamily="34" charset="0"/>
              <a:buChar char="•"/>
            </a:pPr>
            <a:r>
              <a:rPr lang="en-US" sz="2000" dirty="0"/>
              <a:t>Roadmap </a:t>
            </a:r>
          </a:p>
          <a:p>
            <a:pPr marL="171450" indent="-171450">
              <a:buFont typeface="Arial" panose="020B0604020202020204" pitchFamily="34" charset="0"/>
              <a:buChar char="•"/>
            </a:pPr>
            <a:endParaRPr lang="en-GB" dirty="0"/>
          </a:p>
        </p:txBody>
      </p:sp>
      <p:sp>
        <p:nvSpPr>
          <p:cNvPr id="4" name="Rectangle: Rounded Corners 3">
            <a:extLst>
              <a:ext uri="{FF2B5EF4-FFF2-40B4-BE49-F238E27FC236}">
                <a16:creationId xmlns:a16="http://schemas.microsoft.com/office/drawing/2014/main" id="{299A1F18-9477-42C5-4DC5-D270C949B214}"/>
              </a:ext>
            </a:extLst>
          </p:cNvPr>
          <p:cNvSpPr/>
          <p:nvPr/>
        </p:nvSpPr>
        <p:spPr>
          <a:xfrm>
            <a:off x="-238138" y="812426"/>
            <a:ext cx="3117364" cy="40011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ADDEA04-88E0-92A3-A24B-BD93519595CA}"/>
              </a:ext>
            </a:extLst>
          </p:cNvPr>
          <p:cNvSpPr txBox="1"/>
          <p:nvPr/>
        </p:nvSpPr>
        <p:spPr>
          <a:xfrm>
            <a:off x="221247" y="812426"/>
            <a:ext cx="4588964" cy="400110"/>
          </a:xfrm>
          <a:prstGeom prst="rect">
            <a:avLst/>
          </a:prstGeom>
          <a:noFill/>
        </p:spPr>
        <p:txBody>
          <a:bodyPr wrap="square">
            <a:spAutoFit/>
          </a:bodyPr>
          <a:lstStyle/>
          <a:p>
            <a:r>
              <a:rPr lang="en-GB" sz="2000" b="1" dirty="0">
                <a:solidFill>
                  <a:srgbClr val="004053"/>
                </a:solidFill>
                <a:cs typeface="Arial"/>
              </a:rPr>
              <a:t>TABLE OF CONTENT</a:t>
            </a:r>
            <a:endParaRPr lang="en-ZA" sz="2000" dirty="0">
              <a:solidFill>
                <a:srgbClr val="004053"/>
              </a:solidFill>
            </a:endParaRPr>
          </a:p>
        </p:txBody>
      </p:sp>
    </p:spTree>
    <p:extLst>
      <p:ext uri="{BB962C8B-B14F-4D97-AF65-F5344CB8AC3E}">
        <p14:creationId xmlns:p14="http://schemas.microsoft.com/office/powerpoint/2010/main" val="2139657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5268B2-C15A-C51A-C10D-11A3DDD5D704}"/>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2B476E86-1235-C96E-9262-1217DA6F54C4}"/>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4" name="Picture 3">
            <a:extLst>
              <a:ext uri="{FF2B5EF4-FFF2-40B4-BE49-F238E27FC236}">
                <a16:creationId xmlns:a16="http://schemas.microsoft.com/office/drawing/2014/main" id="{D8B4EDA0-48CA-D8FF-86D8-DF555F505C36}"/>
              </a:ext>
            </a:extLst>
          </p:cNvPr>
          <p:cNvPicPr>
            <a:picLocks noChangeAspect="1"/>
          </p:cNvPicPr>
          <p:nvPr/>
        </p:nvPicPr>
        <p:blipFill>
          <a:blip r:embed="rId3"/>
          <a:stretch>
            <a:fillRect/>
          </a:stretch>
        </p:blipFill>
        <p:spPr>
          <a:xfrm>
            <a:off x="282883" y="1221329"/>
            <a:ext cx="7953806" cy="3224796"/>
          </a:xfrm>
          <a:prstGeom prst="rect">
            <a:avLst/>
          </a:prstGeom>
        </p:spPr>
      </p:pic>
      <p:sp>
        <p:nvSpPr>
          <p:cNvPr id="3" name="Title 8">
            <a:extLst>
              <a:ext uri="{FF2B5EF4-FFF2-40B4-BE49-F238E27FC236}">
                <a16:creationId xmlns:a16="http://schemas.microsoft.com/office/drawing/2014/main" id="{33E4A1D6-5B5E-D3D9-DD85-0E15197B341B}"/>
              </a:ext>
            </a:extLst>
          </p:cNvPr>
          <p:cNvSpPr txBox="1">
            <a:spLocks/>
          </p:cNvSpPr>
          <p:nvPr/>
        </p:nvSpPr>
        <p:spPr>
          <a:xfrm>
            <a:off x="2388019" y="424280"/>
            <a:ext cx="507832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Equity Reporting (EEA13) </a:t>
            </a:r>
            <a:br>
              <a:rPr lang="en-ZA" b="0" dirty="0"/>
            </a:br>
            <a:endParaRPr lang="en-ZA" b="0" dirty="0"/>
          </a:p>
        </p:txBody>
      </p:sp>
      <p:sp>
        <p:nvSpPr>
          <p:cNvPr id="5" name="Rectangle 4">
            <a:extLst>
              <a:ext uri="{FF2B5EF4-FFF2-40B4-BE49-F238E27FC236}">
                <a16:creationId xmlns:a16="http://schemas.microsoft.com/office/drawing/2014/main" id="{A3F20BC3-26BB-C1C5-A760-830BB815B473}"/>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68202005"/>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2458F-23A3-21FF-22EC-D89D891DB3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941DA8-A7E9-6A85-F58F-A5FF993BEF22}"/>
              </a:ext>
            </a:extLst>
          </p:cNvPr>
          <p:cNvSpPr>
            <a:spLocks noGrp="1"/>
          </p:cNvSpPr>
          <p:nvPr>
            <p:ph type="title"/>
          </p:nvPr>
        </p:nvSpPr>
        <p:spPr/>
        <p:txBody>
          <a:bodyPr/>
          <a:lstStyle/>
          <a:p>
            <a:r>
              <a:rPr lang="en-US" sz="3600" dirty="0"/>
              <a:t>HR &amp; Payroll Roadmap </a:t>
            </a:r>
            <a:br>
              <a:rPr lang="en-US" dirty="0"/>
            </a:br>
            <a:endParaRPr lang="en-GB" dirty="0"/>
          </a:p>
        </p:txBody>
      </p:sp>
    </p:spTree>
    <p:extLst>
      <p:ext uri="{BB962C8B-B14F-4D97-AF65-F5344CB8AC3E}">
        <p14:creationId xmlns:p14="http://schemas.microsoft.com/office/powerpoint/2010/main" val="4218087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E38B0-CCFF-FD52-1A25-B441F276CF83}"/>
            </a:ext>
          </a:extLst>
        </p:cNvPr>
        <p:cNvGrpSpPr/>
        <p:nvPr/>
      </p:nvGrpSpPr>
      <p:grpSpPr>
        <a:xfrm>
          <a:off x="0" y="0"/>
          <a:ext cx="0" cy="0"/>
          <a:chOff x="0" y="0"/>
          <a:chExt cx="0" cy="0"/>
        </a:xfrm>
      </p:grpSpPr>
      <p:sp>
        <p:nvSpPr>
          <p:cNvPr id="130" name="TextBox 129">
            <a:extLst>
              <a:ext uri="{FF2B5EF4-FFF2-40B4-BE49-F238E27FC236}">
                <a16:creationId xmlns:a16="http://schemas.microsoft.com/office/drawing/2014/main" id="{6C32FCC4-8F1E-E6DC-FF92-CFF841006A68}"/>
              </a:ext>
            </a:extLst>
          </p:cNvPr>
          <p:cNvSpPr txBox="1"/>
          <p:nvPr/>
        </p:nvSpPr>
        <p:spPr>
          <a:xfrm>
            <a:off x="913744" y="912830"/>
            <a:ext cx="1132449" cy="369332"/>
          </a:xfrm>
          <a:prstGeom prst="rect">
            <a:avLst/>
          </a:prstGeom>
          <a:noFill/>
        </p:spPr>
        <p:txBody>
          <a:bodyPr wrap="square" rtlCol="0">
            <a:spAutoFit/>
          </a:bodyPr>
          <a:lstStyle/>
          <a:p>
            <a:pPr algn="ctr"/>
            <a:r>
              <a:rPr lang="en-ZA" b="1" dirty="0"/>
              <a:t>Q1</a:t>
            </a:r>
            <a:endParaRPr lang="en-GB" b="1" dirty="0"/>
          </a:p>
        </p:txBody>
      </p:sp>
      <p:sp>
        <p:nvSpPr>
          <p:cNvPr id="131" name="Rectangle: Rounded Corners 130">
            <a:extLst>
              <a:ext uri="{FF2B5EF4-FFF2-40B4-BE49-F238E27FC236}">
                <a16:creationId xmlns:a16="http://schemas.microsoft.com/office/drawing/2014/main" id="{79314E2D-4831-3528-FB37-6106B0ABD68F}"/>
              </a:ext>
            </a:extLst>
          </p:cNvPr>
          <p:cNvSpPr/>
          <p:nvPr/>
        </p:nvSpPr>
        <p:spPr>
          <a:xfrm>
            <a:off x="587294" y="1257996"/>
            <a:ext cx="1784588" cy="2836284"/>
          </a:xfrm>
          <a:prstGeom prst="roundRect">
            <a:avLst>
              <a:gd name="adj" fmla="val 6740"/>
            </a:avLst>
          </a:prstGeom>
          <a:solidFill>
            <a:schemeClr val="bg1">
              <a:lumMod val="95000"/>
            </a:schemeClr>
          </a:solidFill>
          <a:ln>
            <a:noFill/>
          </a:ln>
          <a:effectLst>
            <a:outerShdw blurRad="50800" dist="114300" dir="7200000" sx="98000" sy="98000" algn="ctr" rotWithShape="0">
              <a:srgbClr val="000000">
                <a:alpha val="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32" name="TextBox 131">
            <a:extLst>
              <a:ext uri="{FF2B5EF4-FFF2-40B4-BE49-F238E27FC236}">
                <a16:creationId xmlns:a16="http://schemas.microsoft.com/office/drawing/2014/main" id="{387B64D3-0486-E0D0-0A2D-D1D8D331E6BA}"/>
              </a:ext>
            </a:extLst>
          </p:cNvPr>
          <p:cNvSpPr txBox="1"/>
          <p:nvPr/>
        </p:nvSpPr>
        <p:spPr>
          <a:xfrm>
            <a:off x="661841" y="1347374"/>
            <a:ext cx="1717597" cy="2746906"/>
          </a:xfrm>
          <a:prstGeom prst="rect">
            <a:avLst/>
          </a:prstGeom>
          <a:noFill/>
        </p:spPr>
        <p:txBody>
          <a:bodyPr wrap="square" rtlCol="0">
            <a:spAutoFit/>
          </a:bodyPr>
          <a:lstStyle/>
          <a:p>
            <a:pPr marL="92075" indent="-92075">
              <a:lnSpc>
                <a:spcPct val="150000"/>
              </a:lnSpc>
              <a:buFont typeface="Arial" panose="020B0604020202020204" pitchFamily="34" charset="0"/>
              <a:buChar char="•"/>
            </a:pPr>
            <a:r>
              <a:rPr lang="en-GB" sz="900" b="1" dirty="0"/>
              <a:t>e-Recruitment Enhancements – Phase 3 </a:t>
            </a:r>
          </a:p>
          <a:p>
            <a:pPr>
              <a:lnSpc>
                <a:spcPct val="150000"/>
              </a:lnSpc>
            </a:pPr>
            <a:r>
              <a:rPr lang="en-GB" sz="900" b="1" dirty="0"/>
              <a:t>                                 20%</a:t>
            </a:r>
          </a:p>
          <a:p>
            <a:pPr>
              <a:lnSpc>
                <a:spcPct val="150000"/>
              </a:lnSpc>
            </a:pPr>
            <a:endParaRPr lang="en-GB" sz="600" b="1" dirty="0"/>
          </a:p>
          <a:p>
            <a:pPr marL="92075" indent="-92075">
              <a:lnSpc>
                <a:spcPct val="150000"/>
              </a:lnSpc>
              <a:buFont typeface="Arial" panose="020B0604020202020204" pitchFamily="34" charset="0"/>
              <a:buChar char="•"/>
            </a:pPr>
            <a:r>
              <a:rPr lang="en-GB" sz="900" b="1" dirty="0"/>
              <a:t>Equity Reporting (EEA2,4,12,13 &amp; UI19) </a:t>
            </a:r>
          </a:p>
          <a:p>
            <a:pPr>
              <a:lnSpc>
                <a:spcPct val="150000"/>
              </a:lnSpc>
            </a:pPr>
            <a:r>
              <a:rPr lang="en-GB" sz="900" b="1" dirty="0"/>
              <a:t>                                 80%</a:t>
            </a:r>
          </a:p>
          <a:p>
            <a:pPr>
              <a:lnSpc>
                <a:spcPct val="150000"/>
              </a:lnSpc>
            </a:pPr>
            <a:endParaRPr lang="en-GB" sz="600" b="1" dirty="0"/>
          </a:p>
          <a:p>
            <a:pPr marL="92075" lvl="0" indent="-92075">
              <a:lnSpc>
                <a:spcPct val="150000"/>
              </a:lnSpc>
              <a:buFont typeface="Arial" panose="020B0604020202020204" pitchFamily="34" charset="0"/>
              <a:buChar char="•"/>
              <a:defRPr/>
            </a:pPr>
            <a:r>
              <a:rPr lang="en-GB" sz="900" b="1" dirty="0"/>
              <a:t>Employee Exit Form </a:t>
            </a:r>
          </a:p>
          <a:p>
            <a:pPr lvl="0">
              <a:lnSpc>
                <a:spcPct val="150000"/>
              </a:lnSpc>
              <a:defRPr/>
            </a:pPr>
            <a:r>
              <a:rPr lang="en-GB" sz="900" b="1" dirty="0">
                <a:solidFill>
                  <a:srgbClr val="5F6369"/>
                </a:solidFill>
                <a:latin typeface="Calibri"/>
              </a:rPr>
              <a:t>                                 </a:t>
            </a:r>
            <a:r>
              <a:rPr lang="en-GB" sz="900" b="1" dirty="0"/>
              <a:t>0%</a:t>
            </a:r>
          </a:p>
          <a:p>
            <a:pPr marR="0" lvl="0" algn="l" defTabSz="457200" rtl="0" eaLnBrk="1" fontAlgn="auto" latinLnBrk="0" hangingPunct="1">
              <a:lnSpc>
                <a:spcPct val="150000"/>
              </a:lnSpc>
              <a:spcBef>
                <a:spcPts val="0"/>
              </a:spcBef>
              <a:spcAft>
                <a:spcPts val="0"/>
              </a:spcAft>
              <a:buClrTx/>
              <a:buSzTx/>
              <a:tabLst/>
              <a:defRPr/>
            </a:pPr>
            <a:endParaRPr lang="en-GB" sz="600" b="1" dirty="0"/>
          </a:p>
          <a:p>
            <a:pPr marL="92075" indent="-92075">
              <a:lnSpc>
                <a:spcPct val="150000"/>
              </a:lnSpc>
              <a:buFont typeface="Arial" panose="020B0604020202020204" pitchFamily="34" charset="0"/>
              <a:buChar char="•"/>
            </a:pPr>
            <a:r>
              <a:rPr lang="en-GB" sz="900" b="1" dirty="0"/>
              <a:t>Modernisation: Claims </a:t>
            </a:r>
          </a:p>
          <a:p>
            <a:pPr>
              <a:lnSpc>
                <a:spcPct val="150000"/>
              </a:lnSpc>
            </a:pPr>
            <a:r>
              <a:rPr lang="en-GB" sz="900" b="1" dirty="0"/>
              <a:t>                                 60%</a:t>
            </a:r>
          </a:p>
          <a:p>
            <a:endParaRPr lang="en-GB" sz="1050" b="1" dirty="0"/>
          </a:p>
        </p:txBody>
      </p:sp>
      <p:sp>
        <p:nvSpPr>
          <p:cNvPr id="133" name="TextBox 132">
            <a:extLst>
              <a:ext uri="{FF2B5EF4-FFF2-40B4-BE49-F238E27FC236}">
                <a16:creationId xmlns:a16="http://schemas.microsoft.com/office/drawing/2014/main" id="{68A2E555-7B5F-B2BE-3080-13DA70C3E401}"/>
              </a:ext>
            </a:extLst>
          </p:cNvPr>
          <p:cNvSpPr txBox="1"/>
          <p:nvPr/>
        </p:nvSpPr>
        <p:spPr>
          <a:xfrm>
            <a:off x="2998166" y="904833"/>
            <a:ext cx="1132449" cy="369332"/>
          </a:xfrm>
          <a:prstGeom prst="rect">
            <a:avLst/>
          </a:prstGeom>
          <a:noFill/>
        </p:spPr>
        <p:txBody>
          <a:bodyPr wrap="square" rtlCol="0">
            <a:spAutoFit/>
          </a:bodyPr>
          <a:lstStyle/>
          <a:p>
            <a:pPr algn="ctr"/>
            <a:r>
              <a:rPr lang="en-ZA" b="1" dirty="0"/>
              <a:t>Q2</a:t>
            </a:r>
            <a:endParaRPr lang="en-GB" b="1" dirty="0"/>
          </a:p>
        </p:txBody>
      </p:sp>
      <p:sp>
        <p:nvSpPr>
          <p:cNvPr id="134" name="TextBox 133">
            <a:extLst>
              <a:ext uri="{FF2B5EF4-FFF2-40B4-BE49-F238E27FC236}">
                <a16:creationId xmlns:a16="http://schemas.microsoft.com/office/drawing/2014/main" id="{E1FDBA20-06D3-97EB-E72F-BC5F58E54B4C}"/>
              </a:ext>
            </a:extLst>
          </p:cNvPr>
          <p:cNvSpPr txBox="1"/>
          <p:nvPr/>
        </p:nvSpPr>
        <p:spPr>
          <a:xfrm>
            <a:off x="5019113" y="912340"/>
            <a:ext cx="1132449" cy="369332"/>
          </a:xfrm>
          <a:prstGeom prst="rect">
            <a:avLst/>
          </a:prstGeom>
          <a:noFill/>
        </p:spPr>
        <p:txBody>
          <a:bodyPr wrap="square" rtlCol="0">
            <a:spAutoFit/>
          </a:bodyPr>
          <a:lstStyle/>
          <a:p>
            <a:pPr algn="ctr"/>
            <a:r>
              <a:rPr lang="en-ZA" b="1" dirty="0"/>
              <a:t>Q3</a:t>
            </a:r>
            <a:endParaRPr lang="en-GB" b="1" dirty="0"/>
          </a:p>
        </p:txBody>
      </p:sp>
      <p:sp>
        <p:nvSpPr>
          <p:cNvPr id="135" name="TextBox 134">
            <a:extLst>
              <a:ext uri="{FF2B5EF4-FFF2-40B4-BE49-F238E27FC236}">
                <a16:creationId xmlns:a16="http://schemas.microsoft.com/office/drawing/2014/main" id="{D4E9A816-51E4-C648-2C1B-E8A5C450A003}"/>
              </a:ext>
            </a:extLst>
          </p:cNvPr>
          <p:cNvSpPr txBox="1"/>
          <p:nvPr/>
        </p:nvSpPr>
        <p:spPr>
          <a:xfrm>
            <a:off x="7070020" y="912340"/>
            <a:ext cx="1132449" cy="369332"/>
          </a:xfrm>
          <a:prstGeom prst="rect">
            <a:avLst/>
          </a:prstGeom>
          <a:noFill/>
        </p:spPr>
        <p:txBody>
          <a:bodyPr wrap="square" rtlCol="0">
            <a:spAutoFit/>
          </a:bodyPr>
          <a:lstStyle/>
          <a:p>
            <a:pPr algn="ctr"/>
            <a:r>
              <a:rPr lang="en-ZA" b="1" dirty="0"/>
              <a:t>Q4</a:t>
            </a:r>
            <a:endParaRPr lang="en-GB" b="1" dirty="0"/>
          </a:p>
        </p:txBody>
      </p:sp>
      <p:sp>
        <p:nvSpPr>
          <p:cNvPr id="136" name="Rectangle: Rounded Corners 135">
            <a:extLst>
              <a:ext uri="{FF2B5EF4-FFF2-40B4-BE49-F238E27FC236}">
                <a16:creationId xmlns:a16="http://schemas.microsoft.com/office/drawing/2014/main" id="{16807805-B5E5-72BC-2468-2CEE89828C97}"/>
              </a:ext>
            </a:extLst>
          </p:cNvPr>
          <p:cNvSpPr/>
          <p:nvPr/>
        </p:nvSpPr>
        <p:spPr>
          <a:xfrm>
            <a:off x="2672097" y="1257997"/>
            <a:ext cx="1784588" cy="2836284"/>
          </a:xfrm>
          <a:prstGeom prst="roundRect">
            <a:avLst>
              <a:gd name="adj" fmla="val 6740"/>
            </a:avLst>
          </a:prstGeom>
          <a:solidFill>
            <a:schemeClr val="bg1">
              <a:lumMod val="95000"/>
            </a:schemeClr>
          </a:solidFill>
          <a:ln>
            <a:noFill/>
          </a:ln>
          <a:effectLst>
            <a:outerShdw blurRad="50800" dist="114300" dir="7200000" sx="98000" sy="98000" algn="ctr" rotWithShape="0">
              <a:srgbClr val="000000">
                <a:alpha val="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37" name="TextBox 136">
            <a:extLst>
              <a:ext uri="{FF2B5EF4-FFF2-40B4-BE49-F238E27FC236}">
                <a16:creationId xmlns:a16="http://schemas.microsoft.com/office/drawing/2014/main" id="{F979A761-8BFA-0B80-EEEA-E5E2E525D807}"/>
              </a:ext>
            </a:extLst>
          </p:cNvPr>
          <p:cNvSpPr txBox="1"/>
          <p:nvPr/>
        </p:nvSpPr>
        <p:spPr>
          <a:xfrm>
            <a:off x="2739088" y="1347374"/>
            <a:ext cx="1716904" cy="2746906"/>
          </a:xfrm>
          <a:prstGeom prst="rect">
            <a:avLst/>
          </a:prstGeom>
          <a:effectLst>
            <a:glow rad="63500">
              <a:schemeClr val="accent4">
                <a:satMod val="175000"/>
                <a:alpha val="40000"/>
              </a:schemeClr>
            </a:glow>
            <a:outerShdw blurRad="63500" sx="102000" sy="102000" algn="ctr" rotWithShape="0">
              <a:prstClr val="black">
                <a:alpha val="40000"/>
              </a:prstClr>
            </a:outerShdw>
          </a:effectLst>
        </p:spPr>
        <p:txBody>
          <a:bodyPr wrap="square" rtlCol="0">
            <a:spAutoFit/>
          </a:bodyPr>
          <a:lstStyle/>
          <a:p>
            <a:pPr marL="92075" indent="-92075">
              <a:lnSpc>
                <a:spcPct val="150000"/>
              </a:lnSpc>
              <a:buFont typeface="Arial" panose="020B0604020202020204" pitchFamily="34" charset="0"/>
              <a:buChar char="•"/>
            </a:pPr>
            <a:r>
              <a:rPr lang="en-GB" sz="900" b="1" dirty="0"/>
              <a:t>Dummy Payslip </a:t>
            </a:r>
          </a:p>
          <a:p>
            <a:pPr>
              <a:lnSpc>
                <a:spcPct val="150000"/>
              </a:lnSpc>
            </a:pPr>
            <a:r>
              <a:rPr lang="en-GB" sz="900" b="1" dirty="0"/>
              <a:t>                                20%</a:t>
            </a:r>
          </a:p>
          <a:p>
            <a:pPr>
              <a:lnSpc>
                <a:spcPct val="150000"/>
              </a:lnSpc>
            </a:pPr>
            <a:endParaRPr lang="en-GB" sz="600" b="1" dirty="0"/>
          </a:p>
          <a:p>
            <a:pPr marL="92075" indent="-92075">
              <a:lnSpc>
                <a:spcPct val="150000"/>
              </a:lnSpc>
              <a:buFont typeface="Arial" panose="020B0604020202020204" pitchFamily="34" charset="0"/>
              <a:buChar char="•"/>
            </a:pPr>
            <a:r>
              <a:rPr lang="en-GB" sz="900" b="1" dirty="0"/>
              <a:t>e-Recruitment Enhancements – Phase 4 </a:t>
            </a:r>
          </a:p>
          <a:p>
            <a:pPr>
              <a:lnSpc>
                <a:spcPct val="150000"/>
              </a:lnSpc>
            </a:pPr>
            <a:r>
              <a:rPr lang="en-GB" sz="900" b="1" dirty="0"/>
              <a:t>                                0%</a:t>
            </a:r>
          </a:p>
          <a:p>
            <a:pPr>
              <a:lnSpc>
                <a:spcPct val="150000"/>
              </a:lnSpc>
            </a:pPr>
            <a:endParaRPr lang="en-GB" sz="600" b="1" dirty="0"/>
          </a:p>
          <a:p>
            <a:pPr marL="92075" indent="-92075">
              <a:lnSpc>
                <a:spcPct val="150000"/>
              </a:lnSpc>
              <a:buFont typeface="Arial" panose="020B0604020202020204" pitchFamily="34" charset="0"/>
              <a:buChar char="•"/>
            </a:pPr>
            <a:r>
              <a:rPr lang="en-GB" sz="900" b="1" dirty="0" err="1"/>
              <a:t>iEnabler</a:t>
            </a:r>
            <a:r>
              <a:rPr lang="en-GB" sz="900" b="1" dirty="0"/>
              <a:t> Staff Payments </a:t>
            </a:r>
          </a:p>
          <a:p>
            <a:pPr lvl="0">
              <a:lnSpc>
                <a:spcPct val="150000"/>
              </a:lnSpc>
              <a:defRPr/>
            </a:pPr>
            <a:r>
              <a:rPr lang="en-GB" sz="900" b="1" dirty="0"/>
              <a:t>                               20%</a:t>
            </a:r>
          </a:p>
          <a:p>
            <a:pPr marR="0" lvl="0" algn="l" defTabSz="457200" rtl="0" eaLnBrk="1" fontAlgn="auto" latinLnBrk="0" hangingPunct="1">
              <a:lnSpc>
                <a:spcPct val="150000"/>
              </a:lnSpc>
              <a:spcBef>
                <a:spcPts val="0"/>
              </a:spcBef>
              <a:spcAft>
                <a:spcPts val="0"/>
              </a:spcAft>
              <a:buClrTx/>
              <a:buSzTx/>
              <a:tabLst/>
              <a:defRPr/>
            </a:pPr>
            <a:endParaRPr lang="en-GB" sz="600" b="1" dirty="0"/>
          </a:p>
          <a:p>
            <a:pPr marL="92075" indent="-92075">
              <a:lnSpc>
                <a:spcPct val="150000"/>
              </a:lnSpc>
              <a:buFont typeface="Arial" panose="020B0604020202020204" pitchFamily="34" charset="0"/>
              <a:buChar char="•"/>
            </a:pPr>
            <a:r>
              <a:rPr lang="en-GB" sz="900" b="1" dirty="0"/>
              <a:t>SA Statutory Changes: 2026 Budget Speech </a:t>
            </a:r>
          </a:p>
          <a:p>
            <a:pPr>
              <a:lnSpc>
                <a:spcPct val="150000"/>
              </a:lnSpc>
            </a:pPr>
            <a:r>
              <a:rPr lang="en-GB" sz="900" b="1" dirty="0"/>
              <a:t>                                0%</a:t>
            </a:r>
          </a:p>
          <a:p>
            <a:endParaRPr lang="en-GB" sz="1050" b="1" dirty="0"/>
          </a:p>
        </p:txBody>
      </p:sp>
      <p:sp>
        <p:nvSpPr>
          <p:cNvPr id="138" name="Rectangle: Rounded Corners 137">
            <a:extLst>
              <a:ext uri="{FF2B5EF4-FFF2-40B4-BE49-F238E27FC236}">
                <a16:creationId xmlns:a16="http://schemas.microsoft.com/office/drawing/2014/main" id="{9B82DCE8-8841-D6B3-B733-64CA1556D32D}"/>
              </a:ext>
            </a:extLst>
          </p:cNvPr>
          <p:cNvSpPr/>
          <p:nvPr/>
        </p:nvSpPr>
        <p:spPr>
          <a:xfrm>
            <a:off x="4688009" y="1257997"/>
            <a:ext cx="1784588" cy="3257856"/>
          </a:xfrm>
          <a:prstGeom prst="roundRect">
            <a:avLst>
              <a:gd name="adj" fmla="val 6740"/>
            </a:avLst>
          </a:prstGeom>
          <a:solidFill>
            <a:schemeClr val="bg1">
              <a:lumMod val="95000"/>
            </a:schemeClr>
          </a:solidFill>
          <a:ln>
            <a:noFill/>
          </a:ln>
          <a:effectLst>
            <a:outerShdw blurRad="50800" dist="114300" dir="7200000" sx="98000" sy="98000" algn="ctr" rotWithShape="0">
              <a:srgbClr val="000000">
                <a:alpha val="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39" name="TextBox 138">
            <a:extLst>
              <a:ext uri="{FF2B5EF4-FFF2-40B4-BE49-F238E27FC236}">
                <a16:creationId xmlns:a16="http://schemas.microsoft.com/office/drawing/2014/main" id="{EB3510C4-E222-10C6-87BF-CF58EFD8B61E}"/>
              </a:ext>
            </a:extLst>
          </p:cNvPr>
          <p:cNvSpPr txBox="1"/>
          <p:nvPr/>
        </p:nvSpPr>
        <p:spPr>
          <a:xfrm>
            <a:off x="4755000" y="1347374"/>
            <a:ext cx="1784588" cy="2979342"/>
          </a:xfrm>
          <a:prstGeom prst="rect">
            <a:avLst/>
          </a:prstGeom>
          <a:noFill/>
        </p:spPr>
        <p:txBody>
          <a:bodyPr wrap="square" rtlCol="0">
            <a:spAutoFit/>
          </a:bodyPr>
          <a:lstStyle/>
          <a:p>
            <a:pPr marL="92075" indent="-92075">
              <a:lnSpc>
                <a:spcPct val="150000"/>
              </a:lnSpc>
              <a:buFont typeface="Arial" panose="020B0604020202020204" pitchFamily="34" charset="0"/>
              <a:buChar char="•"/>
            </a:pPr>
            <a:r>
              <a:rPr lang="en-GB" sz="900" b="1" dirty="0"/>
              <a:t>e-Recruitment Enhancements – Phase 5</a:t>
            </a:r>
          </a:p>
          <a:p>
            <a:pPr>
              <a:lnSpc>
                <a:spcPct val="150000"/>
              </a:lnSpc>
            </a:pPr>
            <a:r>
              <a:rPr lang="en-GB" sz="900" b="1" dirty="0"/>
              <a:t>                                 0%</a:t>
            </a:r>
          </a:p>
          <a:p>
            <a:pPr>
              <a:lnSpc>
                <a:spcPct val="150000"/>
              </a:lnSpc>
            </a:pPr>
            <a:endParaRPr lang="en-GB" sz="900" b="1" dirty="0"/>
          </a:p>
          <a:p>
            <a:pPr marL="92075" indent="-92075">
              <a:lnSpc>
                <a:spcPct val="150000"/>
              </a:lnSpc>
              <a:buFont typeface="Arial" panose="020B0604020202020204" pitchFamily="34" charset="0"/>
              <a:buChar char="•"/>
            </a:pPr>
            <a:r>
              <a:rPr lang="en-GB" sz="900" b="1" dirty="0"/>
              <a:t>HR &amp; PR Dashboards – Reporting Phase 1 </a:t>
            </a:r>
          </a:p>
          <a:p>
            <a:pPr>
              <a:lnSpc>
                <a:spcPct val="150000"/>
              </a:lnSpc>
            </a:pPr>
            <a:r>
              <a:rPr lang="en-GB" sz="900" b="1" dirty="0"/>
              <a:t>                                 0%</a:t>
            </a:r>
          </a:p>
          <a:p>
            <a:pPr>
              <a:lnSpc>
                <a:spcPct val="150000"/>
              </a:lnSpc>
            </a:pPr>
            <a:endParaRPr lang="en-GB" sz="900" b="1" dirty="0"/>
          </a:p>
          <a:p>
            <a:pPr marL="92075" lvl="0" indent="-92075">
              <a:lnSpc>
                <a:spcPct val="150000"/>
              </a:lnSpc>
              <a:buFont typeface="Arial" panose="020B0604020202020204" pitchFamily="34" charset="0"/>
              <a:buChar char="•"/>
              <a:defRPr/>
            </a:pPr>
            <a:r>
              <a:rPr lang="en-GB" sz="900" b="1" dirty="0"/>
              <a:t>Modernisation: Leave </a:t>
            </a:r>
          </a:p>
          <a:p>
            <a:pPr lvl="0">
              <a:lnSpc>
                <a:spcPct val="150000"/>
              </a:lnSpc>
              <a:defRPr/>
            </a:pPr>
            <a:r>
              <a:rPr lang="en-GB" sz="900" b="1" dirty="0">
                <a:solidFill>
                  <a:srgbClr val="5F6369"/>
                </a:solidFill>
                <a:latin typeface="Calibri"/>
              </a:rPr>
              <a:t>                                </a:t>
            </a:r>
            <a:r>
              <a:rPr lang="en-GB" sz="900" b="1" dirty="0"/>
              <a:t>0%</a:t>
            </a:r>
          </a:p>
          <a:p>
            <a:pPr lvl="0">
              <a:lnSpc>
                <a:spcPct val="150000"/>
              </a:lnSpc>
              <a:defRPr/>
            </a:pPr>
            <a:endParaRPr lang="en-GB" sz="900" b="1" dirty="0"/>
          </a:p>
          <a:p>
            <a:pPr marL="171450" lvl="0" indent="-171450">
              <a:lnSpc>
                <a:spcPct val="150000"/>
              </a:lnSpc>
              <a:buFont typeface="Arial" panose="020B0604020202020204" pitchFamily="34" charset="0"/>
              <a:buChar char="•"/>
              <a:defRPr/>
            </a:pPr>
            <a:r>
              <a:rPr lang="en-GB" sz="900" b="1" dirty="0"/>
              <a:t>Online Declaration of Interest Forms </a:t>
            </a:r>
          </a:p>
          <a:p>
            <a:pPr lvl="0">
              <a:lnSpc>
                <a:spcPct val="150000"/>
              </a:lnSpc>
              <a:defRPr/>
            </a:pPr>
            <a:r>
              <a:rPr lang="en-GB" sz="900" b="1" dirty="0"/>
              <a:t>                                0%</a:t>
            </a:r>
          </a:p>
        </p:txBody>
      </p:sp>
      <p:sp>
        <p:nvSpPr>
          <p:cNvPr id="140" name="Rectangle: Rounded Corners 139">
            <a:extLst>
              <a:ext uri="{FF2B5EF4-FFF2-40B4-BE49-F238E27FC236}">
                <a16:creationId xmlns:a16="http://schemas.microsoft.com/office/drawing/2014/main" id="{3671F4D1-8AE7-246E-C63D-A4CDD686E5BD}"/>
              </a:ext>
            </a:extLst>
          </p:cNvPr>
          <p:cNvSpPr/>
          <p:nvPr/>
        </p:nvSpPr>
        <p:spPr>
          <a:xfrm>
            <a:off x="6703921" y="1257997"/>
            <a:ext cx="1784588" cy="3028214"/>
          </a:xfrm>
          <a:prstGeom prst="roundRect">
            <a:avLst>
              <a:gd name="adj" fmla="val 6740"/>
            </a:avLst>
          </a:prstGeom>
          <a:solidFill>
            <a:schemeClr val="bg1">
              <a:lumMod val="95000"/>
            </a:schemeClr>
          </a:solidFill>
          <a:ln>
            <a:noFill/>
          </a:ln>
          <a:effectLst>
            <a:outerShdw blurRad="50800" dist="114300" dir="7200000" sx="98000" sy="98000" algn="ctr" rotWithShape="0">
              <a:srgbClr val="000000">
                <a:alpha val="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41" name="TextBox 140">
            <a:extLst>
              <a:ext uri="{FF2B5EF4-FFF2-40B4-BE49-F238E27FC236}">
                <a16:creationId xmlns:a16="http://schemas.microsoft.com/office/drawing/2014/main" id="{7384C849-DE7D-CB0F-A07F-0461A5BCF733}"/>
              </a:ext>
            </a:extLst>
          </p:cNvPr>
          <p:cNvSpPr txBox="1"/>
          <p:nvPr/>
        </p:nvSpPr>
        <p:spPr>
          <a:xfrm>
            <a:off x="6770912" y="1347374"/>
            <a:ext cx="1784588" cy="2931572"/>
          </a:xfrm>
          <a:prstGeom prst="rect">
            <a:avLst/>
          </a:prstGeom>
          <a:noFill/>
        </p:spPr>
        <p:txBody>
          <a:bodyPr wrap="square" rtlCol="0">
            <a:spAutoFit/>
          </a:bodyPr>
          <a:lstStyle/>
          <a:p>
            <a:pPr marL="92075" indent="-92075">
              <a:lnSpc>
                <a:spcPct val="150000"/>
              </a:lnSpc>
              <a:buFont typeface="Arial" panose="020B0604020202020204" pitchFamily="34" charset="0"/>
              <a:buChar char="•"/>
            </a:pPr>
            <a:r>
              <a:rPr lang="en-GB" sz="900" b="1" dirty="0"/>
              <a:t>Agentic AI – Phase 1 </a:t>
            </a:r>
          </a:p>
          <a:p>
            <a:pPr>
              <a:lnSpc>
                <a:spcPct val="150000"/>
              </a:lnSpc>
            </a:pPr>
            <a:r>
              <a:rPr lang="en-GB" sz="900" b="1" dirty="0"/>
              <a:t>                                 0%</a:t>
            </a:r>
          </a:p>
          <a:p>
            <a:pPr>
              <a:lnSpc>
                <a:spcPct val="150000"/>
              </a:lnSpc>
            </a:pPr>
            <a:endParaRPr lang="en-GB" sz="900" b="1" dirty="0"/>
          </a:p>
          <a:p>
            <a:pPr marL="92075" indent="-92075">
              <a:lnSpc>
                <a:spcPct val="150000"/>
              </a:lnSpc>
              <a:buFont typeface="Arial" panose="020B0604020202020204" pitchFamily="34" charset="0"/>
              <a:buChar char="•"/>
            </a:pPr>
            <a:r>
              <a:rPr lang="en-GB" sz="900" b="1" dirty="0"/>
              <a:t>e-Recruitment Enhancements – Phase 6 </a:t>
            </a:r>
          </a:p>
          <a:p>
            <a:pPr>
              <a:lnSpc>
                <a:spcPct val="150000"/>
              </a:lnSpc>
            </a:pPr>
            <a:r>
              <a:rPr lang="en-GB" sz="900" b="1" dirty="0"/>
              <a:t>                                 0%</a:t>
            </a:r>
          </a:p>
          <a:p>
            <a:pPr>
              <a:lnSpc>
                <a:spcPct val="150000"/>
              </a:lnSpc>
            </a:pPr>
            <a:endParaRPr lang="en-GB" sz="900" b="1" dirty="0"/>
          </a:p>
          <a:p>
            <a:pPr marL="92075" lvl="0" indent="-92075">
              <a:lnSpc>
                <a:spcPct val="150000"/>
              </a:lnSpc>
              <a:buFont typeface="Arial" panose="020B0604020202020204" pitchFamily="34" charset="0"/>
              <a:buChar char="•"/>
              <a:defRPr/>
            </a:pPr>
            <a:r>
              <a:rPr lang="en-GB" sz="900" b="1" dirty="0"/>
              <a:t>Performance Management Enhancements – Phase 1 </a:t>
            </a:r>
          </a:p>
          <a:p>
            <a:pPr lvl="0">
              <a:lnSpc>
                <a:spcPct val="150000"/>
              </a:lnSpc>
              <a:defRPr/>
            </a:pPr>
            <a:r>
              <a:rPr lang="en-GB" sz="900" b="1" dirty="0"/>
              <a:t>                                 0%</a:t>
            </a:r>
          </a:p>
          <a:p>
            <a:pPr marR="0" lvl="0" algn="l" defTabSz="457200" rtl="0" eaLnBrk="1" fontAlgn="auto" latinLnBrk="0" hangingPunct="1">
              <a:lnSpc>
                <a:spcPct val="150000"/>
              </a:lnSpc>
              <a:spcBef>
                <a:spcPts val="0"/>
              </a:spcBef>
              <a:spcAft>
                <a:spcPts val="0"/>
              </a:spcAft>
              <a:buClrTx/>
              <a:buSzTx/>
              <a:tabLst/>
              <a:defRPr/>
            </a:pPr>
            <a:endParaRPr lang="en-GB" sz="900" b="1" dirty="0"/>
          </a:p>
          <a:p>
            <a:pPr marL="92075" indent="-92075">
              <a:lnSpc>
                <a:spcPct val="150000"/>
              </a:lnSpc>
              <a:buFont typeface="Arial" panose="020B0604020202020204" pitchFamily="34" charset="0"/>
              <a:buChar char="•"/>
            </a:pPr>
            <a:r>
              <a:rPr lang="en-GB" sz="900" b="1" dirty="0"/>
              <a:t>Study Rebate</a:t>
            </a:r>
          </a:p>
          <a:p>
            <a:pPr>
              <a:lnSpc>
                <a:spcPct val="150000"/>
              </a:lnSpc>
            </a:pPr>
            <a:r>
              <a:rPr lang="en-GB" sz="900" b="1" dirty="0"/>
              <a:t>                                 0%</a:t>
            </a:r>
          </a:p>
          <a:p>
            <a:endParaRPr lang="en-GB" sz="1050" b="1" dirty="0"/>
          </a:p>
        </p:txBody>
      </p:sp>
      <p:sp>
        <p:nvSpPr>
          <p:cNvPr id="142" name="Rectangle: Rounded Corners 141">
            <a:extLst>
              <a:ext uri="{FF2B5EF4-FFF2-40B4-BE49-F238E27FC236}">
                <a16:creationId xmlns:a16="http://schemas.microsoft.com/office/drawing/2014/main" id="{9B9D18C5-862A-763B-D8C4-C641B3FC9179}"/>
              </a:ext>
            </a:extLst>
          </p:cNvPr>
          <p:cNvSpPr/>
          <p:nvPr/>
        </p:nvSpPr>
        <p:spPr>
          <a:xfrm>
            <a:off x="841814" y="2582859"/>
            <a:ext cx="678826" cy="192437"/>
          </a:xfrm>
          <a:prstGeom prst="roundRect">
            <a:avLst>
              <a:gd name="adj" fmla="val 50000"/>
            </a:avLst>
          </a:prstGeom>
          <a:solidFill>
            <a:srgbClr val="0040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800" b="1" dirty="0"/>
              <a:t>Testing</a:t>
            </a:r>
            <a:endParaRPr lang="en-GB" sz="800" b="1" dirty="0"/>
          </a:p>
        </p:txBody>
      </p:sp>
      <p:sp>
        <p:nvSpPr>
          <p:cNvPr id="143" name="Rectangle: Rounded Corners 142">
            <a:extLst>
              <a:ext uri="{FF2B5EF4-FFF2-40B4-BE49-F238E27FC236}">
                <a16:creationId xmlns:a16="http://schemas.microsoft.com/office/drawing/2014/main" id="{CED2F777-E3DE-31D6-2072-875958846738}"/>
              </a:ext>
            </a:extLst>
          </p:cNvPr>
          <p:cNvSpPr/>
          <p:nvPr/>
        </p:nvSpPr>
        <p:spPr>
          <a:xfrm>
            <a:off x="841814" y="3694094"/>
            <a:ext cx="678826" cy="192437"/>
          </a:xfrm>
          <a:prstGeom prst="roundRect">
            <a:avLst>
              <a:gd name="adj" fmla="val 50000"/>
            </a:avLst>
          </a:prstGeom>
          <a:solidFill>
            <a:srgbClr val="13AF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600" b="1" dirty="0"/>
              <a:t>Development</a:t>
            </a:r>
            <a:endParaRPr lang="en-GB" sz="600" b="1" dirty="0"/>
          </a:p>
        </p:txBody>
      </p:sp>
      <p:sp>
        <p:nvSpPr>
          <p:cNvPr id="144" name="Rectangle: Rounded Corners 143">
            <a:extLst>
              <a:ext uri="{FF2B5EF4-FFF2-40B4-BE49-F238E27FC236}">
                <a16:creationId xmlns:a16="http://schemas.microsoft.com/office/drawing/2014/main" id="{D572C406-9C54-999B-A92D-8E3893AA5267}"/>
              </a:ext>
            </a:extLst>
          </p:cNvPr>
          <p:cNvSpPr/>
          <p:nvPr/>
        </p:nvSpPr>
        <p:spPr>
          <a:xfrm>
            <a:off x="4932580" y="1837243"/>
            <a:ext cx="678826" cy="192437"/>
          </a:xfrm>
          <a:prstGeom prst="roundRect">
            <a:avLst>
              <a:gd name="adj" fmla="val 50000"/>
            </a:avLst>
          </a:prstGeom>
          <a:solidFill>
            <a:srgbClr val="EF41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600" b="1" dirty="0"/>
              <a:t>Not Started</a:t>
            </a:r>
            <a:endParaRPr lang="en-GB" sz="600" b="1" dirty="0"/>
          </a:p>
        </p:txBody>
      </p:sp>
      <p:sp>
        <p:nvSpPr>
          <p:cNvPr id="145" name="Rectangle: Rounded Corners 144">
            <a:extLst>
              <a:ext uri="{FF2B5EF4-FFF2-40B4-BE49-F238E27FC236}">
                <a16:creationId xmlns:a16="http://schemas.microsoft.com/office/drawing/2014/main" id="{754FCCC3-2083-AD0A-E18F-E832A8CC7B77}"/>
              </a:ext>
            </a:extLst>
          </p:cNvPr>
          <p:cNvSpPr/>
          <p:nvPr/>
        </p:nvSpPr>
        <p:spPr>
          <a:xfrm>
            <a:off x="6957418" y="1623087"/>
            <a:ext cx="678826" cy="192437"/>
          </a:xfrm>
          <a:prstGeom prst="roundRect">
            <a:avLst>
              <a:gd name="adj" fmla="val 50000"/>
            </a:avLst>
          </a:prstGeom>
          <a:solidFill>
            <a:srgbClr val="EF41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600" b="1" dirty="0"/>
              <a:t>Not Started</a:t>
            </a:r>
            <a:endParaRPr lang="en-GB" sz="600" b="1" dirty="0"/>
          </a:p>
        </p:txBody>
      </p:sp>
      <p:sp>
        <p:nvSpPr>
          <p:cNvPr id="146" name="Rectangle: Rounded Corners 145">
            <a:extLst>
              <a:ext uri="{FF2B5EF4-FFF2-40B4-BE49-F238E27FC236}">
                <a16:creationId xmlns:a16="http://schemas.microsoft.com/office/drawing/2014/main" id="{343F38B0-46C6-EBA2-44CD-03C16181F2AF}"/>
              </a:ext>
            </a:extLst>
          </p:cNvPr>
          <p:cNvSpPr/>
          <p:nvPr/>
        </p:nvSpPr>
        <p:spPr>
          <a:xfrm>
            <a:off x="6957418" y="3876208"/>
            <a:ext cx="678826" cy="192437"/>
          </a:xfrm>
          <a:prstGeom prst="roundRect">
            <a:avLst>
              <a:gd name="adj" fmla="val 50000"/>
            </a:avLst>
          </a:prstGeom>
          <a:solidFill>
            <a:srgbClr val="EF41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600" b="1" dirty="0"/>
              <a:t>Not Started</a:t>
            </a:r>
            <a:endParaRPr lang="en-GB" sz="600" b="1" dirty="0"/>
          </a:p>
        </p:txBody>
      </p:sp>
      <p:sp>
        <p:nvSpPr>
          <p:cNvPr id="147" name="Rectangle: Rounded Corners 146">
            <a:extLst>
              <a:ext uri="{FF2B5EF4-FFF2-40B4-BE49-F238E27FC236}">
                <a16:creationId xmlns:a16="http://schemas.microsoft.com/office/drawing/2014/main" id="{1404DC5A-AD7A-2AD5-6268-F86946E056AD}"/>
              </a:ext>
            </a:extLst>
          </p:cNvPr>
          <p:cNvSpPr/>
          <p:nvPr/>
        </p:nvSpPr>
        <p:spPr>
          <a:xfrm>
            <a:off x="2905901" y="2379826"/>
            <a:ext cx="678826" cy="192437"/>
          </a:xfrm>
          <a:prstGeom prst="roundRect">
            <a:avLst>
              <a:gd name="adj" fmla="val 50000"/>
            </a:avLst>
          </a:prstGeom>
          <a:solidFill>
            <a:srgbClr val="EF41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600" b="1" dirty="0"/>
              <a:t>Not Started</a:t>
            </a:r>
            <a:endParaRPr lang="en-GB" sz="600" b="1" dirty="0"/>
          </a:p>
        </p:txBody>
      </p:sp>
      <p:sp>
        <p:nvSpPr>
          <p:cNvPr id="148" name="Rectangle: Rounded Corners 147">
            <a:extLst>
              <a:ext uri="{FF2B5EF4-FFF2-40B4-BE49-F238E27FC236}">
                <a16:creationId xmlns:a16="http://schemas.microsoft.com/office/drawing/2014/main" id="{CC50FA03-EE55-37E2-4594-27F5A4FE15BE}"/>
              </a:ext>
            </a:extLst>
          </p:cNvPr>
          <p:cNvSpPr/>
          <p:nvPr/>
        </p:nvSpPr>
        <p:spPr>
          <a:xfrm>
            <a:off x="2905901" y="3668714"/>
            <a:ext cx="678826" cy="192437"/>
          </a:xfrm>
          <a:prstGeom prst="roundRect">
            <a:avLst>
              <a:gd name="adj" fmla="val 50000"/>
            </a:avLst>
          </a:prstGeom>
          <a:solidFill>
            <a:srgbClr val="EF41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600" b="1" dirty="0"/>
              <a:t>Not Started</a:t>
            </a:r>
            <a:endParaRPr lang="en-GB" sz="600" b="1" dirty="0"/>
          </a:p>
        </p:txBody>
      </p:sp>
      <p:sp>
        <p:nvSpPr>
          <p:cNvPr id="149" name="Rectangle: Rounded Corners 148">
            <a:extLst>
              <a:ext uri="{FF2B5EF4-FFF2-40B4-BE49-F238E27FC236}">
                <a16:creationId xmlns:a16="http://schemas.microsoft.com/office/drawing/2014/main" id="{7F931576-9DEA-0135-C01F-E1B26199E15F}"/>
              </a:ext>
            </a:extLst>
          </p:cNvPr>
          <p:cNvSpPr/>
          <p:nvPr/>
        </p:nvSpPr>
        <p:spPr>
          <a:xfrm>
            <a:off x="4932580" y="2666716"/>
            <a:ext cx="678826" cy="192437"/>
          </a:xfrm>
          <a:prstGeom prst="roundRect">
            <a:avLst>
              <a:gd name="adj" fmla="val 50000"/>
            </a:avLst>
          </a:prstGeom>
          <a:solidFill>
            <a:srgbClr val="EF41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600" b="1" dirty="0"/>
              <a:t>Not Started</a:t>
            </a:r>
            <a:endParaRPr lang="en-GB" sz="600" b="1" dirty="0"/>
          </a:p>
        </p:txBody>
      </p:sp>
      <p:sp>
        <p:nvSpPr>
          <p:cNvPr id="150" name="Rectangle: Rounded Corners 149">
            <a:extLst>
              <a:ext uri="{FF2B5EF4-FFF2-40B4-BE49-F238E27FC236}">
                <a16:creationId xmlns:a16="http://schemas.microsoft.com/office/drawing/2014/main" id="{CEF83324-A623-D0AA-023D-26744E503034}"/>
              </a:ext>
            </a:extLst>
          </p:cNvPr>
          <p:cNvSpPr/>
          <p:nvPr/>
        </p:nvSpPr>
        <p:spPr>
          <a:xfrm>
            <a:off x="4936597" y="3264301"/>
            <a:ext cx="678826" cy="192437"/>
          </a:xfrm>
          <a:prstGeom prst="roundRect">
            <a:avLst>
              <a:gd name="adj" fmla="val 50000"/>
            </a:avLst>
          </a:prstGeom>
          <a:solidFill>
            <a:srgbClr val="EF41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600" b="1" dirty="0"/>
              <a:t>Not Started</a:t>
            </a:r>
            <a:endParaRPr lang="en-GB" sz="600" b="1" dirty="0"/>
          </a:p>
        </p:txBody>
      </p:sp>
      <p:sp>
        <p:nvSpPr>
          <p:cNvPr id="151" name="Rectangle: Rounded Corners 150">
            <a:extLst>
              <a:ext uri="{FF2B5EF4-FFF2-40B4-BE49-F238E27FC236}">
                <a16:creationId xmlns:a16="http://schemas.microsoft.com/office/drawing/2014/main" id="{6661830D-7FDE-FB80-2906-5504B37C33FB}"/>
              </a:ext>
            </a:extLst>
          </p:cNvPr>
          <p:cNvSpPr/>
          <p:nvPr/>
        </p:nvSpPr>
        <p:spPr>
          <a:xfrm>
            <a:off x="4932580" y="4093774"/>
            <a:ext cx="678826" cy="192437"/>
          </a:xfrm>
          <a:prstGeom prst="roundRect">
            <a:avLst>
              <a:gd name="adj" fmla="val 50000"/>
            </a:avLst>
          </a:prstGeom>
          <a:solidFill>
            <a:srgbClr val="EF41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600" b="1" dirty="0"/>
              <a:t>Not Started</a:t>
            </a:r>
            <a:endParaRPr lang="en-GB" sz="600" b="1" dirty="0"/>
          </a:p>
        </p:txBody>
      </p:sp>
      <p:sp>
        <p:nvSpPr>
          <p:cNvPr id="152" name="Rectangle: Rounded Corners 151">
            <a:extLst>
              <a:ext uri="{FF2B5EF4-FFF2-40B4-BE49-F238E27FC236}">
                <a16:creationId xmlns:a16="http://schemas.microsoft.com/office/drawing/2014/main" id="{AF39AB5C-C516-65E0-20DF-D9A3C2FCB544}"/>
              </a:ext>
            </a:extLst>
          </p:cNvPr>
          <p:cNvSpPr/>
          <p:nvPr/>
        </p:nvSpPr>
        <p:spPr>
          <a:xfrm>
            <a:off x="6957418" y="2432712"/>
            <a:ext cx="678826" cy="192437"/>
          </a:xfrm>
          <a:prstGeom prst="roundRect">
            <a:avLst>
              <a:gd name="adj" fmla="val 50000"/>
            </a:avLst>
          </a:prstGeom>
          <a:solidFill>
            <a:srgbClr val="EF41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600" b="1" dirty="0"/>
              <a:t>Not Started</a:t>
            </a:r>
            <a:endParaRPr lang="en-GB" sz="600" b="1" dirty="0"/>
          </a:p>
        </p:txBody>
      </p:sp>
      <p:sp>
        <p:nvSpPr>
          <p:cNvPr id="153" name="Rectangle: Rounded Corners 152">
            <a:extLst>
              <a:ext uri="{FF2B5EF4-FFF2-40B4-BE49-F238E27FC236}">
                <a16:creationId xmlns:a16="http://schemas.microsoft.com/office/drawing/2014/main" id="{86B79195-879F-2537-C235-B2FA0EB0516C}"/>
              </a:ext>
            </a:extLst>
          </p:cNvPr>
          <p:cNvSpPr/>
          <p:nvPr/>
        </p:nvSpPr>
        <p:spPr>
          <a:xfrm>
            <a:off x="6957418" y="3264301"/>
            <a:ext cx="678826" cy="192437"/>
          </a:xfrm>
          <a:prstGeom prst="roundRect">
            <a:avLst>
              <a:gd name="adj" fmla="val 50000"/>
            </a:avLst>
          </a:prstGeom>
          <a:solidFill>
            <a:srgbClr val="EF41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600" b="1" dirty="0"/>
              <a:t>Not Started</a:t>
            </a:r>
            <a:endParaRPr lang="en-GB" sz="600" b="1" dirty="0"/>
          </a:p>
        </p:txBody>
      </p:sp>
      <p:sp>
        <p:nvSpPr>
          <p:cNvPr id="154" name="Rectangle: Rounded Corners 153">
            <a:extLst>
              <a:ext uri="{FF2B5EF4-FFF2-40B4-BE49-F238E27FC236}">
                <a16:creationId xmlns:a16="http://schemas.microsoft.com/office/drawing/2014/main" id="{D159C181-7E3E-72BD-9474-21338C13BB30}"/>
              </a:ext>
            </a:extLst>
          </p:cNvPr>
          <p:cNvSpPr/>
          <p:nvPr/>
        </p:nvSpPr>
        <p:spPr>
          <a:xfrm>
            <a:off x="841814" y="1842236"/>
            <a:ext cx="678826" cy="192437"/>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800" b="1" dirty="0"/>
              <a:t>Analysis</a:t>
            </a:r>
            <a:endParaRPr lang="en-GB" sz="800" b="1" dirty="0"/>
          </a:p>
        </p:txBody>
      </p:sp>
      <p:sp>
        <p:nvSpPr>
          <p:cNvPr id="155" name="Rectangle: Rounded Corners 154">
            <a:extLst>
              <a:ext uri="{FF2B5EF4-FFF2-40B4-BE49-F238E27FC236}">
                <a16:creationId xmlns:a16="http://schemas.microsoft.com/office/drawing/2014/main" id="{EE02E7E8-1291-EF99-35FA-4B3E09248E17}"/>
              </a:ext>
            </a:extLst>
          </p:cNvPr>
          <p:cNvSpPr/>
          <p:nvPr/>
        </p:nvSpPr>
        <p:spPr>
          <a:xfrm>
            <a:off x="841814" y="3123796"/>
            <a:ext cx="678826" cy="192437"/>
          </a:xfrm>
          <a:prstGeom prst="roundRect">
            <a:avLst>
              <a:gd name="adj" fmla="val 50000"/>
            </a:avLst>
          </a:prstGeom>
          <a:solidFill>
            <a:srgbClr val="EF41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600" b="1" dirty="0"/>
              <a:t>Not Started</a:t>
            </a:r>
            <a:endParaRPr lang="en-GB" sz="600" b="1" dirty="0"/>
          </a:p>
        </p:txBody>
      </p:sp>
      <p:sp>
        <p:nvSpPr>
          <p:cNvPr id="156" name="Rectangle: Rounded Corners 155">
            <a:extLst>
              <a:ext uri="{FF2B5EF4-FFF2-40B4-BE49-F238E27FC236}">
                <a16:creationId xmlns:a16="http://schemas.microsoft.com/office/drawing/2014/main" id="{E239D374-F2A0-3882-F782-54C696415B69}"/>
              </a:ext>
            </a:extLst>
          </p:cNvPr>
          <p:cNvSpPr/>
          <p:nvPr/>
        </p:nvSpPr>
        <p:spPr>
          <a:xfrm>
            <a:off x="2905901" y="1623086"/>
            <a:ext cx="678826" cy="192437"/>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800" b="1" dirty="0"/>
              <a:t>Analysis</a:t>
            </a:r>
            <a:endParaRPr lang="en-GB" sz="800" b="1" dirty="0"/>
          </a:p>
        </p:txBody>
      </p:sp>
      <p:sp>
        <p:nvSpPr>
          <p:cNvPr id="157" name="Rectangle: Rounded Corners 156">
            <a:extLst>
              <a:ext uri="{FF2B5EF4-FFF2-40B4-BE49-F238E27FC236}">
                <a16:creationId xmlns:a16="http://schemas.microsoft.com/office/drawing/2014/main" id="{4C18C624-C525-246E-1312-446122370E7E}"/>
              </a:ext>
            </a:extLst>
          </p:cNvPr>
          <p:cNvSpPr/>
          <p:nvPr/>
        </p:nvSpPr>
        <p:spPr>
          <a:xfrm>
            <a:off x="2905901" y="2925427"/>
            <a:ext cx="678826" cy="192437"/>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800" b="1" dirty="0"/>
              <a:t>Analysis</a:t>
            </a:r>
            <a:endParaRPr lang="en-GB" sz="800" b="1" dirty="0"/>
          </a:p>
        </p:txBody>
      </p:sp>
      <p:sp>
        <p:nvSpPr>
          <p:cNvPr id="3" name="Rectangle 2">
            <a:extLst>
              <a:ext uri="{FF2B5EF4-FFF2-40B4-BE49-F238E27FC236}">
                <a16:creationId xmlns:a16="http://schemas.microsoft.com/office/drawing/2014/main" id="{4ACC9E36-A6F1-2A51-44E9-5655035FF22F}"/>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3448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F5B07-DCAE-D64D-A7EF-DF31B96D92DA}"/>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AC9A007C-8E36-D565-9139-DCFEF353714E}"/>
              </a:ext>
            </a:extLst>
          </p:cNvPr>
          <p:cNvSpPr>
            <a:spLocks noGrp="1"/>
          </p:cNvSpPr>
          <p:nvPr>
            <p:ph type="title"/>
          </p:nvPr>
        </p:nvSpPr>
        <p:spPr>
          <a:xfrm>
            <a:off x="2812098" y="368460"/>
            <a:ext cx="3519805" cy="480568"/>
          </a:xfrm>
        </p:spPr>
        <p:txBody>
          <a:bodyPr/>
          <a:lstStyle/>
          <a:p>
            <a:pPr algn="ctr"/>
            <a:r>
              <a:rPr lang="en-ZA" b="0" dirty="0"/>
              <a:t>Feedback</a:t>
            </a:r>
            <a:endParaRPr lang="en-ZA" b="0" dirty="0">
              <a:latin typeface="+mn-lt"/>
            </a:endParaRPr>
          </a:p>
        </p:txBody>
      </p:sp>
      <p:sp>
        <p:nvSpPr>
          <p:cNvPr id="3" name="Rectangle 2">
            <a:extLst>
              <a:ext uri="{FF2B5EF4-FFF2-40B4-BE49-F238E27FC236}">
                <a16:creationId xmlns:a16="http://schemas.microsoft.com/office/drawing/2014/main" id="{1A2DAD34-C7CA-CD23-BE65-572275C8E543}"/>
              </a:ext>
            </a:extLst>
          </p:cNvPr>
          <p:cNvSpPr/>
          <p:nvPr/>
        </p:nvSpPr>
        <p:spPr>
          <a:xfrm>
            <a:off x="0" y="844500"/>
            <a:ext cx="9144000" cy="177354"/>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25"/>
          </a:p>
        </p:txBody>
      </p:sp>
      <p:pic>
        <p:nvPicPr>
          <p:cNvPr id="7" name="Picture 6">
            <a:extLst>
              <a:ext uri="{FF2B5EF4-FFF2-40B4-BE49-F238E27FC236}">
                <a16:creationId xmlns:a16="http://schemas.microsoft.com/office/drawing/2014/main" id="{4D032C47-B4E9-B6B7-1D35-3F6F26BB6992}"/>
              </a:ext>
            </a:extLst>
          </p:cNvPr>
          <p:cNvPicPr>
            <a:picLocks noChangeAspect="1"/>
          </p:cNvPicPr>
          <p:nvPr/>
        </p:nvPicPr>
        <p:blipFill>
          <a:blip r:embed="rId3"/>
          <a:stretch>
            <a:fillRect/>
          </a:stretch>
        </p:blipFill>
        <p:spPr>
          <a:xfrm>
            <a:off x="3205976" y="1225162"/>
            <a:ext cx="2732049" cy="2732049"/>
          </a:xfrm>
          <a:prstGeom prst="rect">
            <a:avLst/>
          </a:prstGeom>
        </p:spPr>
      </p:pic>
    </p:spTree>
    <p:extLst>
      <p:ext uri="{BB962C8B-B14F-4D97-AF65-F5344CB8AC3E}">
        <p14:creationId xmlns:p14="http://schemas.microsoft.com/office/powerpoint/2010/main" val="808469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37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1E821-C22F-481D-B529-3C4E6C23B2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082351-474A-9EE4-F93A-246A56A11736}"/>
              </a:ext>
            </a:extLst>
          </p:cNvPr>
          <p:cNvSpPr>
            <a:spLocks noGrp="1"/>
          </p:cNvSpPr>
          <p:nvPr>
            <p:ph type="title"/>
          </p:nvPr>
        </p:nvSpPr>
        <p:spPr>
          <a:xfrm>
            <a:off x="823657" y="796925"/>
            <a:ext cx="5010365" cy="3571875"/>
          </a:xfrm>
        </p:spPr>
        <p:txBody>
          <a:bodyPr/>
          <a:lstStyle/>
          <a:p>
            <a:r>
              <a:rPr lang="en-US" sz="3600" dirty="0"/>
              <a:t>Strategy Technology Plan </a:t>
            </a:r>
            <a:br>
              <a:rPr lang="en-US" dirty="0"/>
            </a:br>
            <a:endParaRPr lang="en-GB" dirty="0"/>
          </a:p>
        </p:txBody>
      </p:sp>
    </p:spTree>
    <p:extLst>
      <p:ext uri="{BB962C8B-B14F-4D97-AF65-F5344CB8AC3E}">
        <p14:creationId xmlns:p14="http://schemas.microsoft.com/office/powerpoint/2010/main" val="2889878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31456D-D6AE-6C7B-107D-8454B46F5031}"/>
              </a:ext>
            </a:extLst>
          </p:cNvPr>
          <p:cNvPicPr>
            <a:picLocks noChangeAspect="1"/>
          </p:cNvPicPr>
          <p:nvPr/>
        </p:nvPicPr>
        <p:blipFill>
          <a:blip r:embed="rId2"/>
          <a:stretch>
            <a:fillRect/>
          </a:stretch>
        </p:blipFill>
        <p:spPr>
          <a:xfrm>
            <a:off x="309838" y="1023582"/>
            <a:ext cx="8433640" cy="3669740"/>
          </a:xfrm>
          <a:prstGeom prst="rect">
            <a:avLst/>
          </a:prstGeom>
        </p:spPr>
      </p:pic>
      <p:sp>
        <p:nvSpPr>
          <p:cNvPr id="5" name="Title 8">
            <a:extLst>
              <a:ext uri="{FF2B5EF4-FFF2-40B4-BE49-F238E27FC236}">
                <a16:creationId xmlns:a16="http://schemas.microsoft.com/office/drawing/2014/main" id="{36918829-08B9-2F48-FA2B-4AAD0AAA93A2}"/>
              </a:ext>
            </a:extLst>
          </p:cNvPr>
          <p:cNvSpPr txBox="1">
            <a:spLocks/>
          </p:cNvSpPr>
          <p:nvPr/>
        </p:nvSpPr>
        <p:spPr>
          <a:xfrm>
            <a:off x="2107791" y="401631"/>
            <a:ext cx="4928418"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ZA" b="0" dirty="0"/>
              <a:t>Strategic Technology Plan</a:t>
            </a:r>
          </a:p>
        </p:txBody>
      </p:sp>
      <p:sp>
        <p:nvSpPr>
          <p:cNvPr id="6" name="Rectangle 5">
            <a:extLst>
              <a:ext uri="{FF2B5EF4-FFF2-40B4-BE49-F238E27FC236}">
                <a16:creationId xmlns:a16="http://schemas.microsoft.com/office/drawing/2014/main" id="{9AF0757C-2EF9-D8E2-3464-273AC7C63A89}"/>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71739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C7342-1867-0052-C604-50F9F37AA5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AAB896-11D1-1F3A-3F05-13546470DAE9}"/>
              </a:ext>
            </a:extLst>
          </p:cNvPr>
          <p:cNvSpPr>
            <a:spLocks noGrp="1"/>
          </p:cNvSpPr>
          <p:nvPr>
            <p:ph type="title"/>
          </p:nvPr>
        </p:nvSpPr>
        <p:spPr>
          <a:xfrm>
            <a:off x="823658" y="796925"/>
            <a:ext cx="4783654" cy="3571875"/>
          </a:xfrm>
        </p:spPr>
        <p:txBody>
          <a:bodyPr/>
          <a:lstStyle/>
          <a:p>
            <a:r>
              <a:rPr lang="en-US" sz="3600" dirty="0"/>
              <a:t>Special Interest Group  </a:t>
            </a:r>
            <a:br>
              <a:rPr lang="en-US" dirty="0"/>
            </a:br>
            <a:endParaRPr lang="en-GB" dirty="0"/>
          </a:p>
        </p:txBody>
      </p:sp>
    </p:spTree>
    <p:extLst>
      <p:ext uri="{BB962C8B-B14F-4D97-AF65-F5344CB8AC3E}">
        <p14:creationId xmlns:p14="http://schemas.microsoft.com/office/powerpoint/2010/main" val="2703744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E6D2D-D1A1-E42F-B332-27F0530E8D4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0FB50C-300B-B75A-E01B-A56646B1D85C}"/>
              </a:ext>
            </a:extLst>
          </p:cNvPr>
          <p:cNvSpPr>
            <a:spLocks noGrp="1"/>
          </p:cNvSpPr>
          <p:nvPr>
            <p:ph sz="quarter" idx="16"/>
          </p:nvPr>
        </p:nvSpPr>
        <p:spPr>
          <a:xfrm>
            <a:off x="303212" y="1277938"/>
            <a:ext cx="3798887" cy="3195365"/>
          </a:xfrm>
        </p:spPr>
        <p:txBody>
          <a:bodyPr/>
          <a:lstStyle/>
          <a:p>
            <a:pPr>
              <a:buClr>
                <a:schemeClr val="bg1"/>
              </a:buClr>
            </a:pPr>
            <a:r>
              <a:rPr lang="en-GB" b="1" dirty="0">
                <a:solidFill>
                  <a:schemeClr val="tx1">
                    <a:lumMod val="75000"/>
                  </a:schemeClr>
                </a:solidFill>
              </a:rPr>
              <a:t>About SIG: </a:t>
            </a:r>
          </a:p>
          <a:p>
            <a:pPr>
              <a:buClr>
                <a:schemeClr val="bg1"/>
              </a:buClr>
            </a:pPr>
            <a:endParaRPr lang="en-GB" dirty="0">
              <a:solidFill>
                <a:schemeClr val="tx1">
                  <a:lumMod val="75000"/>
                </a:schemeClr>
              </a:solidFill>
            </a:endParaRPr>
          </a:p>
          <a:p>
            <a:pPr>
              <a:buClr>
                <a:schemeClr val="bg1"/>
              </a:buClr>
            </a:pPr>
            <a:r>
              <a:rPr lang="en-US" dirty="0">
                <a:solidFill>
                  <a:schemeClr val="tx1">
                    <a:lumMod val="75000"/>
                  </a:schemeClr>
                </a:solidFill>
              </a:rPr>
              <a:t>A structured pathway for higher-education institutions to co-design the future of digital technology — before it reaches the broader market.</a:t>
            </a:r>
          </a:p>
          <a:p>
            <a:pPr>
              <a:buClr>
                <a:schemeClr val="bg1"/>
              </a:buClr>
            </a:pPr>
            <a:endParaRPr lang="en-US" dirty="0">
              <a:solidFill>
                <a:schemeClr val="tx1">
                  <a:lumMod val="75000"/>
                </a:schemeClr>
              </a:solidFill>
            </a:endParaRPr>
          </a:p>
          <a:p>
            <a:pPr>
              <a:buClr>
                <a:schemeClr val="bg1"/>
              </a:buClr>
            </a:pPr>
            <a:endParaRPr lang="en-US" dirty="0">
              <a:solidFill>
                <a:schemeClr val="tx1">
                  <a:lumMod val="75000"/>
                </a:schemeClr>
              </a:solidFill>
            </a:endParaRPr>
          </a:p>
          <a:p>
            <a:pPr>
              <a:buClr>
                <a:schemeClr val="bg1"/>
              </a:buClr>
            </a:pPr>
            <a:r>
              <a:rPr lang="en-US" b="1" dirty="0">
                <a:solidFill>
                  <a:schemeClr val="tx1">
                    <a:lumMod val="75000"/>
                  </a:schemeClr>
                </a:solidFill>
              </a:rPr>
              <a:t>What Makes a SIG Different</a:t>
            </a:r>
          </a:p>
          <a:p>
            <a:pPr>
              <a:buClr>
                <a:schemeClr val="bg1"/>
              </a:buClr>
            </a:pPr>
            <a:endParaRPr lang="en-US" b="1" dirty="0">
              <a:solidFill>
                <a:schemeClr val="tx1">
                  <a:lumMod val="75000"/>
                </a:schemeClr>
              </a:solidFill>
            </a:endParaRPr>
          </a:p>
          <a:p>
            <a:pPr>
              <a:buClr>
                <a:schemeClr val="bg1"/>
              </a:buClr>
            </a:pPr>
            <a:r>
              <a:rPr lang="en-US" b="1" dirty="0">
                <a:solidFill>
                  <a:schemeClr val="tx1">
                    <a:lumMod val="75000"/>
                  </a:schemeClr>
                </a:solidFill>
              </a:rPr>
              <a:t>Direct Influence </a:t>
            </a:r>
            <a:r>
              <a:rPr lang="en-US" dirty="0">
                <a:solidFill>
                  <a:schemeClr val="tx1">
                    <a:lumMod val="75000"/>
                  </a:schemeClr>
                </a:solidFill>
              </a:rPr>
              <a:t>: Institutions actively shape features, design, and priorities from the ground up.</a:t>
            </a:r>
          </a:p>
          <a:p>
            <a:pPr>
              <a:buClr>
                <a:schemeClr val="bg1"/>
              </a:buClr>
            </a:pPr>
            <a:endParaRPr lang="en-US" dirty="0">
              <a:solidFill>
                <a:schemeClr val="tx1">
                  <a:lumMod val="75000"/>
                </a:schemeClr>
              </a:solidFill>
            </a:endParaRPr>
          </a:p>
          <a:p>
            <a:pPr>
              <a:buClr>
                <a:schemeClr val="bg1"/>
              </a:buClr>
            </a:pPr>
            <a:r>
              <a:rPr lang="en-US" b="1" dirty="0">
                <a:solidFill>
                  <a:schemeClr val="tx1">
                    <a:lumMod val="75000"/>
                  </a:schemeClr>
                </a:solidFill>
              </a:rPr>
              <a:t>Equal Voice </a:t>
            </a:r>
            <a:r>
              <a:rPr lang="en-US" dirty="0">
                <a:solidFill>
                  <a:schemeClr val="tx1">
                    <a:lumMod val="75000"/>
                  </a:schemeClr>
                </a:solidFill>
              </a:rPr>
              <a:t>: Every participating institution has equal input, regardless of size or resources</a:t>
            </a:r>
          </a:p>
          <a:p>
            <a:pPr>
              <a:buClr>
                <a:schemeClr val="bg1"/>
              </a:buClr>
            </a:pPr>
            <a:endParaRPr lang="en-US" dirty="0">
              <a:solidFill>
                <a:schemeClr val="tx1">
                  <a:lumMod val="75000"/>
                </a:schemeClr>
              </a:solidFill>
            </a:endParaRPr>
          </a:p>
          <a:p>
            <a:pPr>
              <a:buClr>
                <a:schemeClr val="bg1"/>
              </a:buClr>
            </a:pPr>
            <a:r>
              <a:rPr lang="en-US" b="1" dirty="0">
                <a:solidFill>
                  <a:schemeClr val="tx1">
                    <a:lumMod val="75000"/>
                  </a:schemeClr>
                </a:solidFill>
              </a:rPr>
              <a:t>Early Access </a:t>
            </a:r>
            <a:r>
              <a:rPr lang="en-US" dirty="0">
                <a:solidFill>
                  <a:schemeClr val="tx1">
                    <a:lumMod val="75000"/>
                  </a:schemeClr>
                </a:solidFill>
              </a:rPr>
              <a:t>: SIG members gain access to new capabilities well before general availability.</a:t>
            </a:r>
          </a:p>
          <a:p>
            <a:pPr>
              <a:buClr>
                <a:schemeClr val="bg1"/>
              </a:buClr>
            </a:pPr>
            <a:endParaRPr lang="en-US" dirty="0">
              <a:solidFill>
                <a:schemeClr val="tx1">
                  <a:lumMod val="75000"/>
                </a:schemeClr>
              </a:solidFill>
            </a:endParaRPr>
          </a:p>
          <a:p>
            <a:pPr>
              <a:buClr>
                <a:schemeClr val="bg1"/>
              </a:buClr>
            </a:pPr>
            <a:endParaRPr lang="en-US" dirty="0">
              <a:solidFill>
                <a:schemeClr val="tx1">
                  <a:lumMod val="75000"/>
                </a:schemeClr>
              </a:solidFill>
            </a:endParaRPr>
          </a:p>
          <a:p>
            <a:pPr>
              <a:buClr>
                <a:schemeClr val="bg1"/>
              </a:buClr>
            </a:pPr>
            <a:endParaRPr lang="en-GB" sz="1400" dirty="0">
              <a:solidFill>
                <a:schemeClr val="tx1">
                  <a:lumMod val="75000"/>
                </a:schemeClr>
              </a:solidFill>
            </a:endParaRPr>
          </a:p>
          <a:p>
            <a:pPr>
              <a:buClr>
                <a:schemeClr val="bg1"/>
              </a:buClr>
            </a:pPr>
            <a:endParaRPr lang="en-GB" sz="1400" dirty="0">
              <a:solidFill>
                <a:schemeClr val="tx1">
                  <a:lumMod val="75000"/>
                </a:schemeClr>
              </a:solidFill>
            </a:endParaRPr>
          </a:p>
          <a:p>
            <a:pPr>
              <a:buClr>
                <a:schemeClr val="bg1"/>
              </a:buClr>
            </a:pPr>
            <a:endParaRPr lang="en-GB" sz="1400" dirty="0">
              <a:solidFill>
                <a:schemeClr val="tx1">
                  <a:lumMod val="75000"/>
                </a:schemeClr>
              </a:solidFill>
            </a:endParaRPr>
          </a:p>
        </p:txBody>
      </p:sp>
      <p:pic>
        <p:nvPicPr>
          <p:cNvPr id="7" name="Content Placeholder 7">
            <a:extLst>
              <a:ext uri="{FF2B5EF4-FFF2-40B4-BE49-F238E27FC236}">
                <a16:creationId xmlns:a16="http://schemas.microsoft.com/office/drawing/2014/main" id="{E0638E30-A7DB-86D1-9FC2-368BF1D175FE}"/>
              </a:ext>
            </a:extLst>
          </p:cNvPr>
          <p:cNvPicPr>
            <a:picLocks noGrp="1" noChangeAspect="1"/>
          </p:cNvPicPr>
          <p:nvPr>
            <p:ph type="pic" sz="quarter" idx="15"/>
          </p:nvPr>
        </p:nvPicPr>
        <p:blipFill>
          <a:blip r:embed="rId2"/>
          <a:srcRect l="9031" r="9031"/>
          <a:stretch>
            <a:fillRect/>
          </a:stretch>
        </p:blipFill>
        <p:spPr>
          <a:xfrm>
            <a:off x="4476750" y="1260476"/>
            <a:ext cx="3798888" cy="3090862"/>
          </a:xfrm>
          <a:prstGeom prst="rect">
            <a:avLst/>
          </a:prstGeom>
          <a:solidFill>
            <a:schemeClr val="accent5"/>
          </a:solidFill>
        </p:spPr>
      </p:pic>
      <p:sp>
        <p:nvSpPr>
          <p:cNvPr id="3" name="Title 8">
            <a:extLst>
              <a:ext uri="{FF2B5EF4-FFF2-40B4-BE49-F238E27FC236}">
                <a16:creationId xmlns:a16="http://schemas.microsoft.com/office/drawing/2014/main" id="{777FD1CD-24BE-8E5E-9D19-6CEC24B3816B}"/>
              </a:ext>
            </a:extLst>
          </p:cNvPr>
          <p:cNvSpPr txBox="1">
            <a:spLocks/>
          </p:cNvSpPr>
          <p:nvPr/>
        </p:nvSpPr>
        <p:spPr>
          <a:xfrm>
            <a:off x="2107791" y="401631"/>
            <a:ext cx="4928418"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ZA" b="0" dirty="0"/>
              <a:t>Special Interest Group (SIG)</a:t>
            </a:r>
          </a:p>
        </p:txBody>
      </p:sp>
      <p:sp>
        <p:nvSpPr>
          <p:cNvPr id="5" name="Rectangle 4">
            <a:extLst>
              <a:ext uri="{FF2B5EF4-FFF2-40B4-BE49-F238E27FC236}">
                <a16:creationId xmlns:a16="http://schemas.microsoft.com/office/drawing/2014/main" id="{01F0BB0F-5805-9767-9ECD-6444041430CB}"/>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9366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BAE07-5C46-475E-F477-07CF4A5DC8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824CC-5D72-28AF-420E-758B37F5807C}"/>
              </a:ext>
            </a:extLst>
          </p:cNvPr>
          <p:cNvSpPr>
            <a:spLocks noGrp="1"/>
          </p:cNvSpPr>
          <p:nvPr>
            <p:ph type="title"/>
          </p:nvPr>
        </p:nvSpPr>
        <p:spPr/>
        <p:txBody>
          <a:bodyPr/>
          <a:lstStyle/>
          <a:p>
            <a:r>
              <a:rPr lang="en-US" sz="3600" dirty="0"/>
              <a:t>HR &amp; Payroll</a:t>
            </a:r>
            <a:br>
              <a:rPr lang="en-US" sz="3600" dirty="0"/>
            </a:br>
            <a:r>
              <a:rPr lang="en-US" sz="3600" dirty="0"/>
              <a:t>Enhancements  </a:t>
            </a:r>
            <a:br>
              <a:rPr lang="en-US" dirty="0"/>
            </a:br>
            <a:endParaRPr lang="en-GB" dirty="0"/>
          </a:p>
        </p:txBody>
      </p:sp>
    </p:spTree>
    <p:extLst>
      <p:ext uri="{BB962C8B-B14F-4D97-AF65-F5344CB8AC3E}">
        <p14:creationId xmlns:p14="http://schemas.microsoft.com/office/powerpoint/2010/main" val="87642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49B7D1-D3EB-0472-1B57-EE63BD4E0885}"/>
              </a:ext>
            </a:extLst>
          </p:cNvPr>
          <p:cNvSpPr>
            <a:spLocks noGrp="1"/>
          </p:cNvSpPr>
          <p:nvPr>
            <p:ph sz="quarter" idx="16"/>
          </p:nvPr>
        </p:nvSpPr>
        <p:spPr>
          <a:xfrm>
            <a:off x="4330994" y="1284469"/>
            <a:ext cx="4505031" cy="3090862"/>
          </a:xfrm>
        </p:spPr>
        <p:txBody>
          <a:bodyPr/>
          <a:lstStyle/>
          <a:p>
            <a:pPr marL="285750" indent="-285750">
              <a:buClr>
                <a:schemeClr val="tx1">
                  <a:lumMod val="50000"/>
                </a:schemeClr>
              </a:buClr>
              <a:buFont typeface="Arial" panose="020B0604020202020204" pitchFamily="34" charset="0"/>
              <a:buChar char="•"/>
            </a:pPr>
            <a:r>
              <a:rPr lang="en-GB" altLang="ko-KR" sz="1400" dirty="0">
                <a:solidFill>
                  <a:schemeClr val="tx1">
                    <a:lumMod val="75000"/>
                  </a:schemeClr>
                </a:solidFill>
              </a:rPr>
              <a:t>Enhanced Leave Liability</a:t>
            </a:r>
          </a:p>
          <a:p>
            <a:pPr marL="285750" indent="-285750">
              <a:buClr>
                <a:schemeClr val="tx1">
                  <a:lumMod val="50000"/>
                </a:schemeClr>
              </a:buClr>
              <a:buFont typeface="Arial" panose="020B0604020202020204" pitchFamily="34" charset="0"/>
              <a:buChar char="•"/>
            </a:pPr>
            <a:endParaRPr lang="en-GB" sz="1400" dirty="0">
              <a:solidFill>
                <a:schemeClr val="tx1">
                  <a:lumMod val="75000"/>
                </a:schemeClr>
              </a:solidFill>
            </a:endParaRPr>
          </a:p>
          <a:p>
            <a:pPr marL="285750" indent="-285750">
              <a:buClr>
                <a:schemeClr val="tx1">
                  <a:lumMod val="50000"/>
                </a:schemeClr>
              </a:buClr>
              <a:buFont typeface="Arial" panose="020B0604020202020204" pitchFamily="34" charset="0"/>
              <a:buChar char="•"/>
            </a:pPr>
            <a:endParaRPr lang="en-GB" sz="1400" dirty="0">
              <a:solidFill>
                <a:schemeClr val="tx1">
                  <a:lumMod val="75000"/>
                </a:schemeClr>
              </a:solidFill>
            </a:endParaRPr>
          </a:p>
          <a:p>
            <a:pPr marL="285750" indent="-285750">
              <a:buClr>
                <a:schemeClr val="tx1">
                  <a:lumMod val="50000"/>
                </a:schemeClr>
              </a:buClr>
              <a:buFont typeface="Arial" panose="020B0604020202020204" pitchFamily="34" charset="0"/>
              <a:buChar char="•"/>
            </a:pPr>
            <a:r>
              <a:rPr lang="en-GB" altLang="ko-KR" sz="1400" dirty="0">
                <a:solidFill>
                  <a:schemeClr val="tx1">
                    <a:lumMod val="75000"/>
                  </a:schemeClr>
                </a:solidFill>
              </a:rPr>
              <a:t>Enhanced Training and Skills Development</a:t>
            </a:r>
          </a:p>
          <a:p>
            <a:pPr marL="285750" indent="-285750">
              <a:buClr>
                <a:schemeClr val="tx1">
                  <a:lumMod val="50000"/>
                </a:schemeClr>
              </a:buClr>
              <a:buFont typeface="Arial" panose="020B0604020202020204" pitchFamily="34" charset="0"/>
              <a:buChar char="•"/>
            </a:pPr>
            <a:endParaRPr lang="en-GB" altLang="ko-KR" sz="1400" dirty="0">
              <a:solidFill>
                <a:schemeClr val="tx1">
                  <a:lumMod val="75000"/>
                </a:schemeClr>
              </a:solidFill>
            </a:endParaRPr>
          </a:p>
          <a:p>
            <a:pPr marL="285750" indent="-285750">
              <a:buClr>
                <a:schemeClr val="tx1">
                  <a:lumMod val="50000"/>
                </a:schemeClr>
              </a:buClr>
              <a:buFont typeface="Arial" panose="020B0604020202020204" pitchFamily="34" charset="0"/>
              <a:buChar char="•"/>
            </a:pPr>
            <a:endParaRPr lang="en-GB" altLang="ko-KR" sz="1400" dirty="0">
              <a:solidFill>
                <a:schemeClr val="tx1">
                  <a:lumMod val="75000"/>
                </a:schemeClr>
              </a:solidFill>
            </a:endParaRPr>
          </a:p>
          <a:p>
            <a:pPr marL="285750" indent="-285750">
              <a:buClr>
                <a:schemeClr val="tx1">
                  <a:lumMod val="50000"/>
                </a:schemeClr>
              </a:buClr>
              <a:buFont typeface="Arial" panose="020B0604020202020204" pitchFamily="34" charset="0"/>
              <a:buChar char="•"/>
            </a:pPr>
            <a:r>
              <a:rPr lang="en-GB" sz="1400" dirty="0">
                <a:solidFill>
                  <a:schemeClr val="tx1">
                    <a:lumMod val="75000"/>
                  </a:schemeClr>
                </a:solidFill>
              </a:rPr>
              <a:t>Preliminary Payslip</a:t>
            </a:r>
          </a:p>
          <a:p>
            <a:pPr marL="285750" indent="-285750">
              <a:buClr>
                <a:schemeClr val="tx1">
                  <a:lumMod val="50000"/>
                </a:schemeClr>
              </a:buClr>
              <a:buFont typeface="Arial" panose="020B0604020202020204" pitchFamily="34" charset="0"/>
              <a:buChar char="•"/>
            </a:pPr>
            <a:endParaRPr lang="en-GB" sz="1400" dirty="0">
              <a:solidFill>
                <a:schemeClr val="tx1">
                  <a:lumMod val="75000"/>
                </a:schemeClr>
              </a:solidFill>
            </a:endParaRPr>
          </a:p>
          <a:p>
            <a:pPr marL="285750" indent="-285750">
              <a:buClr>
                <a:schemeClr val="tx1">
                  <a:lumMod val="50000"/>
                </a:schemeClr>
              </a:buClr>
              <a:buFont typeface="Arial" panose="020B0604020202020204" pitchFamily="34" charset="0"/>
              <a:buChar char="•"/>
            </a:pPr>
            <a:endParaRPr lang="en-GB" sz="1400" dirty="0">
              <a:solidFill>
                <a:schemeClr val="tx1">
                  <a:lumMod val="75000"/>
                </a:schemeClr>
              </a:solidFill>
            </a:endParaRPr>
          </a:p>
          <a:p>
            <a:pPr marL="285750" indent="-285750">
              <a:buClr>
                <a:schemeClr val="tx1">
                  <a:lumMod val="50000"/>
                </a:schemeClr>
              </a:buClr>
              <a:buFont typeface="Arial" panose="020B0604020202020204" pitchFamily="34" charset="0"/>
              <a:buChar char="•"/>
            </a:pPr>
            <a:r>
              <a:rPr lang="en-GB" altLang="ko-KR" sz="1400" dirty="0">
                <a:solidFill>
                  <a:schemeClr val="tx1">
                    <a:lumMod val="75000"/>
                  </a:schemeClr>
                </a:solidFill>
              </a:rPr>
              <a:t>e-Recruitment Enhancements </a:t>
            </a:r>
          </a:p>
          <a:p>
            <a:pPr marL="285750" indent="-285750">
              <a:buClr>
                <a:schemeClr val="tx1">
                  <a:lumMod val="50000"/>
                </a:schemeClr>
              </a:buClr>
              <a:buFont typeface="Arial" panose="020B0604020202020204" pitchFamily="34" charset="0"/>
              <a:buChar char="•"/>
            </a:pPr>
            <a:endParaRPr lang="en-GB" altLang="ko-KR" sz="1400" dirty="0">
              <a:solidFill>
                <a:schemeClr val="tx1">
                  <a:lumMod val="75000"/>
                </a:schemeClr>
              </a:solidFill>
            </a:endParaRPr>
          </a:p>
          <a:p>
            <a:pPr marL="285750" indent="-285750">
              <a:buClr>
                <a:schemeClr val="tx1">
                  <a:lumMod val="50000"/>
                </a:schemeClr>
              </a:buClr>
              <a:buFont typeface="Arial" panose="020B0604020202020204" pitchFamily="34" charset="0"/>
              <a:buChar char="•"/>
            </a:pPr>
            <a:endParaRPr lang="en-GB" altLang="ko-KR" sz="1400" dirty="0">
              <a:solidFill>
                <a:schemeClr val="tx1">
                  <a:lumMod val="75000"/>
                </a:schemeClr>
              </a:solidFill>
            </a:endParaRPr>
          </a:p>
          <a:p>
            <a:pPr marL="285750" indent="-285750">
              <a:buClr>
                <a:schemeClr val="tx1">
                  <a:lumMod val="50000"/>
                </a:schemeClr>
              </a:buClr>
              <a:buFont typeface="Arial" panose="020B0604020202020204" pitchFamily="34" charset="0"/>
              <a:buChar char="•"/>
            </a:pPr>
            <a:r>
              <a:rPr lang="en-GB" altLang="ko-KR" sz="1400" dirty="0">
                <a:solidFill>
                  <a:schemeClr val="tx1">
                    <a:lumMod val="75000"/>
                  </a:schemeClr>
                </a:solidFill>
              </a:rPr>
              <a:t>Nedbank Host to Host</a:t>
            </a:r>
          </a:p>
          <a:p>
            <a:pPr marL="285750" indent="-285750">
              <a:buClr>
                <a:schemeClr val="tx1">
                  <a:lumMod val="50000"/>
                </a:schemeClr>
              </a:buClr>
              <a:buFont typeface="Arial" panose="020B0604020202020204" pitchFamily="34" charset="0"/>
              <a:buChar char="•"/>
            </a:pPr>
            <a:endParaRPr lang="en-GB" altLang="ko-KR" sz="1400" dirty="0">
              <a:solidFill>
                <a:schemeClr val="tx1">
                  <a:lumMod val="75000"/>
                </a:schemeClr>
              </a:solidFill>
            </a:endParaRPr>
          </a:p>
          <a:p>
            <a:pPr marL="285750" indent="-285750">
              <a:buClr>
                <a:schemeClr val="tx1">
                  <a:lumMod val="50000"/>
                </a:schemeClr>
              </a:buClr>
              <a:buFont typeface="Arial" panose="020B0604020202020204" pitchFamily="34" charset="0"/>
              <a:buChar char="•"/>
            </a:pPr>
            <a:endParaRPr lang="en-GB" altLang="ko-KR" sz="1400" dirty="0">
              <a:solidFill>
                <a:schemeClr val="tx1">
                  <a:lumMod val="75000"/>
                </a:schemeClr>
              </a:solidFill>
            </a:endParaRPr>
          </a:p>
          <a:p>
            <a:pPr marL="285750" indent="-285750">
              <a:buClr>
                <a:schemeClr val="tx1">
                  <a:lumMod val="50000"/>
                </a:schemeClr>
              </a:buClr>
              <a:buFont typeface="Arial" panose="020B0604020202020204" pitchFamily="34" charset="0"/>
              <a:buChar char="•"/>
            </a:pPr>
            <a:r>
              <a:rPr lang="en-GB" altLang="ko-KR" sz="1400" dirty="0">
                <a:solidFill>
                  <a:schemeClr val="tx1">
                    <a:lumMod val="75000"/>
                  </a:schemeClr>
                </a:solidFill>
              </a:rPr>
              <a:t>Statutory Equity Reporting </a:t>
            </a:r>
          </a:p>
          <a:p>
            <a:pPr>
              <a:buClr>
                <a:schemeClr val="bg1"/>
              </a:buClr>
            </a:pPr>
            <a:endParaRPr lang="en-GB" altLang="ko-KR" sz="1400" dirty="0">
              <a:solidFill>
                <a:schemeClr val="tx1">
                  <a:lumMod val="75000"/>
                </a:schemeClr>
              </a:solidFill>
            </a:endParaRPr>
          </a:p>
          <a:p>
            <a:pPr>
              <a:buClr>
                <a:schemeClr val="bg1"/>
              </a:buClr>
            </a:pPr>
            <a:endParaRPr lang="en-GB" altLang="ko-KR" sz="1400" dirty="0">
              <a:solidFill>
                <a:schemeClr val="tx1">
                  <a:lumMod val="75000"/>
                </a:schemeClr>
              </a:solidFill>
            </a:endParaRPr>
          </a:p>
          <a:p>
            <a:pPr>
              <a:buClr>
                <a:schemeClr val="bg1"/>
              </a:buClr>
            </a:pPr>
            <a:endParaRPr lang="en-GB" altLang="ko-KR" sz="1400" dirty="0">
              <a:solidFill>
                <a:schemeClr val="tx1">
                  <a:lumMod val="75000"/>
                </a:schemeClr>
              </a:solidFill>
            </a:endParaRPr>
          </a:p>
          <a:p>
            <a:pPr marL="285750" indent="-285750">
              <a:buClr>
                <a:schemeClr val="bg1"/>
              </a:buClr>
              <a:buFont typeface="Arial" panose="020B0604020202020204" pitchFamily="34" charset="0"/>
              <a:buChar char="•"/>
            </a:pPr>
            <a:endParaRPr lang="en-GB" altLang="ko-KR" sz="1400" dirty="0">
              <a:solidFill>
                <a:schemeClr val="tx1">
                  <a:lumMod val="75000"/>
                </a:schemeClr>
              </a:solidFill>
            </a:endParaRPr>
          </a:p>
          <a:p>
            <a:pPr marL="285750" indent="-285750">
              <a:buClr>
                <a:schemeClr val="bg1"/>
              </a:buClr>
              <a:buFont typeface="Wingdings" panose="05000000000000000000" pitchFamily="2" charset="2"/>
              <a:buChar char="§"/>
            </a:pPr>
            <a:endParaRPr lang="en-GB" altLang="ko-KR" sz="1400" dirty="0">
              <a:solidFill>
                <a:schemeClr val="tx1">
                  <a:lumMod val="75000"/>
                </a:schemeClr>
              </a:solidFill>
            </a:endParaRPr>
          </a:p>
          <a:p>
            <a:pPr marL="285750" indent="-285750">
              <a:buClr>
                <a:schemeClr val="bg1"/>
              </a:buClr>
              <a:buFont typeface="Wingdings" panose="05000000000000000000" pitchFamily="2" charset="2"/>
              <a:buChar char="§"/>
            </a:pPr>
            <a:endParaRPr lang="en-GB" altLang="ko-KR" sz="1400" dirty="0">
              <a:solidFill>
                <a:schemeClr val="tx1">
                  <a:lumMod val="75000"/>
                </a:schemeClr>
              </a:solidFill>
            </a:endParaRPr>
          </a:p>
          <a:p>
            <a:endParaRPr lang="en-GB" dirty="0"/>
          </a:p>
        </p:txBody>
      </p:sp>
      <p:pic>
        <p:nvPicPr>
          <p:cNvPr id="5" name="Picture Placeholder 9" descr="A group of people sitting at a table&#10;&#10;Description automatically generated">
            <a:extLst>
              <a:ext uri="{FF2B5EF4-FFF2-40B4-BE49-F238E27FC236}">
                <a16:creationId xmlns:a16="http://schemas.microsoft.com/office/drawing/2014/main" id="{DBDEF751-66DD-A216-3DAA-FB33FAB0130F}"/>
              </a:ext>
            </a:extLst>
          </p:cNvPr>
          <p:cNvPicPr>
            <a:picLocks noGrp="1" noChangeAspect="1"/>
          </p:cNvPicPr>
          <p:nvPr>
            <p:ph type="pic" sz="quarter" idx="15"/>
          </p:nvPr>
        </p:nvPicPr>
        <p:blipFill rotWithShape="1">
          <a:blip r:embed="rId2"/>
          <a:srcRect l="7692" r="7692"/>
          <a:stretch/>
        </p:blipFill>
        <p:spPr>
          <a:xfrm>
            <a:off x="303213" y="1277938"/>
            <a:ext cx="3921125" cy="3090862"/>
          </a:xfrm>
          <a:prstGeom prst="rect">
            <a:avLst/>
          </a:prstGeom>
        </p:spPr>
      </p:pic>
      <p:sp>
        <p:nvSpPr>
          <p:cNvPr id="3" name="Title 8">
            <a:extLst>
              <a:ext uri="{FF2B5EF4-FFF2-40B4-BE49-F238E27FC236}">
                <a16:creationId xmlns:a16="http://schemas.microsoft.com/office/drawing/2014/main" id="{4958DD45-2231-D848-17BA-C01B907BDF0B}"/>
              </a:ext>
            </a:extLst>
          </p:cNvPr>
          <p:cNvSpPr txBox="1">
            <a:spLocks/>
          </p:cNvSpPr>
          <p:nvPr/>
        </p:nvSpPr>
        <p:spPr>
          <a:xfrm>
            <a:off x="2107791" y="401631"/>
            <a:ext cx="4928418"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ZA" b="0" dirty="0"/>
              <a:t>HR and Payroll Enhancements</a:t>
            </a:r>
          </a:p>
        </p:txBody>
      </p:sp>
      <p:sp>
        <p:nvSpPr>
          <p:cNvPr id="6" name="Rectangle 5">
            <a:extLst>
              <a:ext uri="{FF2B5EF4-FFF2-40B4-BE49-F238E27FC236}">
                <a16:creationId xmlns:a16="http://schemas.microsoft.com/office/drawing/2014/main" id="{FB3C3378-36D4-22CB-A947-291D6873FB03}"/>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6723831"/>
      </p:ext>
    </p:extLst>
  </p:cSld>
  <p:clrMapOvr>
    <a:masterClrMapping/>
  </p:clrMapOvr>
</p:sld>
</file>

<file path=ppt/theme/theme1.xml><?xml version="1.0" encoding="utf-8"?>
<a:theme xmlns:a="http://schemas.openxmlformats.org/drawingml/2006/main" name="Title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Index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Content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themeOverride>
</file>

<file path=ppt/theme/themeOverride2.xml><?xml version="1.0" encoding="utf-8"?>
<a:themeOverride xmlns:a="http://schemas.openxmlformats.org/drawingml/2006/main">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themeOverride>
</file>

<file path=ppt/theme/themeOverride3.xml><?xml version="1.0" encoding="utf-8"?>
<a:themeOverride xmlns:a="http://schemas.openxmlformats.org/drawingml/2006/main">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themeOverride>
</file>

<file path=ppt/theme/themeOverride4.xml><?xml version="1.0" encoding="utf-8"?>
<a:themeOverride xmlns:a="http://schemas.openxmlformats.org/drawingml/2006/main">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df4a731-93ff-406d-a620-15b1bf40924e">
      <Terms xmlns="http://schemas.microsoft.com/office/infopath/2007/PartnerControls"/>
    </lcf76f155ced4ddcb4097134ff3c332f>
    <TaxCatchAll xmlns="0da1b1ea-57f8-42a3-9452-6fd3afa3683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1526535982E0443A6E0719C632355E6" ma:contentTypeVersion="14" ma:contentTypeDescription="Create a new document." ma:contentTypeScope="" ma:versionID="909eae01204ee896d09504bb42c031bc">
  <xsd:schema xmlns:xsd="http://www.w3.org/2001/XMLSchema" xmlns:xs="http://www.w3.org/2001/XMLSchema" xmlns:p="http://schemas.microsoft.com/office/2006/metadata/properties" xmlns:ns2="4df4a731-93ff-406d-a620-15b1bf40924e" xmlns:ns3="0da1b1ea-57f8-42a3-9452-6fd3afa36837" xmlns:ns4="d937f384-8e0c-488f-ad07-f909586f6b99" targetNamespace="http://schemas.microsoft.com/office/2006/metadata/properties" ma:root="true" ma:fieldsID="4f68d87158b0bf25b671bc8c501d466c" ns2:_="" ns3:_="" ns4:_="">
    <xsd:import namespace="4df4a731-93ff-406d-a620-15b1bf40924e"/>
    <xsd:import namespace="0da1b1ea-57f8-42a3-9452-6fd3afa36837"/>
    <xsd:import namespace="d937f384-8e0c-488f-ad07-f909586f6b9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f4a731-93ff-406d-a620-15b1bf409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4ee7717-240c-4a63-80e0-133444852a4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a1b1ea-57f8-42a3-9452-6fd3afa3683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5e89b66-cf38-45b5-9c74-ec9408b7ad54}" ma:internalName="TaxCatchAll" ma:showField="CatchAllData" ma:web="0da1b1ea-57f8-42a3-9452-6fd3afa3683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37f384-8e0c-488f-ad07-f909586f6b9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3534EA-E49D-4E3C-B20B-7692E7ACFC5C}">
  <ds:schemaRefs>
    <ds:schemaRef ds:uri="http://schemas.microsoft.com/office/2006/metadata/properties"/>
    <ds:schemaRef ds:uri="http://schemas.microsoft.com/office/infopath/2007/PartnerControls"/>
    <ds:schemaRef ds:uri="4df4a731-93ff-406d-a620-15b1bf40924e"/>
    <ds:schemaRef ds:uri="0da1b1ea-57f8-42a3-9452-6fd3afa36837"/>
  </ds:schemaRefs>
</ds:datastoreItem>
</file>

<file path=customXml/itemProps2.xml><?xml version="1.0" encoding="utf-8"?>
<ds:datastoreItem xmlns:ds="http://schemas.openxmlformats.org/officeDocument/2006/customXml" ds:itemID="{89B90753-1E9C-4BDF-9BE0-FCF67292DEFD}">
  <ds:schemaRefs>
    <ds:schemaRef ds:uri="http://schemas.microsoft.com/sharepoint/v3/contenttype/forms"/>
  </ds:schemaRefs>
</ds:datastoreItem>
</file>

<file path=customXml/itemProps3.xml><?xml version="1.0" encoding="utf-8"?>
<ds:datastoreItem xmlns:ds="http://schemas.openxmlformats.org/officeDocument/2006/customXml" ds:itemID="{5530C5C5-02F7-4B7A-A367-4F586C3602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f4a731-93ff-406d-a620-15b1bf40924e"/>
    <ds:schemaRef ds:uri="0da1b1ea-57f8-42a3-9452-6fd3afa36837"/>
    <ds:schemaRef ds:uri="d937f384-8e0c-488f-ad07-f909586f6b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0</TotalTime>
  <Words>866</Words>
  <Application>Microsoft Office PowerPoint</Application>
  <PresentationFormat>Custom</PresentationFormat>
  <Paragraphs>170</Paragraphs>
  <Slides>34</Slides>
  <Notes>11</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34</vt:i4>
      </vt:variant>
    </vt:vector>
  </HeadingPairs>
  <TitlesOfParts>
    <vt:vector size="40" baseType="lpstr">
      <vt:lpstr>Arial</vt:lpstr>
      <vt:lpstr>Calibri</vt:lpstr>
      <vt:lpstr>Wingdings</vt:lpstr>
      <vt:lpstr>Title Slides</vt:lpstr>
      <vt:lpstr>Index Slides</vt:lpstr>
      <vt:lpstr>Content Slides</vt:lpstr>
      <vt:lpstr>   4.1 HR &amp; Payroll System Enhancements Building compliant workplaces  where people thrive!!! </vt:lpstr>
      <vt:lpstr>DISCLAIMER</vt:lpstr>
      <vt:lpstr>PowerPoint Presentation</vt:lpstr>
      <vt:lpstr>Strategy Technology Plan  </vt:lpstr>
      <vt:lpstr>PowerPoint Presentation</vt:lpstr>
      <vt:lpstr>Special Interest Group   </vt:lpstr>
      <vt:lpstr>PowerPoint Presentation</vt:lpstr>
      <vt:lpstr>HR &amp; Payroll Enhancements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HR &amp; Payroll Roadmap  </vt:lpstr>
      <vt:lpstr>PowerPoint Presentation</vt:lpstr>
      <vt:lpstr>Feedback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Letlotlo More</cp:lastModifiedBy>
  <cp:revision>187</cp:revision>
  <dcterms:created xsi:type="dcterms:W3CDTF">2023-07-06T09:53:04Z</dcterms:created>
  <dcterms:modified xsi:type="dcterms:W3CDTF">2026-03-14T20:58:45Z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0x010100A1526535982E0443A6E0719C632355E6</vt:lpwstr>
  </property>
  <property fmtid="{D5CDD505-2E9C-101B-9397-08002B2CF9AE}" pid="3" name="MediaServiceImageTags">
    <vt:lpwstr/>
  </property>
</Properties>
</file>