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  <a:srgbClr val="ECECEC"/>
    <a:srgbClr val="D9D9D9"/>
    <a:srgbClr val="0A195C"/>
    <a:srgbClr val="70AD47"/>
    <a:srgbClr val="5B9BD5"/>
    <a:srgbClr val="BD9950"/>
    <a:srgbClr val="FFFFFF"/>
    <a:srgbClr val="A6A6A6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4B1A5-0617-4794-B765-1B6720C7A120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40644-52DE-4A12-8110-038D7ECF84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818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9C86-3C8C-4E35-B168-6213CD018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A0671-8C14-441E-9BB6-7281CABB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04674-7478-4F6E-886A-225F8D9D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0B619-9925-4E5F-9DAC-E1480C5B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2276D-C40D-4DB0-ABE5-FF06BCBA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888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A13-B54C-4ADC-AB0A-C4B39053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F6BA7-42F1-41C0-B8CA-EEC8EE384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1DBC2-49FB-4D92-9868-0F777BDB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46581-BB34-42FD-8662-5B01394D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85669-25D3-442C-AF58-6DD24E5D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359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9AE53-D4BA-4F38-9D20-0940A2F2E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3A561-F9AE-466B-8923-C50678E6B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02265-961C-49E5-87E7-BEF28C6C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BED1-470D-4DFB-8B6F-D4DE45C8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279A-640E-47DF-AB16-39CB5E3B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97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F59E-3102-45BF-A79A-E0C036CB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E1539-1B09-4C9B-B90C-AA52489F1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EB01-A688-4AAD-B863-3147FEB3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ED896-D77A-4881-A4A9-6EB30D56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15AA7-2183-4C25-BB90-AF239CC1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055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9C1F-2BCE-438E-AB01-626E89E0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15103-C124-4788-9D0B-568551CEC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90898-9999-46BE-BADE-3D781B66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8B1D2-E38F-4D7C-8D47-0D98E137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5574-44FE-44B1-9036-C0FAF57D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80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3543-BB40-40AA-86DC-8AA44473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8748-85DE-4FEC-9D03-200544A7B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8CC97-5CFC-42CF-8C0E-883A60745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6CD81-9F48-4255-9B6E-3223EAC4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ABB26-5572-492F-AD6E-A70DD554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7AD06-61DD-4766-8804-87B75DBD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513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83BA-3BA1-4177-869E-6A1855E0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DB71F-E07B-45D4-8E61-91035EE54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2A956-3E1D-4189-B58A-FA0C74C40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EF8C1-BD38-476B-B700-1A91D00FD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38854-744A-4316-90AC-34BA9CB36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96F37-7B4C-42A0-9159-F0F7F391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C737E-45B8-4746-A84E-A4F918A3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C8B62-BC71-4BBA-9563-B1251C5C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26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FBEC-EF97-4840-AA94-9FFDA032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94504-3946-49DE-B7CE-4C15E927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E4D1D-E852-4E45-98A3-2FE90418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E0C97-D644-4438-AF2A-72C5B774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690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6FF4D-F13B-48A8-A6F5-AD3E1332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DF653-1420-4C4B-9C2C-A915697A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EF791-BD1E-494F-8E8C-41F50242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180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B1B2-41DA-47C8-AC76-8E8165E3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727AA-53C3-43A3-9011-86E60060B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06771-6B63-4A79-B77B-ABBE0D2F7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6AA27-7468-497B-A0CC-6B1F6FC0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AB14-97D3-4B9B-89C7-BCE968EF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551CF-7C2E-45A6-9043-A3E6A6F5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700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C05A-80D8-49CF-BF21-98CBE835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149BD3-E6E3-4AD7-BEC2-2B76080BD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C78D7-045C-4E94-A267-12193721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88ED4-ADF3-4990-BA11-67DDF8D2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33B7-FA7C-44B0-A134-00990CD8CA92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F7114-1432-4E18-A523-A27BBA29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B7039-A70E-439B-B514-FA3BE9C4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215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1B64CF-0572-4DC2-8714-C0ECBB1B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1DF89-8F20-4848-A6EF-DEFDC3B0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8FD15-C075-4CF7-8AA1-CB7AB20C9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33B7-FA7C-44B0-A134-00990CD8CA92}" type="datetimeFigureOut">
              <a:rPr lang="en-ZA" smtClean="0"/>
              <a:t>2026/03/10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828E-0B24-410B-BF10-11104AC69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DBD28-7292-4B9D-87F2-1692DB3A3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44918-23F2-41E3-9B8B-CC50A23232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580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6.sv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6.sv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6.sv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3" Type="http://schemas.openxmlformats.org/officeDocument/2006/relationships/image" Target="../media/image2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6.svg"/><Relationship Id="rId10" Type="http://schemas.openxmlformats.org/officeDocument/2006/relationships/image" Target="../media/image10.svg"/><Relationship Id="rId19" Type="http://schemas.openxmlformats.org/officeDocument/2006/relationships/image" Target="../media/image20.png"/><Relationship Id="rId4" Type="http://schemas.openxmlformats.org/officeDocument/2006/relationships/image" Target="../media/image3.jfif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6.sv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6.sv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f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3.jfi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0" y="2724998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" y="119989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6471547" y="-2122792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924E3C-20BE-4721-984D-86C3AFA750B2}"/>
              </a:ext>
            </a:extLst>
          </p:cNvPr>
          <p:cNvSpPr txBox="1"/>
          <p:nvPr/>
        </p:nvSpPr>
        <p:spPr>
          <a:xfrm>
            <a:off x="532228" y="3467307"/>
            <a:ext cx="655781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A195C"/>
                </a:solidFill>
              </a:rPr>
              <a:t>A Practical ITS Implementation of Preliminary &amp; Final </a:t>
            </a:r>
            <a:r>
              <a:rPr lang="en-US" sz="2000" dirty="0" err="1">
                <a:solidFill>
                  <a:srgbClr val="0A195C"/>
                </a:solidFill>
              </a:rPr>
              <a:t>Payslip</a:t>
            </a:r>
            <a:r>
              <a:rPr lang="en-US" sz="2000" dirty="0">
                <a:solidFill>
                  <a:srgbClr val="0A195C"/>
                </a:solidFill>
              </a:rPr>
              <a:t> Flows, ESS, Automated</a:t>
            </a:r>
          </a:p>
          <a:p>
            <a:pPr algn="ctr"/>
            <a:r>
              <a:rPr lang="en-US" sz="2000" dirty="0">
                <a:solidFill>
                  <a:srgbClr val="0A195C"/>
                </a:solidFill>
              </a:rPr>
              <a:t>Notifications - and Rollback Risk Reduction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" y="6029144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0" y="5567479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-40149" y="6858000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60579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189913" y="-315048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H="1" flipV="1">
            <a:off x="3370576" y="0"/>
            <a:ext cx="40153" cy="6875122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9913" y="132518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79899" y="854333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89913" y="1604067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85633" y="2353801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298821" y="3325361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262748" y="4809364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18239020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18239020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18327584" y="3161377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336637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336637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3425201" y="701914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336636" y="1039314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14175724" y="840355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3924659" y="1170608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18239020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18239020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18327584" y="701914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18239019" y="1039314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18529238" y="826707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18827042" y="1307088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336637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336637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3425201" y="3161377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336636" y="3498777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3376756" y="3327114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3924659" y="3766551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18476022" y="3340762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18827042" y="3766551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18239019" y="3498777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5890826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GOVERNANCE RULE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0EB8DD7-F0CA-4242-8574-1CA7CEB7BA7A}"/>
              </a:ext>
            </a:extLst>
          </p:cNvPr>
          <p:cNvSpPr txBox="1"/>
          <p:nvPr/>
        </p:nvSpPr>
        <p:spPr>
          <a:xfrm>
            <a:off x="3912149" y="1273418"/>
            <a:ext cx="7667919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We provide 24 hours for query submission.</a:t>
            </a:r>
          </a:p>
          <a:p>
            <a:r>
              <a:rPr lang="en-US" sz="2000" b="1" dirty="0">
                <a:solidFill>
                  <a:srgbClr val="0A195C"/>
                </a:solidFill>
              </a:rPr>
              <a:t>This:</a:t>
            </a:r>
          </a:p>
          <a:p>
            <a:endParaRPr lang="en-US" sz="2000" b="1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•	Encourages immediate review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•	Creates urgency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•	Allows corrections before Final Flow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•	Prevents late rollback scenarios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DFA98C-4D64-41F7-AFF6-E35AF075BDDD}"/>
              </a:ext>
            </a:extLst>
          </p:cNvPr>
          <p:cNvSpPr txBox="1"/>
          <p:nvPr/>
        </p:nvSpPr>
        <p:spPr>
          <a:xfrm>
            <a:off x="-62521" y="6241408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THE 24-HOUR VALIDATION DISCIPLINE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C97E13-F17D-4027-9EE2-B686B6D2DA78}"/>
              </a:ext>
            </a:extLst>
          </p:cNvPr>
          <p:cNvSpPr txBox="1"/>
          <p:nvPr/>
        </p:nvSpPr>
        <p:spPr>
          <a:xfrm>
            <a:off x="-115046" y="6858000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DASHBOARD MONITORING – RISK VISIBILITY</a:t>
            </a:r>
          </a:p>
        </p:txBody>
      </p:sp>
    </p:spTree>
    <p:extLst>
      <p:ext uri="{BB962C8B-B14F-4D97-AF65-F5344CB8AC3E}">
        <p14:creationId xmlns:p14="http://schemas.microsoft.com/office/powerpoint/2010/main" val="838698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189913" y="-1092971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H="1" flipV="1">
            <a:off x="3370576" y="0"/>
            <a:ext cx="40153" cy="6875122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9913" y="-64540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79899" y="7641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89913" y="826144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85633" y="1575878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298821" y="2547438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262748" y="4031441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18239020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18239020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18327584" y="3161377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336637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336637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3425201" y="701914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336636" y="1039314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14175724" y="840355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3924659" y="1170608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18239020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18239020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18327584" y="701914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18239019" y="1039314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18529238" y="826707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18827042" y="1307088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336637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336637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3425201" y="3161377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336636" y="3498777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3376756" y="3327114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3924659" y="3766551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18476022" y="3340762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18827042" y="3766551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18239019" y="3498777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5112903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GOVERNANCE RULE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0EB8DD7-F0CA-4242-8574-1CA7CEB7BA7A}"/>
              </a:ext>
            </a:extLst>
          </p:cNvPr>
          <p:cNvSpPr txBox="1"/>
          <p:nvPr/>
        </p:nvSpPr>
        <p:spPr>
          <a:xfrm>
            <a:off x="3912149" y="1273418"/>
            <a:ext cx="7667919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We monitor:</a:t>
            </a:r>
          </a:p>
          <a:p>
            <a:pPr algn="ctr"/>
            <a:endParaRPr lang="en-US" sz="2000" b="1" dirty="0">
              <a:solidFill>
                <a:srgbClr val="0A195C"/>
              </a:solidFill>
            </a:endParaRPr>
          </a:p>
          <a:p>
            <a:r>
              <a:rPr lang="en-US" sz="2000" b="1" dirty="0">
                <a:solidFill>
                  <a:srgbClr val="0A195C"/>
                </a:solidFill>
              </a:rPr>
              <a:t>•	</a:t>
            </a:r>
            <a:r>
              <a:rPr lang="en-US" sz="2000" dirty="0">
                <a:solidFill>
                  <a:srgbClr val="0A195C"/>
                </a:solidFill>
              </a:rPr>
              <a:t>Number of preliminary </a:t>
            </a:r>
            <a:r>
              <a:rPr lang="en-US" sz="2000" dirty="0" err="1">
                <a:solidFill>
                  <a:srgbClr val="0A195C"/>
                </a:solidFill>
              </a:rPr>
              <a:t>payslips</a:t>
            </a:r>
            <a:r>
              <a:rPr lang="en-US" sz="2000" dirty="0">
                <a:solidFill>
                  <a:srgbClr val="0A195C"/>
                </a:solidFill>
              </a:rPr>
              <a:t> issued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•	Number viewed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•	Query volume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•	Query type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•	Resolution time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This provides real-time payroll risk intelligence before Final Flow.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DFA98C-4D64-41F7-AFF6-E35AF075BDDD}"/>
              </a:ext>
            </a:extLst>
          </p:cNvPr>
          <p:cNvSpPr txBox="1"/>
          <p:nvPr/>
        </p:nvSpPr>
        <p:spPr>
          <a:xfrm>
            <a:off x="-62521" y="5463485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THE 24-HOUR VALIDATION DISCIPLINE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C97E13-F17D-4027-9EE2-B686B6D2DA78}"/>
              </a:ext>
            </a:extLst>
          </p:cNvPr>
          <p:cNvSpPr txBox="1"/>
          <p:nvPr/>
        </p:nvSpPr>
        <p:spPr>
          <a:xfrm>
            <a:off x="-115046" y="6080077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DASHBOARD MONITORING – RISK VISIBILITY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AC6D21-E32B-479B-A47E-5B5C89C60327}"/>
              </a:ext>
            </a:extLst>
          </p:cNvPr>
          <p:cNvSpPr txBox="1"/>
          <p:nvPr/>
        </p:nvSpPr>
        <p:spPr>
          <a:xfrm>
            <a:off x="-115046" y="6849968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CONTROLLED TRANSITION TO FINAL FLOW</a:t>
            </a:r>
          </a:p>
        </p:txBody>
      </p:sp>
    </p:spTree>
    <p:extLst>
      <p:ext uri="{BB962C8B-B14F-4D97-AF65-F5344CB8AC3E}">
        <p14:creationId xmlns:p14="http://schemas.microsoft.com/office/powerpoint/2010/main" val="2584715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189913" y="-1802657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H="1" flipV="1">
            <a:off x="3370576" y="0"/>
            <a:ext cx="40153" cy="6875122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9913" y="-1355091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79899" y="-633276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89913" y="116458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85633" y="824344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298821" y="1795904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262748" y="3279907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18239020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18239020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18327584" y="3161377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336637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336637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3425201" y="701914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336636" y="1039314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14175724" y="840355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3924659" y="1170608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18239020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18239020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18327584" y="701914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18239019" y="1039314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18529238" y="826707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18827042" y="1307088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336637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336637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3425201" y="3161377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336636" y="3498777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3376756" y="3327114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3924659" y="3766551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18476022" y="3340762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18827042" y="3766551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18239019" y="3498777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4361369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GOVERNANCE RULE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0EB8DD7-F0CA-4242-8574-1CA7CEB7BA7A}"/>
              </a:ext>
            </a:extLst>
          </p:cNvPr>
          <p:cNvSpPr txBox="1"/>
          <p:nvPr/>
        </p:nvSpPr>
        <p:spPr>
          <a:xfrm>
            <a:off x="3912149" y="1273418"/>
            <a:ext cx="766791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Only once:</a:t>
            </a:r>
          </a:p>
          <a:p>
            <a:pPr algn="ctr"/>
            <a:endParaRPr lang="en-US" sz="2000" b="1" dirty="0">
              <a:solidFill>
                <a:srgbClr val="0A195C"/>
              </a:solidFill>
            </a:endParaRPr>
          </a:p>
          <a:p>
            <a:r>
              <a:rPr lang="en-US" sz="2000" b="1" dirty="0">
                <a:solidFill>
                  <a:srgbClr val="0A195C"/>
                </a:solidFill>
              </a:rPr>
              <a:t>•	</a:t>
            </a:r>
            <a:r>
              <a:rPr lang="en-US" sz="2000" dirty="0">
                <a:solidFill>
                  <a:srgbClr val="0A195C"/>
                </a:solidFill>
              </a:rPr>
              <a:t>Queries are resolved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•	Adjustments processed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•	Data revalidated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b="1" dirty="0">
                <a:solidFill>
                  <a:srgbClr val="0A195C"/>
                </a:solidFill>
              </a:rPr>
              <a:t>Do we execute Final Flow.</a:t>
            </a:r>
          </a:p>
          <a:p>
            <a:endParaRPr lang="en-US" b="1" dirty="0">
              <a:solidFill>
                <a:srgbClr val="0A195C"/>
              </a:solidFill>
            </a:endParaRPr>
          </a:p>
          <a:p>
            <a:r>
              <a:rPr lang="en-US" b="1" dirty="0">
                <a:solidFill>
                  <a:srgbClr val="0A195C"/>
                </a:solidFill>
              </a:rPr>
              <a:t>At that point: Rollback probability is dramatically reduced.</a:t>
            </a:r>
          </a:p>
          <a:p>
            <a:endParaRPr lang="en-US" sz="2000" b="1" dirty="0">
              <a:solidFill>
                <a:srgbClr val="0A195C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DFA98C-4D64-41F7-AFF6-E35AF075BDDD}"/>
              </a:ext>
            </a:extLst>
          </p:cNvPr>
          <p:cNvSpPr txBox="1"/>
          <p:nvPr/>
        </p:nvSpPr>
        <p:spPr>
          <a:xfrm>
            <a:off x="-62521" y="4711951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THE 24-HOUR VALIDATION DISCIPLINE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C97E13-F17D-4027-9EE2-B686B6D2DA78}"/>
              </a:ext>
            </a:extLst>
          </p:cNvPr>
          <p:cNvSpPr txBox="1"/>
          <p:nvPr/>
        </p:nvSpPr>
        <p:spPr>
          <a:xfrm>
            <a:off x="-115046" y="5328543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DASHBOARD MONITORING – RISK VISIBILITY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AC6D21-E32B-479B-A47E-5B5C89C60327}"/>
              </a:ext>
            </a:extLst>
          </p:cNvPr>
          <p:cNvSpPr txBox="1"/>
          <p:nvPr/>
        </p:nvSpPr>
        <p:spPr>
          <a:xfrm>
            <a:off x="-115046" y="6098434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CONTROLLED TRANSITION TO FINAL FLOW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12B2F84-269C-413C-80FE-B920A4693031}"/>
              </a:ext>
            </a:extLst>
          </p:cNvPr>
          <p:cNvSpPr txBox="1"/>
          <p:nvPr/>
        </p:nvSpPr>
        <p:spPr>
          <a:xfrm>
            <a:off x="-77228" y="6849969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MEASURABLE INSTITUTIONAL IMPACT (EXPANDED)</a:t>
            </a:r>
          </a:p>
        </p:txBody>
      </p:sp>
    </p:spTree>
    <p:extLst>
      <p:ext uri="{BB962C8B-B14F-4D97-AF65-F5344CB8AC3E}">
        <p14:creationId xmlns:p14="http://schemas.microsoft.com/office/powerpoint/2010/main" val="2626902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189913" y="-1802657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H="1" flipV="1">
            <a:off x="3370576" y="0"/>
            <a:ext cx="40153" cy="6875122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9913" y="-207842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79899" y="-135661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89913" y="-606876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85633" y="101010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298821" y="1072570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262748" y="2556573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18239020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18239020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18327584" y="3161377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336637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336637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3425201" y="701914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336636" y="1039314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14175724" y="840355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3924659" y="1170608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18239020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18239020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18327584" y="701914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18239019" y="1039314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18529238" y="826707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18827042" y="1307088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336637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336637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3425201" y="3161377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336636" y="3498777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3376756" y="3327114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3924659" y="3766551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18476022" y="3340762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18827042" y="3766551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18239019" y="3498777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3638035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GOVERNANCE RULE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0EB8DD7-F0CA-4242-8574-1CA7CEB7BA7A}"/>
              </a:ext>
            </a:extLst>
          </p:cNvPr>
          <p:cNvSpPr txBox="1"/>
          <p:nvPr/>
        </p:nvSpPr>
        <p:spPr>
          <a:xfrm>
            <a:off x="3748224" y="448304"/>
            <a:ext cx="7667919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Since implementation:</a:t>
            </a:r>
          </a:p>
          <a:p>
            <a:pPr algn="ctr"/>
            <a:endParaRPr lang="en-US" sz="2000" b="1" dirty="0">
              <a:solidFill>
                <a:srgbClr val="0A195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Significant reduction in payroll-related employee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A195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Dramatically reduced post-payday disputes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A195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Fewer emergency reversals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A195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Near-elimination of rollback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A195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Reduced overpayment recovery cycles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A195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A195C"/>
                </a:solidFill>
              </a:rPr>
              <a:t>Stabilised</a:t>
            </a:r>
            <a:r>
              <a:rPr lang="en-US" sz="2000" dirty="0">
                <a:solidFill>
                  <a:srgbClr val="0A195C"/>
                </a:solidFill>
              </a:rPr>
              <a:t> general ledger 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A195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Improved audit defensibility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A195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Reduced reactive workload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Payroll moved from crisis response to structured control.</a:t>
            </a:r>
          </a:p>
          <a:p>
            <a:endParaRPr lang="en-US" sz="2000" b="1" dirty="0">
              <a:solidFill>
                <a:srgbClr val="0A195C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DFA98C-4D64-41F7-AFF6-E35AF075BDDD}"/>
              </a:ext>
            </a:extLst>
          </p:cNvPr>
          <p:cNvSpPr txBox="1"/>
          <p:nvPr/>
        </p:nvSpPr>
        <p:spPr>
          <a:xfrm>
            <a:off x="-62521" y="3988617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THE 24-HOUR VALIDATION DISCIPLINE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C97E13-F17D-4027-9EE2-B686B6D2DA78}"/>
              </a:ext>
            </a:extLst>
          </p:cNvPr>
          <p:cNvSpPr txBox="1"/>
          <p:nvPr/>
        </p:nvSpPr>
        <p:spPr>
          <a:xfrm>
            <a:off x="-115046" y="4605209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DASHBOARD MONITORING – RISK VISIBILITY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AC6D21-E32B-479B-A47E-5B5C89C60327}"/>
              </a:ext>
            </a:extLst>
          </p:cNvPr>
          <p:cNvSpPr txBox="1"/>
          <p:nvPr/>
        </p:nvSpPr>
        <p:spPr>
          <a:xfrm>
            <a:off x="-115046" y="5375100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CONTROLLED TRANSITION TO FINAL FLOW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12B2F84-269C-413C-80FE-B920A4693031}"/>
              </a:ext>
            </a:extLst>
          </p:cNvPr>
          <p:cNvSpPr txBox="1"/>
          <p:nvPr/>
        </p:nvSpPr>
        <p:spPr>
          <a:xfrm>
            <a:off x="-77228" y="6126635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MEASURABLE INSTITUTIONAL IMPACT (EXPANDED)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1E0CA19-727A-47C8-8066-DDD4DA0657DF}"/>
              </a:ext>
            </a:extLst>
          </p:cNvPr>
          <p:cNvSpPr txBox="1"/>
          <p:nvPr/>
        </p:nvSpPr>
        <p:spPr>
          <a:xfrm>
            <a:off x="-49398" y="6875122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ROLLBACK RISK COMPARISON</a:t>
            </a:r>
          </a:p>
        </p:txBody>
      </p:sp>
    </p:spTree>
    <p:extLst>
      <p:ext uri="{BB962C8B-B14F-4D97-AF65-F5344CB8AC3E}">
        <p14:creationId xmlns:p14="http://schemas.microsoft.com/office/powerpoint/2010/main" val="3198984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189913" y="-1802657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H="1" flipV="1">
            <a:off x="3370576" y="0"/>
            <a:ext cx="40153" cy="6875122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9913" y="-207842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79899" y="-135661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89913" y="-948072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85633" y="-240186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298821" y="731374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262748" y="2215377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18239020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18239020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18327584" y="3161377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336637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336637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3425201" y="701914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336636" y="1039314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14175724" y="840355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3924659" y="1170608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18239020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18239020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18327584" y="701914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18239019" y="1039314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18529238" y="826707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18827042" y="1307088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336637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336637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3425201" y="3161377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336636" y="3498777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3376756" y="3327114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3924659" y="3766551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18476022" y="3340762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18827042" y="3766551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18239019" y="3498777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3296839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GOVERNANCE RULE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0EB8DD7-F0CA-4242-8574-1CA7CEB7BA7A}"/>
              </a:ext>
            </a:extLst>
          </p:cNvPr>
          <p:cNvSpPr txBox="1"/>
          <p:nvPr/>
        </p:nvSpPr>
        <p:spPr>
          <a:xfrm>
            <a:off x="3748224" y="448304"/>
            <a:ext cx="7667919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Before Preliminary Model:</a:t>
            </a:r>
          </a:p>
          <a:p>
            <a:pPr algn="ctr"/>
            <a:endParaRPr lang="en-US" sz="2000" b="1" dirty="0">
              <a:solidFill>
                <a:srgbClr val="0A195C"/>
              </a:solidFill>
            </a:endParaRPr>
          </a:p>
          <a:p>
            <a:r>
              <a:rPr lang="en-US" dirty="0">
                <a:solidFill>
                  <a:srgbClr val="0A195C"/>
                </a:solidFill>
              </a:rPr>
              <a:t>Error → Discovered After Final Flow → Rollback Required</a:t>
            </a:r>
          </a:p>
          <a:p>
            <a:pPr algn="ctr"/>
            <a:endParaRPr lang="en-US" dirty="0">
              <a:solidFill>
                <a:srgbClr val="0A195C"/>
              </a:solidFill>
            </a:endParaRPr>
          </a:p>
          <a:p>
            <a:pPr algn="ctr"/>
            <a:r>
              <a:rPr lang="en-US" sz="2000" b="1" dirty="0">
                <a:solidFill>
                  <a:srgbClr val="0A195C"/>
                </a:solidFill>
              </a:rPr>
              <a:t>After Preliminary Model:</a:t>
            </a:r>
          </a:p>
          <a:p>
            <a:r>
              <a:rPr lang="en-US" dirty="0">
                <a:solidFill>
                  <a:srgbClr val="0A195C"/>
                </a:solidFill>
              </a:rPr>
              <a:t>Error → Discovered During Validation → Corrected Before Final Flow</a:t>
            </a:r>
          </a:p>
          <a:p>
            <a:endParaRPr lang="en-US" dirty="0">
              <a:solidFill>
                <a:srgbClr val="0A195C"/>
              </a:solidFill>
            </a:endParaRPr>
          </a:p>
          <a:p>
            <a:pPr algn="ctr"/>
            <a:r>
              <a:rPr lang="en-US" dirty="0">
                <a:solidFill>
                  <a:srgbClr val="0A195C"/>
                </a:solidFill>
              </a:rPr>
              <a:t>We did not eliminate errors.</a:t>
            </a:r>
          </a:p>
          <a:p>
            <a:pPr algn="ctr"/>
            <a:endParaRPr lang="en-US" dirty="0">
              <a:solidFill>
                <a:srgbClr val="0A195C"/>
              </a:solidFill>
            </a:endParaRPr>
          </a:p>
          <a:p>
            <a:pPr algn="ctr"/>
            <a:r>
              <a:rPr lang="en-US" dirty="0">
                <a:solidFill>
                  <a:srgbClr val="0A195C"/>
                </a:solidFill>
              </a:rPr>
              <a:t>We eliminated late discovery.</a:t>
            </a:r>
          </a:p>
          <a:p>
            <a:pPr algn="ctr"/>
            <a:endParaRPr lang="en-US" dirty="0">
              <a:solidFill>
                <a:srgbClr val="0A195C"/>
              </a:solidFill>
            </a:endParaRPr>
          </a:p>
          <a:p>
            <a:pPr algn="ctr"/>
            <a:r>
              <a:rPr lang="en-US" dirty="0">
                <a:solidFill>
                  <a:srgbClr val="0A195C"/>
                </a:solidFill>
              </a:rPr>
              <a:t>That is the difference.</a:t>
            </a:r>
          </a:p>
          <a:p>
            <a:endParaRPr lang="en-US" sz="2000" b="1" dirty="0">
              <a:solidFill>
                <a:srgbClr val="0A195C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DFA98C-4D64-41F7-AFF6-E35AF075BDDD}"/>
              </a:ext>
            </a:extLst>
          </p:cNvPr>
          <p:cNvSpPr txBox="1"/>
          <p:nvPr/>
        </p:nvSpPr>
        <p:spPr>
          <a:xfrm>
            <a:off x="-62521" y="3647421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THE 24-HOUR VALIDATION DISCIPLINE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C97E13-F17D-4027-9EE2-B686B6D2DA78}"/>
              </a:ext>
            </a:extLst>
          </p:cNvPr>
          <p:cNvSpPr txBox="1"/>
          <p:nvPr/>
        </p:nvSpPr>
        <p:spPr>
          <a:xfrm>
            <a:off x="-115046" y="4264013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DASHBOARD MONITORING – RISK VISIBILITY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AC6D21-E32B-479B-A47E-5B5C89C60327}"/>
              </a:ext>
            </a:extLst>
          </p:cNvPr>
          <p:cNvSpPr txBox="1"/>
          <p:nvPr/>
        </p:nvSpPr>
        <p:spPr>
          <a:xfrm>
            <a:off x="-115046" y="5033904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CONTROLLED TRANSITION TO FINAL FLOW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12B2F84-269C-413C-80FE-B920A4693031}"/>
              </a:ext>
            </a:extLst>
          </p:cNvPr>
          <p:cNvSpPr txBox="1"/>
          <p:nvPr/>
        </p:nvSpPr>
        <p:spPr>
          <a:xfrm>
            <a:off x="-77228" y="5785439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MEASURABLE INSTITUTIONAL IMPACT (EXPANDED)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1E0CA19-727A-47C8-8066-DDD4DA0657DF}"/>
              </a:ext>
            </a:extLst>
          </p:cNvPr>
          <p:cNvSpPr txBox="1"/>
          <p:nvPr/>
        </p:nvSpPr>
        <p:spPr>
          <a:xfrm>
            <a:off x="-49398" y="6533926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ROLLBACK RISK COMPARISON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CDE2F1-1474-4A58-9155-DFCC0BB55ED2}"/>
              </a:ext>
            </a:extLst>
          </p:cNvPr>
          <p:cNvSpPr txBox="1"/>
          <p:nvPr/>
        </p:nvSpPr>
        <p:spPr>
          <a:xfrm>
            <a:off x="-39410" y="6878026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WHY THIS MATTER STRATEGICALLY</a:t>
            </a:r>
          </a:p>
        </p:txBody>
      </p:sp>
    </p:spTree>
    <p:extLst>
      <p:ext uri="{BB962C8B-B14F-4D97-AF65-F5344CB8AC3E}">
        <p14:creationId xmlns:p14="http://schemas.microsoft.com/office/powerpoint/2010/main" val="2855224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189913" y="-1802657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H="1" flipV="1">
            <a:off x="3370576" y="0"/>
            <a:ext cx="40153" cy="6875122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9913" y="-207842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79899" y="-135661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89913" y="-161681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85633" y="-908929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298821" y="62631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262748" y="1546634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18239020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18239020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18327584" y="3161377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336637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336637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3425201" y="701914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336636" y="1039314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14175724" y="840355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3924659" y="1170608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18239020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18239020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18327584" y="701914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18239019" y="1039314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18529238" y="826707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18827042" y="1307088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336637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336637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3425201" y="3161377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336636" y="3498777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3376756" y="3327114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3924659" y="3766551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18476022" y="3340762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18827042" y="3766551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18239019" y="3498777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2628096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GOVERNANCE RULE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DFA98C-4D64-41F7-AFF6-E35AF075BDDD}"/>
              </a:ext>
            </a:extLst>
          </p:cNvPr>
          <p:cNvSpPr txBox="1"/>
          <p:nvPr/>
        </p:nvSpPr>
        <p:spPr>
          <a:xfrm>
            <a:off x="-62521" y="2978678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THE 24-HOUR VALIDATION DISCIPLINE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C97E13-F17D-4027-9EE2-B686B6D2DA78}"/>
              </a:ext>
            </a:extLst>
          </p:cNvPr>
          <p:cNvSpPr txBox="1"/>
          <p:nvPr/>
        </p:nvSpPr>
        <p:spPr>
          <a:xfrm>
            <a:off x="-115046" y="3595270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DASHBOARD MONITORING – RISK VISIBILITY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AC6D21-E32B-479B-A47E-5B5C89C60327}"/>
              </a:ext>
            </a:extLst>
          </p:cNvPr>
          <p:cNvSpPr txBox="1"/>
          <p:nvPr/>
        </p:nvSpPr>
        <p:spPr>
          <a:xfrm>
            <a:off x="-115046" y="4365161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CONTROLLED TRANSITION TO FINAL FLOW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12B2F84-269C-413C-80FE-B920A4693031}"/>
              </a:ext>
            </a:extLst>
          </p:cNvPr>
          <p:cNvSpPr txBox="1"/>
          <p:nvPr/>
        </p:nvSpPr>
        <p:spPr>
          <a:xfrm>
            <a:off x="-77228" y="5116696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MEASURABLE INSTITUTIONAL IMPACT (EXPANDED)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1E0CA19-727A-47C8-8066-DDD4DA0657DF}"/>
              </a:ext>
            </a:extLst>
          </p:cNvPr>
          <p:cNvSpPr txBox="1"/>
          <p:nvPr/>
        </p:nvSpPr>
        <p:spPr>
          <a:xfrm>
            <a:off x="-49398" y="5865183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ROLLBACK RISK COMPARISON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CDE2F1-1474-4A58-9155-DFCC0BB55ED2}"/>
              </a:ext>
            </a:extLst>
          </p:cNvPr>
          <p:cNvSpPr txBox="1"/>
          <p:nvPr/>
        </p:nvSpPr>
        <p:spPr>
          <a:xfrm>
            <a:off x="-39410" y="6209283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WHY THIS MATTER STRATEGICALLY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770A78-6B6C-476D-86D9-3738F93FF81B}"/>
              </a:ext>
            </a:extLst>
          </p:cNvPr>
          <p:cNvGrpSpPr/>
          <p:nvPr/>
        </p:nvGrpSpPr>
        <p:grpSpPr>
          <a:xfrm>
            <a:off x="4011230" y="180210"/>
            <a:ext cx="7122410" cy="2708278"/>
            <a:chOff x="2534795" y="2074861"/>
            <a:chExt cx="7122410" cy="2708278"/>
          </a:xfrm>
        </p:grpSpPr>
        <p:sp>
          <p:nvSpPr>
            <p:cNvPr id="109" name="Forme libre 16">
              <a:extLst>
                <a:ext uri="{FF2B5EF4-FFF2-40B4-BE49-F238E27FC236}">
                  <a16:creationId xmlns:a16="http://schemas.microsoft.com/office/drawing/2014/main" id="{1E1963B9-BE7F-470B-8E69-C139EFD0D98B}"/>
                </a:ext>
              </a:extLst>
            </p:cNvPr>
            <p:cNvSpPr/>
            <p:nvPr/>
          </p:nvSpPr>
          <p:spPr>
            <a:xfrm>
              <a:off x="5693110" y="2376105"/>
              <a:ext cx="808598" cy="326316"/>
            </a:xfrm>
            <a:custGeom>
              <a:avLst/>
              <a:gdLst>
                <a:gd name="csX0" fmla="*/ 66221 w 745726"/>
                <a:gd name="csY0" fmla="*/ 37640 h 300943"/>
                <a:gd name="csX1" fmla="*/ 64609 w 745726"/>
                <a:gd name="csY1" fmla="*/ 38896 h 300943"/>
                <a:gd name="csX2" fmla="*/ 62548 w 745726"/>
                <a:gd name="csY2" fmla="*/ 40508 h 300943"/>
                <a:gd name="csX3" fmla="*/ 60845 w 745726"/>
                <a:gd name="csY3" fmla="*/ 42031 h 300943"/>
                <a:gd name="csX4" fmla="*/ 59143 w 745726"/>
                <a:gd name="csY4" fmla="*/ 43556 h 300943"/>
                <a:gd name="csX5" fmla="*/ 0 w 745726"/>
                <a:gd name="csY5" fmla="*/ 173951 h 300943"/>
                <a:gd name="csX6" fmla="*/ 54214 w 745726"/>
                <a:gd name="csY6" fmla="*/ 299777 h 300943"/>
                <a:gd name="csX7" fmla="*/ 116940 w 745726"/>
                <a:gd name="csY7" fmla="*/ 198686 h 300943"/>
                <a:gd name="csX8" fmla="*/ 111564 w 745726"/>
                <a:gd name="csY8" fmla="*/ 173861 h 300943"/>
                <a:gd name="csX9" fmla="*/ 118105 w 745726"/>
                <a:gd name="csY9" fmla="*/ 146529 h 300943"/>
                <a:gd name="csX10" fmla="*/ 122317 w 745726"/>
                <a:gd name="csY10" fmla="*/ 138821 h 300943"/>
                <a:gd name="csX11" fmla="*/ 125901 w 745726"/>
                <a:gd name="csY11" fmla="*/ 134340 h 300943"/>
                <a:gd name="csX12" fmla="*/ 126797 w 745726"/>
                <a:gd name="csY12" fmla="*/ 133353 h 300943"/>
                <a:gd name="csX13" fmla="*/ 173931 w 745726"/>
                <a:gd name="csY13" fmla="*/ 111486 h 300943"/>
                <a:gd name="csX14" fmla="*/ 571796 w 745726"/>
                <a:gd name="csY14" fmla="*/ 111486 h 300943"/>
                <a:gd name="csX15" fmla="*/ 616600 w 745726"/>
                <a:gd name="csY15" fmla="*/ 130576 h 300943"/>
                <a:gd name="csX16" fmla="*/ 620364 w 745726"/>
                <a:gd name="csY16" fmla="*/ 135057 h 300943"/>
                <a:gd name="csX17" fmla="*/ 620901 w 745726"/>
                <a:gd name="csY17" fmla="*/ 135773 h 300943"/>
                <a:gd name="csX18" fmla="*/ 625292 w 745726"/>
                <a:gd name="csY18" fmla="*/ 142225 h 300943"/>
                <a:gd name="csX19" fmla="*/ 634253 w 745726"/>
                <a:gd name="csY19" fmla="*/ 174040 h 300943"/>
                <a:gd name="csX20" fmla="*/ 626905 w 745726"/>
                <a:gd name="csY20" fmla="*/ 202898 h 300943"/>
                <a:gd name="csX21" fmla="*/ 690438 w 745726"/>
                <a:gd name="csY21" fmla="*/ 300943 h 300943"/>
                <a:gd name="csX22" fmla="*/ 745727 w 745726"/>
                <a:gd name="csY22" fmla="*/ 174040 h 300943"/>
                <a:gd name="csX23" fmla="*/ 685599 w 745726"/>
                <a:gd name="csY23" fmla="*/ 42749 h 300943"/>
                <a:gd name="csX24" fmla="*/ 685599 w 745726"/>
                <a:gd name="csY24" fmla="*/ 42749 h 300943"/>
                <a:gd name="csX25" fmla="*/ 683897 w 745726"/>
                <a:gd name="csY25" fmla="*/ 41226 h 300943"/>
                <a:gd name="csX26" fmla="*/ 682283 w 745726"/>
                <a:gd name="csY26" fmla="*/ 39701 h 300943"/>
                <a:gd name="csX27" fmla="*/ 680491 w 745726"/>
                <a:gd name="csY27" fmla="*/ 38357 h 300943"/>
                <a:gd name="csX28" fmla="*/ 678431 w 745726"/>
                <a:gd name="csY28" fmla="*/ 36835 h 300943"/>
                <a:gd name="csX29" fmla="*/ 571796 w 745726"/>
                <a:gd name="csY29" fmla="*/ 0 h 300943"/>
                <a:gd name="csX30" fmla="*/ 173931 w 745726"/>
                <a:gd name="csY30" fmla="*/ 0 h 300943"/>
                <a:gd name="csX31" fmla="*/ 66131 w 745726"/>
                <a:gd name="csY31" fmla="*/ 37640 h 30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45726" h="300943">
                  <a:moveTo>
                    <a:pt x="66221" y="37640"/>
                  </a:moveTo>
                  <a:lnTo>
                    <a:pt x="64609" y="38896"/>
                  </a:lnTo>
                  <a:cubicBezTo>
                    <a:pt x="63891" y="39432"/>
                    <a:pt x="63175" y="39970"/>
                    <a:pt x="62548" y="40508"/>
                  </a:cubicBezTo>
                  <a:cubicBezTo>
                    <a:pt x="61920" y="40957"/>
                    <a:pt x="61383" y="41493"/>
                    <a:pt x="60845" y="42031"/>
                  </a:cubicBezTo>
                  <a:cubicBezTo>
                    <a:pt x="60308" y="42569"/>
                    <a:pt x="59770" y="43108"/>
                    <a:pt x="59143" y="43556"/>
                  </a:cubicBezTo>
                  <a:cubicBezTo>
                    <a:pt x="21506" y="76715"/>
                    <a:pt x="0" y="124214"/>
                    <a:pt x="0" y="173951"/>
                  </a:cubicBezTo>
                  <a:cubicBezTo>
                    <a:pt x="0" y="223690"/>
                    <a:pt x="19715" y="266887"/>
                    <a:pt x="54214" y="299777"/>
                  </a:cubicBezTo>
                  <a:cubicBezTo>
                    <a:pt x="87728" y="275760"/>
                    <a:pt x="110309" y="239373"/>
                    <a:pt x="116940" y="198686"/>
                  </a:cubicBezTo>
                  <a:cubicBezTo>
                    <a:pt x="113356" y="190621"/>
                    <a:pt x="111564" y="182287"/>
                    <a:pt x="111564" y="173861"/>
                  </a:cubicBezTo>
                  <a:cubicBezTo>
                    <a:pt x="111564" y="164542"/>
                    <a:pt x="113804" y="155401"/>
                    <a:pt x="118105" y="146529"/>
                  </a:cubicBezTo>
                  <a:cubicBezTo>
                    <a:pt x="119360" y="144019"/>
                    <a:pt x="120614" y="141330"/>
                    <a:pt x="122317" y="138821"/>
                  </a:cubicBezTo>
                  <a:cubicBezTo>
                    <a:pt x="123392" y="137208"/>
                    <a:pt x="124646" y="135773"/>
                    <a:pt x="125901" y="134340"/>
                  </a:cubicBezTo>
                  <a:lnTo>
                    <a:pt x="126797" y="133353"/>
                  </a:lnTo>
                  <a:cubicBezTo>
                    <a:pt x="138804" y="119464"/>
                    <a:pt x="155920" y="111486"/>
                    <a:pt x="173931" y="111486"/>
                  </a:cubicBezTo>
                  <a:lnTo>
                    <a:pt x="571796" y="111486"/>
                  </a:lnTo>
                  <a:cubicBezTo>
                    <a:pt x="588732" y="111486"/>
                    <a:pt x="604682" y="118297"/>
                    <a:pt x="616600" y="130576"/>
                  </a:cubicBezTo>
                  <a:cubicBezTo>
                    <a:pt x="617944" y="132009"/>
                    <a:pt x="619199" y="133532"/>
                    <a:pt x="620364" y="135057"/>
                  </a:cubicBezTo>
                  <a:lnTo>
                    <a:pt x="620901" y="135773"/>
                  </a:lnTo>
                  <a:cubicBezTo>
                    <a:pt x="622515" y="137834"/>
                    <a:pt x="623948" y="139985"/>
                    <a:pt x="625292" y="142225"/>
                  </a:cubicBezTo>
                  <a:cubicBezTo>
                    <a:pt x="631117" y="152084"/>
                    <a:pt x="634253" y="163017"/>
                    <a:pt x="634253" y="174040"/>
                  </a:cubicBezTo>
                  <a:cubicBezTo>
                    <a:pt x="634253" y="183899"/>
                    <a:pt x="631743" y="193846"/>
                    <a:pt x="626905" y="202898"/>
                  </a:cubicBezTo>
                  <a:cubicBezTo>
                    <a:pt x="634432" y="242511"/>
                    <a:pt x="657373" y="277821"/>
                    <a:pt x="690438" y="300943"/>
                  </a:cubicBezTo>
                  <a:cubicBezTo>
                    <a:pt x="725655" y="267962"/>
                    <a:pt x="745727" y="222077"/>
                    <a:pt x="745727" y="174040"/>
                  </a:cubicBezTo>
                  <a:cubicBezTo>
                    <a:pt x="745727" y="126006"/>
                    <a:pt x="723772" y="75997"/>
                    <a:pt x="685599" y="42749"/>
                  </a:cubicBezTo>
                  <a:lnTo>
                    <a:pt x="685599" y="42749"/>
                  </a:lnTo>
                  <a:cubicBezTo>
                    <a:pt x="684972" y="42210"/>
                    <a:pt x="684434" y="41672"/>
                    <a:pt x="683897" y="41226"/>
                  </a:cubicBezTo>
                  <a:cubicBezTo>
                    <a:pt x="683358" y="40688"/>
                    <a:pt x="682821" y="40239"/>
                    <a:pt x="682283" y="39701"/>
                  </a:cubicBezTo>
                  <a:cubicBezTo>
                    <a:pt x="681656" y="39163"/>
                    <a:pt x="681118" y="38806"/>
                    <a:pt x="680491" y="38357"/>
                  </a:cubicBezTo>
                  <a:cubicBezTo>
                    <a:pt x="679775" y="37909"/>
                    <a:pt x="679147" y="37371"/>
                    <a:pt x="678431" y="36835"/>
                  </a:cubicBezTo>
                  <a:cubicBezTo>
                    <a:pt x="647515" y="12725"/>
                    <a:pt x="610686" y="0"/>
                    <a:pt x="571796" y="0"/>
                  </a:cubicBezTo>
                  <a:lnTo>
                    <a:pt x="173931" y="0"/>
                  </a:lnTo>
                  <a:cubicBezTo>
                    <a:pt x="134503" y="0"/>
                    <a:pt x="97227" y="12994"/>
                    <a:pt x="66131" y="376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orme libre 17">
              <a:extLst>
                <a:ext uri="{FF2B5EF4-FFF2-40B4-BE49-F238E27FC236}">
                  <a16:creationId xmlns:a16="http://schemas.microsoft.com/office/drawing/2014/main" id="{153CAD4F-CA88-49A2-A6B4-1B2F66860849}"/>
                </a:ext>
              </a:extLst>
            </p:cNvPr>
            <p:cNvSpPr/>
            <p:nvPr/>
          </p:nvSpPr>
          <p:spPr>
            <a:xfrm>
              <a:off x="5944182" y="2632452"/>
              <a:ext cx="303637" cy="120985"/>
            </a:xfrm>
            <a:custGeom>
              <a:avLst/>
              <a:gdLst>
                <a:gd name="csX0" fmla="*/ 45611 w 280028"/>
                <a:gd name="csY0" fmla="*/ 0 h 111578"/>
                <a:gd name="csX1" fmla="*/ 0 w 280028"/>
                <a:gd name="csY1" fmla="*/ 111578 h 111578"/>
                <a:gd name="csX2" fmla="*/ 280028 w 280028"/>
                <a:gd name="csY2" fmla="*/ 111578 h 111578"/>
                <a:gd name="csX3" fmla="*/ 234416 w 280028"/>
                <a:gd name="csY3" fmla="*/ 0 h 111578"/>
                <a:gd name="csX4" fmla="*/ 45611 w 280028"/>
                <a:gd name="csY4" fmla="*/ 0 h 111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0028" h="111578">
                  <a:moveTo>
                    <a:pt x="45611" y="0"/>
                  </a:moveTo>
                  <a:cubicBezTo>
                    <a:pt x="37635" y="39972"/>
                    <a:pt x="22402" y="77433"/>
                    <a:pt x="0" y="111578"/>
                  </a:cubicBezTo>
                  <a:lnTo>
                    <a:pt x="280028" y="111578"/>
                  </a:lnTo>
                  <a:cubicBezTo>
                    <a:pt x="257716" y="77433"/>
                    <a:pt x="242392" y="39972"/>
                    <a:pt x="234416" y="0"/>
                  </a:cubicBezTo>
                  <a:lnTo>
                    <a:pt x="4561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orme libre 18">
              <a:extLst>
                <a:ext uri="{FF2B5EF4-FFF2-40B4-BE49-F238E27FC236}">
                  <a16:creationId xmlns:a16="http://schemas.microsoft.com/office/drawing/2014/main" id="{A794E91B-17E0-42EE-B144-3E9A43CE890B}"/>
                </a:ext>
              </a:extLst>
            </p:cNvPr>
            <p:cNvSpPr/>
            <p:nvPr/>
          </p:nvSpPr>
          <p:spPr>
            <a:xfrm>
              <a:off x="4572324" y="2376202"/>
              <a:ext cx="808793" cy="377430"/>
            </a:xfrm>
            <a:custGeom>
              <a:avLst/>
              <a:gdLst>
                <a:gd name="csX0" fmla="*/ 174111 w 745905"/>
                <a:gd name="csY0" fmla="*/ 347904 h 348083"/>
                <a:gd name="csX1" fmla="*/ 511757 w 745905"/>
                <a:gd name="csY1" fmla="*/ 347904 h 348083"/>
                <a:gd name="csX2" fmla="*/ 466146 w 745905"/>
                <a:gd name="csY2" fmla="*/ 236326 h 348083"/>
                <a:gd name="csX3" fmla="*/ 174111 w 745905"/>
                <a:gd name="csY3" fmla="*/ 236326 h 348083"/>
                <a:gd name="csX4" fmla="*/ 111654 w 745905"/>
                <a:gd name="csY4" fmla="*/ 173861 h 348083"/>
                <a:gd name="csX5" fmla="*/ 174111 w 745905"/>
                <a:gd name="csY5" fmla="*/ 111396 h 348083"/>
                <a:gd name="csX6" fmla="*/ 571975 w 745905"/>
                <a:gd name="csY6" fmla="*/ 111396 h 348083"/>
                <a:gd name="csX7" fmla="*/ 616779 w 745905"/>
                <a:gd name="csY7" fmla="*/ 130487 h 348083"/>
                <a:gd name="csX8" fmla="*/ 620542 w 745905"/>
                <a:gd name="csY8" fmla="*/ 134968 h 348083"/>
                <a:gd name="csX9" fmla="*/ 621081 w 745905"/>
                <a:gd name="csY9" fmla="*/ 135683 h 348083"/>
                <a:gd name="csX10" fmla="*/ 625471 w 745905"/>
                <a:gd name="csY10" fmla="*/ 142135 h 348083"/>
                <a:gd name="csX11" fmla="*/ 634432 w 745905"/>
                <a:gd name="csY11" fmla="*/ 173951 h 348083"/>
                <a:gd name="csX12" fmla="*/ 627084 w 745905"/>
                <a:gd name="csY12" fmla="*/ 202808 h 348083"/>
                <a:gd name="csX13" fmla="*/ 690617 w 745905"/>
                <a:gd name="csY13" fmla="*/ 300853 h 348083"/>
                <a:gd name="csX14" fmla="*/ 745905 w 745905"/>
                <a:gd name="csY14" fmla="*/ 173951 h 348083"/>
                <a:gd name="csX15" fmla="*/ 685688 w 745905"/>
                <a:gd name="csY15" fmla="*/ 42659 h 348083"/>
                <a:gd name="csX16" fmla="*/ 683986 w 745905"/>
                <a:gd name="csY16" fmla="*/ 41136 h 348083"/>
                <a:gd name="csX17" fmla="*/ 682283 w 745905"/>
                <a:gd name="csY17" fmla="*/ 39611 h 348083"/>
                <a:gd name="csX18" fmla="*/ 680491 w 745905"/>
                <a:gd name="csY18" fmla="*/ 38268 h 348083"/>
                <a:gd name="csX19" fmla="*/ 678519 w 745905"/>
                <a:gd name="csY19" fmla="*/ 36832 h 348083"/>
                <a:gd name="csX20" fmla="*/ 571885 w 745905"/>
                <a:gd name="csY20" fmla="*/ 0 h 348083"/>
                <a:gd name="csX21" fmla="*/ 174021 w 745905"/>
                <a:gd name="csY21" fmla="*/ 0 h 348083"/>
                <a:gd name="csX22" fmla="*/ 0 w 745905"/>
                <a:gd name="csY22" fmla="*/ 174040 h 348083"/>
                <a:gd name="csX23" fmla="*/ 174021 w 745905"/>
                <a:gd name="csY23" fmla="*/ 348083 h 3480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45905" h="348083">
                  <a:moveTo>
                    <a:pt x="174111" y="347904"/>
                  </a:moveTo>
                  <a:lnTo>
                    <a:pt x="511757" y="347904"/>
                  </a:lnTo>
                  <a:cubicBezTo>
                    <a:pt x="489444" y="313758"/>
                    <a:pt x="474122" y="276387"/>
                    <a:pt x="466146" y="236326"/>
                  </a:cubicBezTo>
                  <a:lnTo>
                    <a:pt x="174111" y="236326"/>
                  </a:lnTo>
                  <a:cubicBezTo>
                    <a:pt x="139700" y="236326"/>
                    <a:pt x="111654" y="208276"/>
                    <a:pt x="111654" y="173861"/>
                  </a:cubicBezTo>
                  <a:cubicBezTo>
                    <a:pt x="111654" y="139449"/>
                    <a:pt x="139700" y="111396"/>
                    <a:pt x="174111" y="111396"/>
                  </a:cubicBezTo>
                  <a:lnTo>
                    <a:pt x="571975" y="111396"/>
                  </a:lnTo>
                  <a:cubicBezTo>
                    <a:pt x="588910" y="111396"/>
                    <a:pt x="604861" y="118208"/>
                    <a:pt x="616779" y="130487"/>
                  </a:cubicBezTo>
                  <a:cubicBezTo>
                    <a:pt x="618123" y="131920"/>
                    <a:pt x="619377" y="133443"/>
                    <a:pt x="620542" y="134968"/>
                  </a:cubicBezTo>
                  <a:lnTo>
                    <a:pt x="621081" y="135683"/>
                  </a:lnTo>
                  <a:cubicBezTo>
                    <a:pt x="622693" y="137744"/>
                    <a:pt x="624127" y="139895"/>
                    <a:pt x="625471" y="142135"/>
                  </a:cubicBezTo>
                  <a:cubicBezTo>
                    <a:pt x="631296" y="151994"/>
                    <a:pt x="634432" y="162928"/>
                    <a:pt x="634432" y="173951"/>
                  </a:cubicBezTo>
                  <a:cubicBezTo>
                    <a:pt x="634432" y="183810"/>
                    <a:pt x="631923" y="193756"/>
                    <a:pt x="627084" y="202808"/>
                  </a:cubicBezTo>
                  <a:cubicBezTo>
                    <a:pt x="634612" y="242421"/>
                    <a:pt x="657551" y="277731"/>
                    <a:pt x="690617" y="300853"/>
                  </a:cubicBezTo>
                  <a:cubicBezTo>
                    <a:pt x="725833" y="267872"/>
                    <a:pt x="745905" y="221988"/>
                    <a:pt x="745905" y="173951"/>
                  </a:cubicBezTo>
                  <a:cubicBezTo>
                    <a:pt x="745905" y="125916"/>
                    <a:pt x="723951" y="75818"/>
                    <a:pt x="685688" y="42659"/>
                  </a:cubicBezTo>
                  <a:cubicBezTo>
                    <a:pt x="685061" y="42121"/>
                    <a:pt x="684523" y="41583"/>
                    <a:pt x="683986" y="41136"/>
                  </a:cubicBezTo>
                  <a:cubicBezTo>
                    <a:pt x="683448" y="40598"/>
                    <a:pt x="682911" y="40060"/>
                    <a:pt x="682283" y="39611"/>
                  </a:cubicBezTo>
                  <a:cubicBezTo>
                    <a:pt x="681746" y="39163"/>
                    <a:pt x="681118" y="38716"/>
                    <a:pt x="680491" y="38268"/>
                  </a:cubicBezTo>
                  <a:cubicBezTo>
                    <a:pt x="679863" y="37819"/>
                    <a:pt x="679147" y="37281"/>
                    <a:pt x="678519" y="36832"/>
                  </a:cubicBezTo>
                  <a:cubicBezTo>
                    <a:pt x="647604" y="12725"/>
                    <a:pt x="610775" y="0"/>
                    <a:pt x="571885" y="0"/>
                  </a:cubicBezTo>
                  <a:lnTo>
                    <a:pt x="174021" y="0"/>
                  </a:lnTo>
                  <a:cubicBezTo>
                    <a:pt x="78050" y="0"/>
                    <a:pt x="0" y="78058"/>
                    <a:pt x="0" y="174040"/>
                  </a:cubicBezTo>
                  <a:cubicBezTo>
                    <a:pt x="0" y="270023"/>
                    <a:pt x="78050" y="348083"/>
                    <a:pt x="174021" y="348083"/>
                  </a:cubicBezTo>
                  <a:close/>
                </a:path>
              </a:pathLst>
            </a:cu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orme libre 19">
              <a:extLst>
                <a:ext uri="{FF2B5EF4-FFF2-40B4-BE49-F238E27FC236}">
                  <a16:creationId xmlns:a16="http://schemas.microsoft.com/office/drawing/2014/main" id="{E9390671-BDBE-4A0D-B6E2-49C97E07B1BF}"/>
                </a:ext>
              </a:extLst>
            </p:cNvPr>
            <p:cNvSpPr/>
            <p:nvPr/>
          </p:nvSpPr>
          <p:spPr>
            <a:xfrm>
              <a:off x="6810787" y="2376202"/>
              <a:ext cx="808695" cy="377430"/>
            </a:xfrm>
            <a:custGeom>
              <a:avLst/>
              <a:gdLst>
                <a:gd name="csX0" fmla="*/ 67835 w 745815"/>
                <a:gd name="csY0" fmla="*/ 36386 h 348083"/>
                <a:gd name="csX1" fmla="*/ 67117 w 745815"/>
                <a:gd name="csY1" fmla="*/ 36922 h 348083"/>
                <a:gd name="csX2" fmla="*/ 65325 w 745815"/>
                <a:gd name="csY2" fmla="*/ 38268 h 348083"/>
                <a:gd name="csX3" fmla="*/ 63532 w 745815"/>
                <a:gd name="csY3" fmla="*/ 39611 h 348083"/>
                <a:gd name="csX4" fmla="*/ 61920 w 745815"/>
                <a:gd name="csY4" fmla="*/ 41046 h 348083"/>
                <a:gd name="csX5" fmla="*/ 60217 w 745815"/>
                <a:gd name="csY5" fmla="*/ 42659 h 348083"/>
                <a:gd name="csX6" fmla="*/ 0 w 745815"/>
                <a:gd name="csY6" fmla="*/ 173951 h 348083"/>
                <a:gd name="csX7" fmla="*/ 55289 w 745815"/>
                <a:gd name="csY7" fmla="*/ 300853 h 348083"/>
                <a:gd name="csX8" fmla="*/ 118822 w 745815"/>
                <a:gd name="csY8" fmla="*/ 202808 h 348083"/>
                <a:gd name="csX9" fmla="*/ 111474 w 745815"/>
                <a:gd name="csY9" fmla="*/ 173951 h 348083"/>
                <a:gd name="csX10" fmla="*/ 120435 w 745815"/>
                <a:gd name="csY10" fmla="*/ 142225 h 348083"/>
                <a:gd name="csX11" fmla="*/ 124826 w 745815"/>
                <a:gd name="csY11" fmla="*/ 135773 h 348083"/>
                <a:gd name="csX12" fmla="*/ 125363 w 745815"/>
                <a:gd name="csY12" fmla="*/ 135147 h 348083"/>
                <a:gd name="csX13" fmla="*/ 129127 w 745815"/>
                <a:gd name="csY13" fmla="*/ 130666 h 348083"/>
                <a:gd name="csX14" fmla="*/ 173931 w 745815"/>
                <a:gd name="csY14" fmla="*/ 111576 h 348083"/>
                <a:gd name="csX15" fmla="*/ 571796 w 745815"/>
                <a:gd name="csY15" fmla="*/ 111576 h 348083"/>
                <a:gd name="csX16" fmla="*/ 634253 w 745815"/>
                <a:gd name="csY16" fmla="*/ 174040 h 348083"/>
                <a:gd name="csX17" fmla="*/ 571796 w 745815"/>
                <a:gd name="csY17" fmla="*/ 236505 h 348083"/>
                <a:gd name="csX18" fmla="*/ 279759 w 745815"/>
                <a:gd name="csY18" fmla="*/ 236505 h 348083"/>
                <a:gd name="csX19" fmla="*/ 234148 w 745815"/>
                <a:gd name="csY19" fmla="*/ 348083 h 348083"/>
                <a:gd name="csX20" fmla="*/ 571796 w 745815"/>
                <a:gd name="csY20" fmla="*/ 348083 h 348083"/>
                <a:gd name="csX21" fmla="*/ 745816 w 745815"/>
                <a:gd name="csY21" fmla="*/ 174040 h 348083"/>
                <a:gd name="csX22" fmla="*/ 571796 w 745815"/>
                <a:gd name="csY22" fmla="*/ 0 h 348083"/>
                <a:gd name="csX23" fmla="*/ 173931 w 745815"/>
                <a:gd name="csY23" fmla="*/ 0 h 348083"/>
                <a:gd name="csX24" fmla="*/ 67745 w 745815"/>
                <a:gd name="csY24" fmla="*/ 36476 h 3480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5815" h="348083">
                  <a:moveTo>
                    <a:pt x="67835" y="36386"/>
                  </a:moveTo>
                  <a:lnTo>
                    <a:pt x="67117" y="36922"/>
                  </a:lnTo>
                  <a:cubicBezTo>
                    <a:pt x="66670" y="37281"/>
                    <a:pt x="65952" y="37729"/>
                    <a:pt x="65325" y="38268"/>
                  </a:cubicBezTo>
                  <a:cubicBezTo>
                    <a:pt x="64697" y="38716"/>
                    <a:pt x="64071" y="39163"/>
                    <a:pt x="63532" y="39611"/>
                  </a:cubicBezTo>
                  <a:cubicBezTo>
                    <a:pt x="62995" y="40060"/>
                    <a:pt x="62457" y="40598"/>
                    <a:pt x="61920" y="41046"/>
                  </a:cubicBezTo>
                  <a:cubicBezTo>
                    <a:pt x="61382" y="41583"/>
                    <a:pt x="60755" y="42121"/>
                    <a:pt x="60217" y="42659"/>
                  </a:cubicBezTo>
                  <a:cubicBezTo>
                    <a:pt x="21955" y="75907"/>
                    <a:pt x="0" y="123765"/>
                    <a:pt x="0" y="173951"/>
                  </a:cubicBezTo>
                  <a:cubicBezTo>
                    <a:pt x="0" y="224139"/>
                    <a:pt x="20072" y="267872"/>
                    <a:pt x="55289" y="300853"/>
                  </a:cubicBezTo>
                  <a:cubicBezTo>
                    <a:pt x="88444" y="277731"/>
                    <a:pt x="111384" y="242421"/>
                    <a:pt x="118822" y="202808"/>
                  </a:cubicBezTo>
                  <a:cubicBezTo>
                    <a:pt x="114072" y="193756"/>
                    <a:pt x="111474" y="183810"/>
                    <a:pt x="111474" y="173951"/>
                  </a:cubicBezTo>
                  <a:cubicBezTo>
                    <a:pt x="111474" y="163017"/>
                    <a:pt x="114521" y="151994"/>
                    <a:pt x="120435" y="142225"/>
                  </a:cubicBezTo>
                  <a:cubicBezTo>
                    <a:pt x="121778" y="139985"/>
                    <a:pt x="123212" y="137834"/>
                    <a:pt x="124826" y="135773"/>
                  </a:cubicBezTo>
                  <a:lnTo>
                    <a:pt x="125363" y="135147"/>
                  </a:lnTo>
                  <a:cubicBezTo>
                    <a:pt x="126528" y="133622"/>
                    <a:pt x="127783" y="132009"/>
                    <a:pt x="129127" y="130666"/>
                  </a:cubicBezTo>
                  <a:cubicBezTo>
                    <a:pt x="141224" y="118297"/>
                    <a:pt x="156995" y="111576"/>
                    <a:pt x="173931" y="111576"/>
                  </a:cubicBezTo>
                  <a:lnTo>
                    <a:pt x="571796" y="111576"/>
                  </a:lnTo>
                  <a:cubicBezTo>
                    <a:pt x="606205" y="111576"/>
                    <a:pt x="634253" y="139628"/>
                    <a:pt x="634253" y="174040"/>
                  </a:cubicBezTo>
                  <a:cubicBezTo>
                    <a:pt x="634253" y="208455"/>
                    <a:pt x="606205" y="236505"/>
                    <a:pt x="571796" y="236505"/>
                  </a:cubicBezTo>
                  <a:lnTo>
                    <a:pt x="279759" y="236505"/>
                  </a:lnTo>
                  <a:cubicBezTo>
                    <a:pt x="271785" y="276477"/>
                    <a:pt x="256551" y="313938"/>
                    <a:pt x="234148" y="348083"/>
                  </a:cubicBezTo>
                  <a:lnTo>
                    <a:pt x="571796" y="348083"/>
                  </a:lnTo>
                  <a:cubicBezTo>
                    <a:pt x="667766" y="348083"/>
                    <a:pt x="745816" y="270023"/>
                    <a:pt x="745816" y="174040"/>
                  </a:cubicBezTo>
                  <a:cubicBezTo>
                    <a:pt x="745816" y="78058"/>
                    <a:pt x="667766" y="0"/>
                    <a:pt x="571796" y="0"/>
                  </a:cubicBezTo>
                  <a:lnTo>
                    <a:pt x="173931" y="0"/>
                  </a:lnTo>
                  <a:cubicBezTo>
                    <a:pt x="135309" y="0"/>
                    <a:pt x="98570" y="12636"/>
                    <a:pt x="67745" y="36476"/>
                  </a:cubicBezTo>
                  <a:close/>
                </a:path>
              </a:pathLst>
            </a:cu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orme libre 20">
              <a:extLst>
                <a:ext uri="{FF2B5EF4-FFF2-40B4-BE49-F238E27FC236}">
                  <a16:creationId xmlns:a16="http://schemas.microsoft.com/office/drawing/2014/main" id="{4F7C7761-04CE-4E51-9A8B-26E57FC4C742}"/>
                </a:ext>
              </a:extLst>
            </p:cNvPr>
            <p:cNvSpPr/>
            <p:nvPr/>
          </p:nvSpPr>
          <p:spPr>
            <a:xfrm>
              <a:off x="6306506" y="2247153"/>
              <a:ext cx="699387" cy="144693"/>
            </a:xfrm>
            <a:custGeom>
              <a:avLst/>
              <a:gdLst>
                <a:gd name="csX0" fmla="*/ 213270 w 645006"/>
                <a:gd name="csY0" fmla="*/ 111576 h 133442"/>
                <a:gd name="csX1" fmla="*/ 432095 w 645006"/>
                <a:gd name="csY1" fmla="*/ 111576 h 133442"/>
                <a:gd name="csX2" fmla="*/ 517671 w 645006"/>
                <a:gd name="csY2" fmla="*/ 133086 h 133442"/>
                <a:gd name="csX3" fmla="*/ 639092 w 645006"/>
                <a:gd name="csY3" fmla="*/ 91950 h 133442"/>
                <a:gd name="csX4" fmla="*/ 645007 w 645006"/>
                <a:gd name="csY4" fmla="*/ 91950 h 133442"/>
                <a:gd name="csX5" fmla="*/ 432095 w 645006"/>
                <a:gd name="csY5" fmla="*/ 0 h 133442"/>
                <a:gd name="csX6" fmla="*/ 213270 w 645006"/>
                <a:gd name="csY6" fmla="*/ 0 h 133442"/>
                <a:gd name="csX7" fmla="*/ 0 w 645006"/>
                <a:gd name="csY7" fmla="*/ 92398 h 133442"/>
                <a:gd name="csX8" fmla="*/ 6273 w 645006"/>
                <a:gd name="csY8" fmla="*/ 92398 h 133442"/>
                <a:gd name="csX9" fmla="*/ 127515 w 645006"/>
                <a:gd name="csY9" fmla="*/ 133443 h 133442"/>
                <a:gd name="csX10" fmla="*/ 213360 w 645006"/>
                <a:gd name="csY10" fmla="*/ 111576 h 133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006" h="133442">
                  <a:moveTo>
                    <a:pt x="213270" y="111576"/>
                  </a:moveTo>
                  <a:lnTo>
                    <a:pt x="432095" y="111576"/>
                  </a:lnTo>
                  <a:cubicBezTo>
                    <a:pt x="461935" y="111576"/>
                    <a:pt x="491417" y="119015"/>
                    <a:pt x="517671" y="133086"/>
                  </a:cubicBezTo>
                  <a:cubicBezTo>
                    <a:pt x="552978" y="106200"/>
                    <a:pt x="594914" y="91950"/>
                    <a:pt x="639092" y="91950"/>
                  </a:cubicBezTo>
                  <a:lnTo>
                    <a:pt x="645007" y="91950"/>
                  </a:lnTo>
                  <a:cubicBezTo>
                    <a:pt x="589628" y="33249"/>
                    <a:pt x="513101" y="0"/>
                    <a:pt x="432095" y="0"/>
                  </a:cubicBezTo>
                  <a:lnTo>
                    <a:pt x="213270" y="0"/>
                  </a:lnTo>
                  <a:cubicBezTo>
                    <a:pt x="132084" y="0"/>
                    <a:pt x="55289" y="33428"/>
                    <a:pt x="0" y="92398"/>
                  </a:cubicBezTo>
                  <a:lnTo>
                    <a:pt x="6273" y="92398"/>
                  </a:lnTo>
                  <a:cubicBezTo>
                    <a:pt x="49913" y="92398"/>
                    <a:pt x="92746" y="106916"/>
                    <a:pt x="127515" y="133443"/>
                  </a:cubicBezTo>
                  <a:cubicBezTo>
                    <a:pt x="153949" y="119105"/>
                    <a:pt x="183520" y="111576"/>
                    <a:pt x="213360" y="1115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orme libre 21">
              <a:extLst>
                <a:ext uri="{FF2B5EF4-FFF2-40B4-BE49-F238E27FC236}">
                  <a16:creationId xmlns:a16="http://schemas.microsoft.com/office/drawing/2014/main" id="{172A7C55-4657-4035-AB99-6CBAD7859BF1}"/>
                </a:ext>
              </a:extLst>
            </p:cNvPr>
            <p:cNvSpPr/>
            <p:nvPr/>
          </p:nvSpPr>
          <p:spPr>
            <a:xfrm>
              <a:off x="6220128" y="2525754"/>
              <a:ext cx="872533" cy="356538"/>
            </a:xfrm>
            <a:custGeom>
              <a:avLst/>
              <a:gdLst>
                <a:gd name="csX0" fmla="*/ 799403 w 804689"/>
                <a:gd name="csY0" fmla="*/ 86574 h 328815"/>
                <a:gd name="csX1" fmla="*/ 802090 w 804689"/>
                <a:gd name="csY1" fmla="*/ 71427 h 328815"/>
                <a:gd name="csX2" fmla="*/ 802539 w 804689"/>
                <a:gd name="csY2" fmla="*/ 71427 h 328815"/>
                <a:gd name="csX3" fmla="*/ 804689 w 804689"/>
                <a:gd name="csY3" fmla="*/ 35938 h 328815"/>
                <a:gd name="csX4" fmla="*/ 802539 w 804689"/>
                <a:gd name="csY4" fmla="*/ 449 h 328815"/>
                <a:gd name="csX5" fmla="*/ 718755 w 804689"/>
                <a:gd name="csY5" fmla="*/ 449 h 328815"/>
                <a:gd name="csX6" fmla="*/ 693306 w 804689"/>
                <a:gd name="csY6" fmla="*/ 11292 h 328815"/>
                <a:gd name="csX7" fmla="*/ 691692 w 804689"/>
                <a:gd name="csY7" fmla="*/ 13353 h 328815"/>
                <a:gd name="csX8" fmla="*/ 693127 w 804689"/>
                <a:gd name="csY8" fmla="*/ 35938 h 328815"/>
                <a:gd name="csX9" fmla="*/ 691603 w 804689"/>
                <a:gd name="csY9" fmla="*/ 59239 h 328815"/>
                <a:gd name="csX10" fmla="*/ 691603 w 804689"/>
                <a:gd name="csY10" fmla="*/ 59239 h 328815"/>
                <a:gd name="csX11" fmla="*/ 690707 w 804689"/>
                <a:gd name="csY11" fmla="*/ 66320 h 328815"/>
                <a:gd name="csX12" fmla="*/ 609073 w 804689"/>
                <a:gd name="csY12" fmla="*/ 189188 h 328815"/>
                <a:gd name="csX13" fmla="*/ 597513 w 804689"/>
                <a:gd name="csY13" fmla="*/ 196537 h 328815"/>
                <a:gd name="csX14" fmla="*/ 596887 w 804689"/>
                <a:gd name="csY14" fmla="*/ 195999 h 328815"/>
                <a:gd name="csX15" fmla="*/ 511758 w 804689"/>
                <a:gd name="csY15" fmla="*/ 217327 h 328815"/>
                <a:gd name="csX16" fmla="*/ 292932 w 804689"/>
                <a:gd name="csY16" fmla="*/ 217327 h 328815"/>
                <a:gd name="csX17" fmla="*/ 201889 w 804689"/>
                <a:gd name="csY17" fmla="*/ 192592 h 328815"/>
                <a:gd name="csX18" fmla="*/ 197409 w 804689"/>
                <a:gd name="csY18" fmla="*/ 189905 h 328815"/>
                <a:gd name="csX19" fmla="*/ 195797 w 804689"/>
                <a:gd name="csY19" fmla="*/ 189008 h 328815"/>
                <a:gd name="csX20" fmla="*/ 192928 w 804689"/>
                <a:gd name="csY20" fmla="*/ 187216 h 328815"/>
                <a:gd name="csX21" fmla="*/ 115865 w 804689"/>
                <a:gd name="csY21" fmla="*/ 75192 h 328815"/>
                <a:gd name="csX22" fmla="*/ 114610 w 804689"/>
                <a:gd name="csY22" fmla="*/ 69099 h 328815"/>
                <a:gd name="csX23" fmla="*/ 113894 w 804689"/>
                <a:gd name="csY23" fmla="*/ 64438 h 328815"/>
                <a:gd name="csX24" fmla="*/ 113625 w 804689"/>
                <a:gd name="csY24" fmla="*/ 62734 h 328815"/>
                <a:gd name="csX25" fmla="*/ 111474 w 804689"/>
                <a:gd name="csY25" fmla="*/ 35938 h 328815"/>
                <a:gd name="csX26" fmla="*/ 113176 w 804689"/>
                <a:gd name="csY26" fmla="*/ 12817 h 328815"/>
                <a:gd name="csX27" fmla="*/ 85756 w 804689"/>
                <a:gd name="csY27" fmla="*/ 0 h 328815"/>
                <a:gd name="csX28" fmla="*/ 2509 w 804689"/>
                <a:gd name="csY28" fmla="*/ 0 h 328815"/>
                <a:gd name="csX29" fmla="*/ 0 w 804689"/>
                <a:gd name="csY29" fmla="*/ 35938 h 328815"/>
                <a:gd name="csX30" fmla="*/ 3585 w 804689"/>
                <a:gd name="csY30" fmla="*/ 79224 h 328815"/>
                <a:gd name="csX31" fmla="*/ 4570 w 804689"/>
                <a:gd name="csY31" fmla="*/ 85946 h 328815"/>
                <a:gd name="csX32" fmla="*/ 4929 w 804689"/>
                <a:gd name="csY32" fmla="*/ 88186 h 328815"/>
                <a:gd name="csX33" fmla="*/ 60397 w 804689"/>
                <a:gd name="csY33" fmla="*/ 213295 h 328815"/>
                <a:gd name="csX34" fmla="*/ 62010 w 804689"/>
                <a:gd name="csY34" fmla="*/ 215446 h 328815"/>
                <a:gd name="csX35" fmla="*/ 63713 w 804689"/>
                <a:gd name="csY35" fmla="*/ 217776 h 328815"/>
                <a:gd name="csX36" fmla="*/ 65505 w 804689"/>
                <a:gd name="csY36" fmla="*/ 220196 h 328815"/>
                <a:gd name="csX37" fmla="*/ 67028 w 804689"/>
                <a:gd name="csY37" fmla="*/ 222257 h 328815"/>
                <a:gd name="csX38" fmla="*/ 292843 w 804689"/>
                <a:gd name="csY38" fmla="*/ 328816 h 328815"/>
                <a:gd name="csX39" fmla="*/ 511668 w 804689"/>
                <a:gd name="csY39" fmla="*/ 328816 h 328815"/>
                <a:gd name="csX40" fmla="*/ 734794 w 804689"/>
                <a:gd name="csY40" fmla="*/ 225394 h 328815"/>
                <a:gd name="csX41" fmla="*/ 736407 w 804689"/>
                <a:gd name="csY41" fmla="*/ 223064 h 328815"/>
                <a:gd name="csX42" fmla="*/ 747608 w 804689"/>
                <a:gd name="csY42" fmla="*/ 207740 h 328815"/>
                <a:gd name="csX43" fmla="*/ 799223 w 804689"/>
                <a:gd name="csY43" fmla="*/ 86484 h 32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</a:cxnLst>
              <a:rect l="l" t="t" r="r" b="b"/>
              <a:pathLst>
                <a:path w="804689" h="328815">
                  <a:moveTo>
                    <a:pt x="799403" y="86574"/>
                  </a:moveTo>
                  <a:lnTo>
                    <a:pt x="802090" y="71427"/>
                  </a:lnTo>
                  <a:lnTo>
                    <a:pt x="802539" y="71427"/>
                  </a:lnTo>
                  <a:cubicBezTo>
                    <a:pt x="803973" y="59688"/>
                    <a:pt x="804689" y="47768"/>
                    <a:pt x="804689" y="35938"/>
                  </a:cubicBezTo>
                  <a:cubicBezTo>
                    <a:pt x="804689" y="24109"/>
                    <a:pt x="803973" y="12279"/>
                    <a:pt x="802539" y="449"/>
                  </a:cubicBezTo>
                  <a:lnTo>
                    <a:pt x="718755" y="449"/>
                  </a:lnTo>
                  <a:cubicBezTo>
                    <a:pt x="709166" y="449"/>
                    <a:pt x="700115" y="4302"/>
                    <a:pt x="693306" y="11292"/>
                  </a:cubicBezTo>
                  <a:cubicBezTo>
                    <a:pt x="692768" y="11830"/>
                    <a:pt x="692230" y="12548"/>
                    <a:pt x="691692" y="13353"/>
                  </a:cubicBezTo>
                  <a:cubicBezTo>
                    <a:pt x="692678" y="20882"/>
                    <a:pt x="693127" y="28501"/>
                    <a:pt x="693127" y="35938"/>
                  </a:cubicBezTo>
                  <a:cubicBezTo>
                    <a:pt x="693127" y="43377"/>
                    <a:pt x="692588" y="51442"/>
                    <a:pt x="691603" y="59239"/>
                  </a:cubicBezTo>
                  <a:lnTo>
                    <a:pt x="691603" y="59239"/>
                  </a:lnTo>
                  <a:cubicBezTo>
                    <a:pt x="691603" y="59239"/>
                    <a:pt x="690707" y="66320"/>
                    <a:pt x="690707" y="66320"/>
                  </a:cubicBezTo>
                  <a:cubicBezTo>
                    <a:pt x="682193" y="116775"/>
                    <a:pt x="652444" y="161584"/>
                    <a:pt x="609073" y="189188"/>
                  </a:cubicBezTo>
                  <a:lnTo>
                    <a:pt x="597513" y="196537"/>
                  </a:lnTo>
                  <a:lnTo>
                    <a:pt x="596887" y="195999"/>
                  </a:lnTo>
                  <a:cubicBezTo>
                    <a:pt x="570720" y="209980"/>
                    <a:pt x="541418" y="217327"/>
                    <a:pt x="511758" y="217327"/>
                  </a:cubicBezTo>
                  <a:lnTo>
                    <a:pt x="292932" y="217327"/>
                  </a:lnTo>
                  <a:cubicBezTo>
                    <a:pt x="261121" y="217327"/>
                    <a:pt x="229668" y="208814"/>
                    <a:pt x="201889" y="192592"/>
                  </a:cubicBezTo>
                  <a:cubicBezTo>
                    <a:pt x="200367" y="191697"/>
                    <a:pt x="198933" y="190800"/>
                    <a:pt x="197409" y="189905"/>
                  </a:cubicBezTo>
                  <a:lnTo>
                    <a:pt x="195797" y="189008"/>
                  </a:lnTo>
                  <a:cubicBezTo>
                    <a:pt x="194811" y="188470"/>
                    <a:pt x="193824" y="187844"/>
                    <a:pt x="192928" y="187216"/>
                  </a:cubicBezTo>
                  <a:cubicBezTo>
                    <a:pt x="153412" y="161046"/>
                    <a:pt x="126080" y="121256"/>
                    <a:pt x="115865" y="75192"/>
                  </a:cubicBezTo>
                  <a:cubicBezTo>
                    <a:pt x="115416" y="73221"/>
                    <a:pt x="115059" y="71160"/>
                    <a:pt x="114610" y="69099"/>
                  </a:cubicBezTo>
                  <a:cubicBezTo>
                    <a:pt x="114341" y="67573"/>
                    <a:pt x="114073" y="65961"/>
                    <a:pt x="113894" y="64438"/>
                  </a:cubicBezTo>
                  <a:lnTo>
                    <a:pt x="113625" y="62734"/>
                  </a:lnTo>
                  <a:cubicBezTo>
                    <a:pt x="112101" y="52697"/>
                    <a:pt x="111474" y="44184"/>
                    <a:pt x="111474" y="35938"/>
                  </a:cubicBezTo>
                  <a:cubicBezTo>
                    <a:pt x="111474" y="28770"/>
                    <a:pt x="112011" y="21331"/>
                    <a:pt x="113176" y="12817"/>
                  </a:cubicBezTo>
                  <a:cubicBezTo>
                    <a:pt x="106367" y="4750"/>
                    <a:pt x="96330" y="0"/>
                    <a:pt x="85756" y="0"/>
                  </a:cubicBezTo>
                  <a:lnTo>
                    <a:pt x="2509" y="0"/>
                  </a:lnTo>
                  <a:cubicBezTo>
                    <a:pt x="807" y="13174"/>
                    <a:pt x="0" y="24735"/>
                    <a:pt x="0" y="35938"/>
                  </a:cubicBezTo>
                  <a:cubicBezTo>
                    <a:pt x="0" y="49201"/>
                    <a:pt x="1165" y="62913"/>
                    <a:pt x="3585" y="79224"/>
                  </a:cubicBezTo>
                  <a:lnTo>
                    <a:pt x="4570" y="85946"/>
                  </a:lnTo>
                  <a:cubicBezTo>
                    <a:pt x="4660" y="86664"/>
                    <a:pt x="4750" y="87469"/>
                    <a:pt x="4929" y="88186"/>
                  </a:cubicBezTo>
                  <a:cubicBezTo>
                    <a:pt x="13084" y="133265"/>
                    <a:pt x="32260" y="176552"/>
                    <a:pt x="60397" y="213295"/>
                  </a:cubicBezTo>
                  <a:cubicBezTo>
                    <a:pt x="60935" y="214013"/>
                    <a:pt x="61473" y="214730"/>
                    <a:pt x="62010" y="215446"/>
                  </a:cubicBezTo>
                  <a:cubicBezTo>
                    <a:pt x="62548" y="216253"/>
                    <a:pt x="63175" y="216971"/>
                    <a:pt x="63713" y="217776"/>
                  </a:cubicBezTo>
                  <a:cubicBezTo>
                    <a:pt x="64340" y="218583"/>
                    <a:pt x="64967" y="219388"/>
                    <a:pt x="65505" y="220196"/>
                  </a:cubicBezTo>
                  <a:cubicBezTo>
                    <a:pt x="66043" y="220913"/>
                    <a:pt x="66490" y="221629"/>
                    <a:pt x="67028" y="222257"/>
                  </a:cubicBezTo>
                  <a:cubicBezTo>
                    <a:pt x="123034" y="290010"/>
                    <a:pt x="205295" y="328816"/>
                    <a:pt x="292843" y="328816"/>
                  </a:cubicBezTo>
                  <a:lnTo>
                    <a:pt x="511668" y="328816"/>
                  </a:lnTo>
                  <a:cubicBezTo>
                    <a:pt x="597782" y="328816"/>
                    <a:pt x="678878" y="291174"/>
                    <a:pt x="734794" y="225394"/>
                  </a:cubicBezTo>
                  <a:lnTo>
                    <a:pt x="736407" y="223064"/>
                  </a:lnTo>
                  <a:lnTo>
                    <a:pt x="747608" y="207740"/>
                  </a:lnTo>
                  <a:cubicBezTo>
                    <a:pt x="774132" y="171354"/>
                    <a:pt x="791517" y="130576"/>
                    <a:pt x="799223" y="864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orme libre 22">
              <a:extLst>
                <a:ext uri="{FF2B5EF4-FFF2-40B4-BE49-F238E27FC236}">
                  <a16:creationId xmlns:a16="http://schemas.microsoft.com/office/drawing/2014/main" id="{D852C45F-07AA-4E8C-9481-3E18CA397E17}"/>
                </a:ext>
              </a:extLst>
            </p:cNvPr>
            <p:cNvSpPr/>
            <p:nvPr/>
          </p:nvSpPr>
          <p:spPr>
            <a:xfrm>
              <a:off x="5099535" y="2525852"/>
              <a:ext cx="872337" cy="356635"/>
            </a:xfrm>
            <a:custGeom>
              <a:avLst/>
              <a:gdLst>
                <a:gd name="csX0" fmla="*/ 799940 w 804509"/>
                <a:gd name="csY0" fmla="*/ 85946 h 328905"/>
                <a:gd name="csX1" fmla="*/ 800299 w 804509"/>
                <a:gd name="csY1" fmla="*/ 83705 h 328905"/>
                <a:gd name="csX2" fmla="*/ 800836 w 804509"/>
                <a:gd name="csY2" fmla="*/ 80122 h 328905"/>
                <a:gd name="csX3" fmla="*/ 800836 w 804509"/>
                <a:gd name="csY3" fmla="*/ 79224 h 328905"/>
                <a:gd name="csX4" fmla="*/ 804510 w 804509"/>
                <a:gd name="csY4" fmla="*/ 35938 h 328905"/>
                <a:gd name="csX5" fmla="*/ 802001 w 804509"/>
                <a:gd name="csY5" fmla="*/ 0 h 328905"/>
                <a:gd name="csX6" fmla="*/ 721352 w 804509"/>
                <a:gd name="csY6" fmla="*/ 0 h 328905"/>
                <a:gd name="csX7" fmla="*/ 691692 w 804509"/>
                <a:gd name="csY7" fmla="*/ 16042 h 328905"/>
                <a:gd name="csX8" fmla="*/ 692946 w 804509"/>
                <a:gd name="csY8" fmla="*/ 35938 h 328905"/>
                <a:gd name="csX9" fmla="*/ 691334 w 804509"/>
                <a:gd name="csY9" fmla="*/ 58970 h 328905"/>
                <a:gd name="csX10" fmla="*/ 690258 w 804509"/>
                <a:gd name="csY10" fmla="*/ 66230 h 328905"/>
                <a:gd name="csX11" fmla="*/ 689900 w 804509"/>
                <a:gd name="csY11" fmla="*/ 68471 h 328905"/>
                <a:gd name="csX12" fmla="*/ 689273 w 804509"/>
                <a:gd name="csY12" fmla="*/ 72593 h 328905"/>
                <a:gd name="csX13" fmla="*/ 613105 w 804509"/>
                <a:gd name="csY13" fmla="*/ 186230 h 328905"/>
                <a:gd name="csX14" fmla="*/ 610147 w 804509"/>
                <a:gd name="csY14" fmla="*/ 188022 h 328905"/>
                <a:gd name="csX15" fmla="*/ 608625 w 804509"/>
                <a:gd name="csY15" fmla="*/ 188919 h 328905"/>
                <a:gd name="csX16" fmla="*/ 605309 w 804509"/>
                <a:gd name="csY16" fmla="*/ 190980 h 328905"/>
                <a:gd name="csX17" fmla="*/ 604234 w 804509"/>
                <a:gd name="csY17" fmla="*/ 191608 h 328905"/>
                <a:gd name="csX18" fmla="*/ 511667 w 804509"/>
                <a:gd name="csY18" fmla="*/ 217327 h 328905"/>
                <a:gd name="csX19" fmla="*/ 292753 w 804509"/>
                <a:gd name="csY19" fmla="*/ 217327 h 328905"/>
                <a:gd name="csX20" fmla="*/ 201800 w 804509"/>
                <a:gd name="csY20" fmla="*/ 192592 h 328905"/>
                <a:gd name="csX21" fmla="*/ 197409 w 804509"/>
                <a:gd name="csY21" fmla="*/ 189905 h 328905"/>
                <a:gd name="csX22" fmla="*/ 195706 w 804509"/>
                <a:gd name="csY22" fmla="*/ 188919 h 328905"/>
                <a:gd name="csX23" fmla="*/ 192928 w 804509"/>
                <a:gd name="csY23" fmla="*/ 187216 h 328905"/>
                <a:gd name="csX24" fmla="*/ 115865 w 804509"/>
                <a:gd name="csY24" fmla="*/ 75192 h 328905"/>
                <a:gd name="csX25" fmla="*/ 114610 w 804509"/>
                <a:gd name="csY25" fmla="*/ 69096 h 328905"/>
                <a:gd name="csX26" fmla="*/ 113893 w 804509"/>
                <a:gd name="csY26" fmla="*/ 64348 h 328905"/>
                <a:gd name="csX27" fmla="*/ 113625 w 804509"/>
                <a:gd name="csY27" fmla="*/ 62734 h 328905"/>
                <a:gd name="csX28" fmla="*/ 111474 w 804509"/>
                <a:gd name="csY28" fmla="*/ 35938 h 328905"/>
                <a:gd name="csX29" fmla="*/ 113176 w 804509"/>
                <a:gd name="csY29" fmla="*/ 12817 h 328905"/>
                <a:gd name="csX30" fmla="*/ 85756 w 804509"/>
                <a:gd name="csY30" fmla="*/ 0 h 328905"/>
                <a:gd name="csX31" fmla="*/ 2509 w 804509"/>
                <a:gd name="csY31" fmla="*/ 0 h 328905"/>
                <a:gd name="csX32" fmla="*/ 0 w 804509"/>
                <a:gd name="csY32" fmla="*/ 35938 h 328905"/>
                <a:gd name="csX33" fmla="*/ 3585 w 804509"/>
                <a:gd name="csY33" fmla="*/ 79224 h 328905"/>
                <a:gd name="csX34" fmla="*/ 3585 w 804509"/>
                <a:gd name="csY34" fmla="*/ 79852 h 328905"/>
                <a:gd name="csX35" fmla="*/ 4301 w 804509"/>
                <a:gd name="csY35" fmla="*/ 83705 h 328905"/>
                <a:gd name="csX36" fmla="*/ 4660 w 804509"/>
                <a:gd name="csY36" fmla="*/ 85946 h 328905"/>
                <a:gd name="csX37" fmla="*/ 5019 w 804509"/>
                <a:gd name="csY37" fmla="*/ 88276 h 328905"/>
                <a:gd name="csX38" fmla="*/ 60486 w 804509"/>
                <a:gd name="csY38" fmla="*/ 213385 h 328905"/>
                <a:gd name="csX39" fmla="*/ 62100 w 804509"/>
                <a:gd name="csY39" fmla="*/ 215535 h 328905"/>
                <a:gd name="csX40" fmla="*/ 63802 w 804509"/>
                <a:gd name="csY40" fmla="*/ 217866 h 328905"/>
                <a:gd name="csX41" fmla="*/ 65594 w 804509"/>
                <a:gd name="csY41" fmla="*/ 220286 h 328905"/>
                <a:gd name="csX42" fmla="*/ 67117 w 804509"/>
                <a:gd name="csY42" fmla="*/ 222347 h 328905"/>
                <a:gd name="csX43" fmla="*/ 292843 w 804509"/>
                <a:gd name="csY43" fmla="*/ 328905 h 328905"/>
                <a:gd name="csX44" fmla="*/ 511757 w 804509"/>
                <a:gd name="csY44" fmla="*/ 328905 h 328905"/>
                <a:gd name="csX45" fmla="*/ 737572 w 804509"/>
                <a:gd name="csY45" fmla="*/ 222347 h 328905"/>
                <a:gd name="csX46" fmla="*/ 739095 w 804509"/>
                <a:gd name="csY46" fmla="*/ 220286 h 328905"/>
                <a:gd name="csX47" fmla="*/ 740977 w 804509"/>
                <a:gd name="csY47" fmla="*/ 217776 h 328905"/>
                <a:gd name="csX48" fmla="*/ 742679 w 804509"/>
                <a:gd name="csY48" fmla="*/ 215446 h 328905"/>
                <a:gd name="csX49" fmla="*/ 744293 w 804509"/>
                <a:gd name="csY49" fmla="*/ 213295 h 328905"/>
                <a:gd name="csX50" fmla="*/ 799760 w 804509"/>
                <a:gd name="csY50" fmla="*/ 88186 h 328905"/>
                <a:gd name="csX51" fmla="*/ 800119 w 804509"/>
                <a:gd name="csY51" fmla="*/ 85946 h 3289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804509" h="328905">
                  <a:moveTo>
                    <a:pt x="799940" y="85946"/>
                  </a:moveTo>
                  <a:lnTo>
                    <a:pt x="800299" y="83705"/>
                  </a:lnTo>
                  <a:cubicBezTo>
                    <a:pt x="800477" y="82539"/>
                    <a:pt x="800656" y="81286"/>
                    <a:pt x="800836" y="80122"/>
                  </a:cubicBezTo>
                  <a:lnTo>
                    <a:pt x="800836" y="79224"/>
                  </a:lnTo>
                  <a:cubicBezTo>
                    <a:pt x="803435" y="62913"/>
                    <a:pt x="804510" y="49111"/>
                    <a:pt x="804510" y="35938"/>
                  </a:cubicBezTo>
                  <a:cubicBezTo>
                    <a:pt x="804510" y="24735"/>
                    <a:pt x="803704" y="13174"/>
                    <a:pt x="802001" y="0"/>
                  </a:cubicBezTo>
                  <a:lnTo>
                    <a:pt x="721352" y="0"/>
                  </a:lnTo>
                  <a:cubicBezTo>
                    <a:pt x="709525" y="0"/>
                    <a:pt x="698413" y="6096"/>
                    <a:pt x="691692" y="16042"/>
                  </a:cubicBezTo>
                  <a:cubicBezTo>
                    <a:pt x="692499" y="23392"/>
                    <a:pt x="692946" y="29754"/>
                    <a:pt x="692946" y="35938"/>
                  </a:cubicBezTo>
                  <a:cubicBezTo>
                    <a:pt x="692946" y="43018"/>
                    <a:pt x="692409" y="50278"/>
                    <a:pt x="691334" y="58970"/>
                  </a:cubicBezTo>
                  <a:cubicBezTo>
                    <a:pt x="691065" y="61390"/>
                    <a:pt x="690617" y="63810"/>
                    <a:pt x="690258" y="66230"/>
                  </a:cubicBezTo>
                  <a:cubicBezTo>
                    <a:pt x="690169" y="66946"/>
                    <a:pt x="689989" y="67753"/>
                    <a:pt x="689900" y="68471"/>
                  </a:cubicBezTo>
                  <a:cubicBezTo>
                    <a:pt x="689720" y="69814"/>
                    <a:pt x="689542" y="71249"/>
                    <a:pt x="689273" y="72593"/>
                  </a:cubicBezTo>
                  <a:cubicBezTo>
                    <a:pt x="679684" y="119105"/>
                    <a:pt x="652622" y="159434"/>
                    <a:pt x="613105" y="186230"/>
                  </a:cubicBezTo>
                  <a:cubicBezTo>
                    <a:pt x="612120" y="186858"/>
                    <a:pt x="611134" y="187486"/>
                    <a:pt x="610147" y="188022"/>
                  </a:cubicBezTo>
                  <a:lnTo>
                    <a:pt x="608625" y="188919"/>
                  </a:lnTo>
                  <a:cubicBezTo>
                    <a:pt x="607549" y="189636"/>
                    <a:pt x="606385" y="190262"/>
                    <a:pt x="605309" y="190980"/>
                  </a:cubicBezTo>
                  <a:lnTo>
                    <a:pt x="604234" y="191608"/>
                  </a:lnTo>
                  <a:cubicBezTo>
                    <a:pt x="576097" y="208455"/>
                    <a:pt x="544106" y="217327"/>
                    <a:pt x="511667" y="217327"/>
                  </a:cubicBezTo>
                  <a:lnTo>
                    <a:pt x="292753" y="217327"/>
                  </a:lnTo>
                  <a:cubicBezTo>
                    <a:pt x="260941" y="217327"/>
                    <a:pt x="229489" y="208814"/>
                    <a:pt x="201800" y="192592"/>
                  </a:cubicBezTo>
                  <a:cubicBezTo>
                    <a:pt x="200276" y="191697"/>
                    <a:pt x="198843" y="190800"/>
                    <a:pt x="197409" y="189905"/>
                  </a:cubicBezTo>
                  <a:lnTo>
                    <a:pt x="195706" y="188919"/>
                  </a:lnTo>
                  <a:cubicBezTo>
                    <a:pt x="194810" y="188380"/>
                    <a:pt x="193824" y="187842"/>
                    <a:pt x="192928" y="187216"/>
                  </a:cubicBezTo>
                  <a:cubicBezTo>
                    <a:pt x="153411" y="161046"/>
                    <a:pt x="126080" y="121256"/>
                    <a:pt x="115865" y="75192"/>
                  </a:cubicBezTo>
                  <a:cubicBezTo>
                    <a:pt x="115416" y="73131"/>
                    <a:pt x="115058" y="71160"/>
                    <a:pt x="114610" y="69096"/>
                  </a:cubicBezTo>
                  <a:cubicBezTo>
                    <a:pt x="114341" y="67573"/>
                    <a:pt x="114072" y="65961"/>
                    <a:pt x="113893" y="64348"/>
                  </a:cubicBezTo>
                  <a:lnTo>
                    <a:pt x="113625" y="62734"/>
                  </a:lnTo>
                  <a:cubicBezTo>
                    <a:pt x="112101" y="52697"/>
                    <a:pt x="111474" y="44184"/>
                    <a:pt x="111474" y="35938"/>
                  </a:cubicBezTo>
                  <a:cubicBezTo>
                    <a:pt x="111474" y="28768"/>
                    <a:pt x="112011" y="21331"/>
                    <a:pt x="113176" y="12817"/>
                  </a:cubicBezTo>
                  <a:cubicBezTo>
                    <a:pt x="106366" y="4750"/>
                    <a:pt x="96330" y="0"/>
                    <a:pt x="85756" y="0"/>
                  </a:cubicBezTo>
                  <a:lnTo>
                    <a:pt x="2509" y="0"/>
                  </a:lnTo>
                  <a:cubicBezTo>
                    <a:pt x="806" y="13174"/>
                    <a:pt x="0" y="24735"/>
                    <a:pt x="0" y="35938"/>
                  </a:cubicBezTo>
                  <a:cubicBezTo>
                    <a:pt x="0" y="49111"/>
                    <a:pt x="1165" y="62913"/>
                    <a:pt x="3585" y="79224"/>
                  </a:cubicBezTo>
                  <a:lnTo>
                    <a:pt x="3585" y="79852"/>
                  </a:lnTo>
                  <a:cubicBezTo>
                    <a:pt x="3854" y="81106"/>
                    <a:pt x="4033" y="82452"/>
                    <a:pt x="4301" y="83705"/>
                  </a:cubicBezTo>
                  <a:lnTo>
                    <a:pt x="4660" y="85946"/>
                  </a:lnTo>
                  <a:cubicBezTo>
                    <a:pt x="4750" y="86753"/>
                    <a:pt x="4839" y="87469"/>
                    <a:pt x="5019" y="88276"/>
                  </a:cubicBezTo>
                  <a:cubicBezTo>
                    <a:pt x="13172" y="133355"/>
                    <a:pt x="32349" y="176640"/>
                    <a:pt x="60486" y="213385"/>
                  </a:cubicBezTo>
                  <a:cubicBezTo>
                    <a:pt x="61024" y="214102"/>
                    <a:pt x="61561" y="214818"/>
                    <a:pt x="62100" y="215535"/>
                  </a:cubicBezTo>
                  <a:cubicBezTo>
                    <a:pt x="62637" y="216343"/>
                    <a:pt x="63264" y="217058"/>
                    <a:pt x="63802" y="217866"/>
                  </a:cubicBezTo>
                  <a:cubicBezTo>
                    <a:pt x="64429" y="218673"/>
                    <a:pt x="65056" y="219478"/>
                    <a:pt x="65594" y="220286"/>
                  </a:cubicBezTo>
                  <a:cubicBezTo>
                    <a:pt x="66131" y="221003"/>
                    <a:pt x="66580" y="221719"/>
                    <a:pt x="67117" y="222347"/>
                  </a:cubicBezTo>
                  <a:cubicBezTo>
                    <a:pt x="123123" y="290010"/>
                    <a:pt x="205384" y="328905"/>
                    <a:pt x="292843" y="328905"/>
                  </a:cubicBezTo>
                  <a:lnTo>
                    <a:pt x="511757" y="328905"/>
                  </a:lnTo>
                  <a:cubicBezTo>
                    <a:pt x="599305" y="328905"/>
                    <a:pt x="681567" y="290100"/>
                    <a:pt x="737572" y="222347"/>
                  </a:cubicBezTo>
                  <a:cubicBezTo>
                    <a:pt x="738109" y="221719"/>
                    <a:pt x="738558" y="221003"/>
                    <a:pt x="739095" y="220286"/>
                  </a:cubicBezTo>
                  <a:cubicBezTo>
                    <a:pt x="739723" y="219478"/>
                    <a:pt x="740260" y="218583"/>
                    <a:pt x="740977" y="217776"/>
                  </a:cubicBezTo>
                  <a:cubicBezTo>
                    <a:pt x="741515" y="217058"/>
                    <a:pt x="742142" y="216253"/>
                    <a:pt x="742679" y="215446"/>
                  </a:cubicBezTo>
                  <a:cubicBezTo>
                    <a:pt x="743218" y="214728"/>
                    <a:pt x="743755" y="214013"/>
                    <a:pt x="744293" y="213295"/>
                  </a:cubicBezTo>
                  <a:cubicBezTo>
                    <a:pt x="772341" y="176552"/>
                    <a:pt x="791516" y="133265"/>
                    <a:pt x="799760" y="88186"/>
                  </a:cubicBezTo>
                  <a:cubicBezTo>
                    <a:pt x="799850" y="87469"/>
                    <a:pt x="800029" y="86664"/>
                    <a:pt x="800119" y="8594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orme libre 23">
              <a:extLst>
                <a:ext uri="{FF2B5EF4-FFF2-40B4-BE49-F238E27FC236}">
                  <a16:creationId xmlns:a16="http://schemas.microsoft.com/office/drawing/2014/main" id="{5F3D3678-FFDB-41E6-AA99-09F0DFAB1C7E}"/>
                </a:ext>
              </a:extLst>
            </p:cNvPr>
            <p:cNvSpPr/>
            <p:nvPr/>
          </p:nvSpPr>
          <p:spPr>
            <a:xfrm>
              <a:off x="5185817" y="2247153"/>
              <a:ext cx="699871" cy="145568"/>
            </a:xfrm>
            <a:custGeom>
              <a:avLst/>
              <a:gdLst>
                <a:gd name="csX0" fmla="*/ 213270 w 645453"/>
                <a:gd name="csY0" fmla="*/ 111576 h 134249"/>
                <a:gd name="csX1" fmla="*/ 432184 w 645453"/>
                <a:gd name="csY1" fmla="*/ 111576 h 134249"/>
                <a:gd name="csX2" fmla="*/ 519463 w 645453"/>
                <a:gd name="csY2" fmla="*/ 134250 h 134249"/>
                <a:gd name="csX3" fmla="*/ 641869 w 645453"/>
                <a:gd name="csY3" fmla="*/ 92398 h 134249"/>
                <a:gd name="csX4" fmla="*/ 645454 w 645453"/>
                <a:gd name="csY4" fmla="*/ 92398 h 134249"/>
                <a:gd name="csX5" fmla="*/ 432184 w 645453"/>
                <a:gd name="csY5" fmla="*/ 0 h 134249"/>
                <a:gd name="csX6" fmla="*/ 213270 w 645453"/>
                <a:gd name="csY6" fmla="*/ 0 h 134249"/>
                <a:gd name="csX7" fmla="*/ 0 w 645453"/>
                <a:gd name="csY7" fmla="*/ 92398 h 134249"/>
                <a:gd name="csX8" fmla="*/ 6272 w 645453"/>
                <a:gd name="csY8" fmla="*/ 92398 h 134249"/>
                <a:gd name="csX9" fmla="*/ 127513 w 645453"/>
                <a:gd name="csY9" fmla="*/ 133443 h 134249"/>
                <a:gd name="csX10" fmla="*/ 213360 w 645453"/>
                <a:gd name="csY10" fmla="*/ 111576 h 134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453" h="134249">
                  <a:moveTo>
                    <a:pt x="213270" y="111576"/>
                  </a:moveTo>
                  <a:lnTo>
                    <a:pt x="432184" y="111576"/>
                  </a:lnTo>
                  <a:cubicBezTo>
                    <a:pt x="462562" y="111576"/>
                    <a:pt x="492670" y="119374"/>
                    <a:pt x="519463" y="134250"/>
                  </a:cubicBezTo>
                  <a:cubicBezTo>
                    <a:pt x="554411" y="107274"/>
                    <a:pt x="597692" y="92398"/>
                    <a:pt x="641869" y="92398"/>
                  </a:cubicBezTo>
                  <a:lnTo>
                    <a:pt x="645454" y="92398"/>
                  </a:lnTo>
                  <a:cubicBezTo>
                    <a:pt x="590075" y="33428"/>
                    <a:pt x="513370" y="0"/>
                    <a:pt x="432184" y="0"/>
                  </a:cubicBezTo>
                  <a:lnTo>
                    <a:pt x="213270" y="0"/>
                  </a:lnTo>
                  <a:cubicBezTo>
                    <a:pt x="132084" y="0"/>
                    <a:pt x="55379" y="33428"/>
                    <a:pt x="0" y="92398"/>
                  </a:cubicBezTo>
                  <a:lnTo>
                    <a:pt x="6272" y="92398"/>
                  </a:lnTo>
                  <a:cubicBezTo>
                    <a:pt x="49913" y="92398"/>
                    <a:pt x="92745" y="106916"/>
                    <a:pt x="127513" y="133443"/>
                  </a:cubicBezTo>
                  <a:cubicBezTo>
                    <a:pt x="153949" y="119105"/>
                    <a:pt x="183519" y="111576"/>
                    <a:pt x="213360" y="11157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orme libre 24">
              <a:extLst>
                <a:ext uri="{FF2B5EF4-FFF2-40B4-BE49-F238E27FC236}">
                  <a16:creationId xmlns:a16="http://schemas.microsoft.com/office/drawing/2014/main" id="{26E14757-3383-4365-90A6-6FF64DE47973}"/>
                </a:ext>
              </a:extLst>
            </p:cNvPr>
            <p:cNvSpPr/>
            <p:nvPr/>
          </p:nvSpPr>
          <p:spPr>
            <a:xfrm>
              <a:off x="5944182" y="4104562"/>
              <a:ext cx="303637" cy="120985"/>
            </a:xfrm>
            <a:custGeom>
              <a:avLst/>
              <a:gdLst>
                <a:gd name="csX0" fmla="*/ 234416 w 280028"/>
                <a:gd name="csY0" fmla="*/ 111578 h 111578"/>
                <a:gd name="csX1" fmla="*/ 280028 w 280028"/>
                <a:gd name="csY1" fmla="*/ 0 h 111578"/>
                <a:gd name="csX2" fmla="*/ 0 w 280028"/>
                <a:gd name="csY2" fmla="*/ 0 h 111578"/>
                <a:gd name="csX3" fmla="*/ 45611 w 280028"/>
                <a:gd name="csY3" fmla="*/ 111578 h 111578"/>
                <a:gd name="csX4" fmla="*/ 234416 w 280028"/>
                <a:gd name="csY4" fmla="*/ 111578 h 111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0028" h="111578">
                  <a:moveTo>
                    <a:pt x="234416" y="111578"/>
                  </a:moveTo>
                  <a:cubicBezTo>
                    <a:pt x="242392" y="71608"/>
                    <a:pt x="257626" y="34146"/>
                    <a:pt x="280028" y="0"/>
                  </a:cubicBezTo>
                  <a:lnTo>
                    <a:pt x="0" y="0"/>
                  </a:lnTo>
                  <a:cubicBezTo>
                    <a:pt x="22313" y="34146"/>
                    <a:pt x="37635" y="71608"/>
                    <a:pt x="45611" y="111578"/>
                  </a:cubicBezTo>
                  <a:lnTo>
                    <a:pt x="234416" y="1115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orme libre 25">
              <a:extLst>
                <a:ext uri="{FF2B5EF4-FFF2-40B4-BE49-F238E27FC236}">
                  <a16:creationId xmlns:a16="http://schemas.microsoft.com/office/drawing/2014/main" id="{E202463C-AC23-4816-BAF5-A93CB41DC7D1}"/>
                </a:ext>
              </a:extLst>
            </p:cNvPr>
            <p:cNvSpPr/>
            <p:nvPr/>
          </p:nvSpPr>
          <p:spPr>
            <a:xfrm>
              <a:off x="5690293" y="4155580"/>
              <a:ext cx="808597" cy="326316"/>
            </a:xfrm>
            <a:custGeom>
              <a:avLst/>
              <a:gdLst>
                <a:gd name="csX0" fmla="*/ 679505 w 745725"/>
                <a:gd name="csY0" fmla="*/ 263303 h 300943"/>
                <a:gd name="csX1" fmla="*/ 681028 w 745725"/>
                <a:gd name="csY1" fmla="*/ 262137 h 300943"/>
                <a:gd name="csX2" fmla="*/ 683179 w 745725"/>
                <a:gd name="csY2" fmla="*/ 260435 h 300943"/>
                <a:gd name="csX3" fmla="*/ 684881 w 745725"/>
                <a:gd name="csY3" fmla="*/ 258912 h 300943"/>
                <a:gd name="csX4" fmla="*/ 686584 w 745725"/>
                <a:gd name="csY4" fmla="*/ 257389 h 300943"/>
                <a:gd name="csX5" fmla="*/ 745726 w 745725"/>
                <a:gd name="csY5" fmla="*/ 126992 h 300943"/>
                <a:gd name="csX6" fmla="*/ 691512 w 745725"/>
                <a:gd name="csY6" fmla="*/ 1166 h 300943"/>
                <a:gd name="csX7" fmla="*/ 628786 w 745725"/>
                <a:gd name="csY7" fmla="*/ 102257 h 300943"/>
                <a:gd name="csX8" fmla="*/ 634163 w 745725"/>
                <a:gd name="csY8" fmla="*/ 127082 h 300943"/>
                <a:gd name="csX9" fmla="*/ 627621 w 745725"/>
                <a:gd name="csY9" fmla="*/ 154416 h 300943"/>
                <a:gd name="csX10" fmla="*/ 623409 w 745725"/>
                <a:gd name="csY10" fmla="*/ 162123 h 300943"/>
                <a:gd name="csX11" fmla="*/ 619825 w 745725"/>
                <a:gd name="csY11" fmla="*/ 166604 h 300943"/>
                <a:gd name="csX12" fmla="*/ 618929 w 745725"/>
                <a:gd name="csY12" fmla="*/ 167590 h 300943"/>
                <a:gd name="csX13" fmla="*/ 571794 w 745725"/>
                <a:gd name="csY13" fmla="*/ 189457 h 300943"/>
                <a:gd name="csX14" fmla="*/ 173930 w 745725"/>
                <a:gd name="csY14" fmla="*/ 189457 h 300943"/>
                <a:gd name="csX15" fmla="*/ 129126 w 745725"/>
                <a:gd name="csY15" fmla="*/ 170367 h 300943"/>
                <a:gd name="csX16" fmla="*/ 125363 w 745725"/>
                <a:gd name="csY16" fmla="*/ 165886 h 300943"/>
                <a:gd name="csX17" fmla="*/ 124825 w 745725"/>
                <a:gd name="csY17" fmla="*/ 165170 h 300943"/>
                <a:gd name="csX18" fmla="*/ 120434 w 745725"/>
                <a:gd name="csY18" fmla="*/ 158718 h 300943"/>
                <a:gd name="csX19" fmla="*/ 111473 w 745725"/>
                <a:gd name="csY19" fmla="*/ 126903 h 300943"/>
                <a:gd name="csX20" fmla="*/ 118822 w 745725"/>
                <a:gd name="csY20" fmla="*/ 98045 h 300943"/>
                <a:gd name="csX21" fmla="*/ 55288 w 745725"/>
                <a:gd name="csY21" fmla="*/ 0 h 300943"/>
                <a:gd name="csX22" fmla="*/ 0 w 745725"/>
                <a:gd name="csY22" fmla="*/ 126903 h 300943"/>
                <a:gd name="csX23" fmla="*/ 60127 w 745725"/>
                <a:gd name="csY23" fmla="*/ 258194 h 300943"/>
                <a:gd name="csX24" fmla="*/ 60127 w 745725"/>
                <a:gd name="csY24" fmla="*/ 258194 h 300943"/>
                <a:gd name="csX25" fmla="*/ 61830 w 745725"/>
                <a:gd name="csY25" fmla="*/ 259809 h 300943"/>
                <a:gd name="csX26" fmla="*/ 63532 w 745725"/>
                <a:gd name="csY26" fmla="*/ 261332 h 300943"/>
                <a:gd name="csX27" fmla="*/ 65324 w 745725"/>
                <a:gd name="csY27" fmla="*/ 262675 h 300943"/>
                <a:gd name="csX28" fmla="*/ 67296 w 745725"/>
                <a:gd name="csY28" fmla="*/ 264111 h 300943"/>
                <a:gd name="csX29" fmla="*/ 173930 w 745725"/>
                <a:gd name="csY29" fmla="*/ 300943 h 300943"/>
                <a:gd name="csX30" fmla="*/ 571794 w 745725"/>
                <a:gd name="csY30" fmla="*/ 300943 h 300943"/>
                <a:gd name="csX31" fmla="*/ 679594 w 745725"/>
                <a:gd name="csY31" fmla="*/ 263303 h 30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45725" h="300943">
                  <a:moveTo>
                    <a:pt x="679505" y="263303"/>
                  </a:moveTo>
                  <a:lnTo>
                    <a:pt x="681028" y="262137"/>
                  </a:lnTo>
                  <a:cubicBezTo>
                    <a:pt x="681745" y="261601"/>
                    <a:pt x="682461" y="261063"/>
                    <a:pt x="683179" y="260435"/>
                  </a:cubicBezTo>
                  <a:cubicBezTo>
                    <a:pt x="683716" y="259986"/>
                    <a:pt x="684344" y="259450"/>
                    <a:pt x="684881" y="258912"/>
                  </a:cubicBezTo>
                  <a:cubicBezTo>
                    <a:pt x="685419" y="258374"/>
                    <a:pt x="686046" y="257836"/>
                    <a:pt x="686584" y="257389"/>
                  </a:cubicBezTo>
                  <a:cubicBezTo>
                    <a:pt x="724130" y="224228"/>
                    <a:pt x="745726" y="176732"/>
                    <a:pt x="745726" y="126992"/>
                  </a:cubicBezTo>
                  <a:cubicBezTo>
                    <a:pt x="745726" y="77253"/>
                    <a:pt x="726012" y="34056"/>
                    <a:pt x="691512" y="1166"/>
                  </a:cubicBezTo>
                  <a:cubicBezTo>
                    <a:pt x="657998" y="25184"/>
                    <a:pt x="635417" y="61570"/>
                    <a:pt x="628786" y="102257"/>
                  </a:cubicBezTo>
                  <a:cubicBezTo>
                    <a:pt x="632370" y="110322"/>
                    <a:pt x="634163" y="118658"/>
                    <a:pt x="634163" y="127082"/>
                  </a:cubicBezTo>
                  <a:cubicBezTo>
                    <a:pt x="634163" y="136403"/>
                    <a:pt x="632011" y="145544"/>
                    <a:pt x="627621" y="154416"/>
                  </a:cubicBezTo>
                  <a:cubicBezTo>
                    <a:pt x="626367" y="157014"/>
                    <a:pt x="625023" y="159613"/>
                    <a:pt x="623409" y="162123"/>
                  </a:cubicBezTo>
                  <a:cubicBezTo>
                    <a:pt x="622334" y="163735"/>
                    <a:pt x="621079" y="165170"/>
                    <a:pt x="619825" y="166604"/>
                  </a:cubicBezTo>
                  <a:lnTo>
                    <a:pt x="618929" y="167590"/>
                  </a:lnTo>
                  <a:cubicBezTo>
                    <a:pt x="606922" y="181480"/>
                    <a:pt x="589716" y="189457"/>
                    <a:pt x="571794" y="189457"/>
                  </a:cubicBezTo>
                  <a:lnTo>
                    <a:pt x="173930" y="189457"/>
                  </a:lnTo>
                  <a:cubicBezTo>
                    <a:pt x="156995" y="189457"/>
                    <a:pt x="141044" y="182646"/>
                    <a:pt x="129126" y="170367"/>
                  </a:cubicBezTo>
                  <a:cubicBezTo>
                    <a:pt x="127783" y="168934"/>
                    <a:pt x="126528" y="167411"/>
                    <a:pt x="125363" y="165886"/>
                  </a:cubicBezTo>
                  <a:lnTo>
                    <a:pt x="124825" y="165170"/>
                  </a:lnTo>
                  <a:cubicBezTo>
                    <a:pt x="123212" y="163109"/>
                    <a:pt x="121689" y="160959"/>
                    <a:pt x="120434" y="158718"/>
                  </a:cubicBezTo>
                  <a:cubicBezTo>
                    <a:pt x="114609" y="148859"/>
                    <a:pt x="111473" y="137926"/>
                    <a:pt x="111473" y="126903"/>
                  </a:cubicBezTo>
                  <a:cubicBezTo>
                    <a:pt x="111473" y="117044"/>
                    <a:pt x="113982" y="107097"/>
                    <a:pt x="118822" y="98045"/>
                  </a:cubicBezTo>
                  <a:cubicBezTo>
                    <a:pt x="111294" y="58432"/>
                    <a:pt x="88354" y="23123"/>
                    <a:pt x="55288" y="0"/>
                  </a:cubicBezTo>
                  <a:cubicBezTo>
                    <a:pt x="20072" y="32982"/>
                    <a:pt x="0" y="78866"/>
                    <a:pt x="0" y="126903"/>
                  </a:cubicBezTo>
                  <a:cubicBezTo>
                    <a:pt x="0" y="174938"/>
                    <a:pt x="21954" y="224946"/>
                    <a:pt x="60127" y="258194"/>
                  </a:cubicBezTo>
                  <a:lnTo>
                    <a:pt x="60127" y="258194"/>
                  </a:lnTo>
                  <a:cubicBezTo>
                    <a:pt x="60754" y="258733"/>
                    <a:pt x="61292" y="259271"/>
                    <a:pt x="61830" y="259809"/>
                  </a:cubicBezTo>
                  <a:cubicBezTo>
                    <a:pt x="62368" y="260345"/>
                    <a:pt x="62906" y="260794"/>
                    <a:pt x="63532" y="261332"/>
                  </a:cubicBezTo>
                  <a:cubicBezTo>
                    <a:pt x="64071" y="261781"/>
                    <a:pt x="64697" y="262227"/>
                    <a:pt x="65324" y="262675"/>
                  </a:cubicBezTo>
                  <a:cubicBezTo>
                    <a:pt x="65952" y="263124"/>
                    <a:pt x="66669" y="263662"/>
                    <a:pt x="67296" y="264111"/>
                  </a:cubicBezTo>
                  <a:cubicBezTo>
                    <a:pt x="98211" y="288218"/>
                    <a:pt x="135130" y="300943"/>
                    <a:pt x="173930" y="300943"/>
                  </a:cubicBezTo>
                  <a:lnTo>
                    <a:pt x="571794" y="300943"/>
                  </a:lnTo>
                  <a:cubicBezTo>
                    <a:pt x="611223" y="300943"/>
                    <a:pt x="648500" y="287949"/>
                    <a:pt x="679594" y="2633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orme libre 26">
              <a:extLst>
                <a:ext uri="{FF2B5EF4-FFF2-40B4-BE49-F238E27FC236}">
                  <a16:creationId xmlns:a16="http://schemas.microsoft.com/office/drawing/2014/main" id="{97A65517-7249-4C0C-A2A8-BE6F0F8C0B11}"/>
                </a:ext>
              </a:extLst>
            </p:cNvPr>
            <p:cNvSpPr/>
            <p:nvPr/>
          </p:nvSpPr>
          <p:spPr>
            <a:xfrm>
              <a:off x="6810885" y="4104468"/>
              <a:ext cx="808793" cy="377427"/>
            </a:xfrm>
            <a:custGeom>
              <a:avLst/>
              <a:gdLst>
                <a:gd name="csX0" fmla="*/ 571796 w 745905"/>
                <a:gd name="csY0" fmla="*/ 88 h 348080"/>
                <a:gd name="csX1" fmla="*/ 234148 w 745905"/>
                <a:gd name="csY1" fmla="*/ 88 h 348080"/>
                <a:gd name="csX2" fmla="*/ 279759 w 745905"/>
                <a:gd name="csY2" fmla="*/ 111666 h 348080"/>
                <a:gd name="csX3" fmla="*/ 571796 w 745905"/>
                <a:gd name="csY3" fmla="*/ 111666 h 348080"/>
                <a:gd name="csX4" fmla="*/ 634253 w 745905"/>
                <a:gd name="csY4" fmla="*/ 174130 h 348080"/>
                <a:gd name="csX5" fmla="*/ 571796 w 745905"/>
                <a:gd name="csY5" fmla="*/ 236595 h 348080"/>
                <a:gd name="csX6" fmla="*/ 173931 w 745905"/>
                <a:gd name="csY6" fmla="*/ 236595 h 348080"/>
                <a:gd name="csX7" fmla="*/ 129127 w 745905"/>
                <a:gd name="csY7" fmla="*/ 217505 h 348080"/>
                <a:gd name="csX8" fmla="*/ 125363 w 745905"/>
                <a:gd name="csY8" fmla="*/ 213024 h 348080"/>
                <a:gd name="csX9" fmla="*/ 124826 w 745905"/>
                <a:gd name="csY9" fmla="*/ 212308 h 348080"/>
                <a:gd name="csX10" fmla="*/ 120435 w 745905"/>
                <a:gd name="csY10" fmla="*/ 205856 h 348080"/>
                <a:gd name="csX11" fmla="*/ 111474 w 745905"/>
                <a:gd name="csY11" fmla="*/ 174040 h 348080"/>
                <a:gd name="csX12" fmla="*/ 118822 w 745905"/>
                <a:gd name="csY12" fmla="*/ 145183 h 348080"/>
                <a:gd name="csX13" fmla="*/ 55289 w 745905"/>
                <a:gd name="csY13" fmla="*/ 47138 h 348080"/>
                <a:gd name="csX14" fmla="*/ 0 w 745905"/>
                <a:gd name="csY14" fmla="*/ 174040 h 348080"/>
                <a:gd name="csX15" fmla="*/ 60217 w 745905"/>
                <a:gd name="csY15" fmla="*/ 305332 h 348080"/>
                <a:gd name="csX16" fmla="*/ 61920 w 745905"/>
                <a:gd name="csY16" fmla="*/ 306947 h 348080"/>
                <a:gd name="csX17" fmla="*/ 63622 w 745905"/>
                <a:gd name="csY17" fmla="*/ 308470 h 348080"/>
                <a:gd name="csX18" fmla="*/ 65415 w 745905"/>
                <a:gd name="csY18" fmla="*/ 309813 h 348080"/>
                <a:gd name="csX19" fmla="*/ 67386 w 745905"/>
                <a:gd name="csY19" fmla="*/ 311249 h 348080"/>
                <a:gd name="csX20" fmla="*/ 174021 w 745905"/>
                <a:gd name="csY20" fmla="*/ 348081 h 348080"/>
                <a:gd name="csX21" fmla="*/ 571885 w 745905"/>
                <a:gd name="csY21" fmla="*/ 348081 h 348080"/>
                <a:gd name="csX22" fmla="*/ 745905 w 745905"/>
                <a:gd name="csY22" fmla="*/ 174040 h 348080"/>
                <a:gd name="csX23" fmla="*/ 571885 w 745905"/>
                <a:gd name="csY23" fmla="*/ 0 h 348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45905" h="348080">
                  <a:moveTo>
                    <a:pt x="571796" y="88"/>
                  </a:moveTo>
                  <a:lnTo>
                    <a:pt x="234148" y="88"/>
                  </a:lnTo>
                  <a:cubicBezTo>
                    <a:pt x="256461" y="34233"/>
                    <a:pt x="271784" y="71696"/>
                    <a:pt x="279759" y="111666"/>
                  </a:cubicBezTo>
                  <a:lnTo>
                    <a:pt x="571796" y="111666"/>
                  </a:lnTo>
                  <a:cubicBezTo>
                    <a:pt x="606205" y="111666"/>
                    <a:pt x="634253" y="139715"/>
                    <a:pt x="634253" y="174130"/>
                  </a:cubicBezTo>
                  <a:cubicBezTo>
                    <a:pt x="634253" y="208543"/>
                    <a:pt x="606205" y="236595"/>
                    <a:pt x="571796" y="236595"/>
                  </a:cubicBezTo>
                  <a:lnTo>
                    <a:pt x="173931" y="236595"/>
                  </a:lnTo>
                  <a:cubicBezTo>
                    <a:pt x="156995" y="236595"/>
                    <a:pt x="141044" y="229784"/>
                    <a:pt x="129127" y="217505"/>
                  </a:cubicBezTo>
                  <a:cubicBezTo>
                    <a:pt x="127783" y="216071"/>
                    <a:pt x="126528" y="214549"/>
                    <a:pt x="125363" y="213024"/>
                  </a:cubicBezTo>
                  <a:lnTo>
                    <a:pt x="124826" y="212308"/>
                  </a:lnTo>
                  <a:cubicBezTo>
                    <a:pt x="123212" y="210247"/>
                    <a:pt x="121778" y="208096"/>
                    <a:pt x="120435" y="205856"/>
                  </a:cubicBezTo>
                  <a:cubicBezTo>
                    <a:pt x="114610" y="195997"/>
                    <a:pt x="111474" y="185063"/>
                    <a:pt x="111474" y="174040"/>
                  </a:cubicBezTo>
                  <a:cubicBezTo>
                    <a:pt x="111474" y="164181"/>
                    <a:pt x="113982" y="154235"/>
                    <a:pt x="118822" y="145183"/>
                  </a:cubicBezTo>
                  <a:cubicBezTo>
                    <a:pt x="111295" y="105570"/>
                    <a:pt x="88354" y="70260"/>
                    <a:pt x="55289" y="47138"/>
                  </a:cubicBezTo>
                  <a:cubicBezTo>
                    <a:pt x="20072" y="80119"/>
                    <a:pt x="0" y="126003"/>
                    <a:pt x="0" y="174040"/>
                  </a:cubicBezTo>
                  <a:cubicBezTo>
                    <a:pt x="0" y="222075"/>
                    <a:pt x="21954" y="272173"/>
                    <a:pt x="60217" y="305332"/>
                  </a:cubicBezTo>
                  <a:cubicBezTo>
                    <a:pt x="60845" y="305870"/>
                    <a:pt x="61382" y="306409"/>
                    <a:pt x="61920" y="306947"/>
                  </a:cubicBezTo>
                  <a:cubicBezTo>
                    <a:pt x="62457" y="307483"/>
                    <a:pt x="62995" y="308021"/>
                    <a:pt x="63622" y="308470"/>
                  </a:cubicBezTo>
                  <a:cubicBezTo>
                    <a:pt x="64160" y="308918"/>
                    <a:pt x="64787" y="309365"/>
                    <a:pt x="65415" y="309813"/>
                  </a:cubicBezTo>
                  <a:cubicBezTo>
                    <a:pt x="66042" y="310262"/>
                    <a:pt x="66758" y="310800"/>
                    <a:pt x="67386" y="311249"/>
                  </a:cubicBezTo>
                  <a:cubicBezTo>
                    <a:pt x="98301" y="335356"/>
                    <a:pt x="135220" y="348081"/>
                    <a:pt x="174021" y="348081"/>
                  </a:cubicBezTo>
                  <a:lnTo>
                    <a:pt x="571885" y="348081"/>
                  </a:lnTo>
                  <a:cubicBezTo>
                    <a:pt x="667856" y="348081"/>
                    <a:pt x="745905" y="270023"/>
                    <a:pt x="745905" y="174040"/>
                  </a:cubicBezTo>
                  <a:cubicBezTo>
                    <a:pt x="745905" y="78058"/>
                    <a:pt x="667856" y="0"/>
                    <a:pt x="571885" y="0"/>
                  </a:cubicBezTo>
                  <a:close/>
                </a:path>
              </a:pathLst>
            </a:cu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orme libre 27">
              <a:extLst>
                <a:ext uri="{FF2B5EF4-FFF2-40B4-BE49-F238E27FC236}">
                  <a16:creationId xmlns:a16="http://schemas.microsoft.com/office/drawing/2014/main" id="{B56AD76D-6785-4394-9832-8EEA798FD0AA}"/>
                </a:ext>
              </a:extLst>
            </p:cNvPr>
            <p:cNvSpPr/>
            <p:nvPr/>
          </p:nvSpPr>
          <p:spPr>
            <a:xfrm>
              <a:off x="4572421" y="4104468"/>
              <a:ext cx="808695" cy="377427"/>
            </a:xfrm>
            <a:custGeom>
              <a:avLst/>
              <a:gdLst>
                <a:gd name="csX0" fmla="*/ 678072 w 745815"/>
                <a:gd name="csY0" fmla="*/ 311605 h 348080"/>
                <a:gd name="csX1" fmla="*/ 678788 w 745815"/>
                <a:gd name="csY1" fmla="*/ 311069 h 348080"/>
                <a:gd name="csX2" fmla="*/ 680491 w 745815"/>
                <a:gd name="csY2" fmla="*/ 309813 h 348080"/>
                <a:gd name="csX3" fmla="*/ 682283 w 745815"/>
                <a:gd name="csY3" fmla="*/ 308470 h 348080"/>
                <a:gd name="csX4" fmla="*/ 683897 w 745815"/>
                <a:gd name="csY4" fmla="*/ 307034 h 348080"/>
                <a:gd name="csX5" fmla="*/ 685599 w 745815"/>
                <a:gd name="csY5" fmla="*/ 305422 h 348080"/>
                <a:gd name="csX6" fmla="*/ 745816 w 745815"/>
                <a:gd name="csY6" fmla="*/ 174130 h 348080"/>
                <a:gd name="csX7" fmla="*/ 690528 w 745815"/>
                <a:gd name="csY7" fmla="*/ 47227 h 348080"/>
                <a:gd name="csX8" fmla="*/ 626994 w 745815"/>
                <a:gd name="csY8" fmla="*/ 145273 h 348080"/>
                <a:gd name="csX9" fmla="*/ 634342 w 745815"/>
                <a:gd name="csY9" fmla="*/ 174130 h 348080"/>
                <a:gd name="csX10" fmla="*/ 625382 w 745815"/>
                <a:gd name="csY10" fmla="*/ 205856 h 348080"/>
                <a:gd name="csX11" fmla="*/ 620991 w 745815"/>
                <a:gd name="csY11" fmla="*/ 212308 h 348080"/>
                <a:gd name="csX12" fmla="*/ 620453 w 745815"/>
                <a:gd name="csY12" fmla="*/ 212934 h 348080"/>
                <a:gd name="csX13" fmla="*/ 616690 w 745815"/>
                <a:gd name="csY13" fmla="*/ 217415 h 348080"/>
                <a:gd name="csX14" fmla="*/ 571885 w 745815"/>
                <a:gd name="csY14" fmla="*/ 236505 h 348080"/>
                <a:gd name="csX15" fmla="*/ 174021 w 745815"/>
                <a:gd name="csY15" fmla="*/ 236505 h 348080"/>
                <a:gd name="csX16" fmla="*/ 111564 w 745815"/>
                <a:gd name="csY16" fmla="*/ 174040 h 348080"/>
                <a:gd name="csX17" fmla="*/ 174021 w 745815"/>
                <a:gd name="csY17" fmla="*/ 111576 h 348080"/>
                <a:gd name="csX18" fmla="*/ 466057 w 745815"/>
                <a:gd name="csY18" fmla="*/ 111576 h 348080"/>
                <a:gd name="csX19" fmla="*/ 511667 w 745815"/>
                <a:gd name="csY19" fmla="*/ 0 h 348080"/>
                <a:gd name="csX20" fmla="*/ 174021 w 745815"/>
                <a:gd name="csY20" fmla="*/ 0 h 348080"/>
                <a:gd name="csX21" fmla="*/ 0 w 745815"/>
                <a:gd name="csY21" fmla="*/ 174040 h 348080"/>
                <a:gd name="csX22" fmla="*/ 174021 w 745815"/>
                <a:gd name="csY22" fmla="*/ 348081 h 348080"/>
                <a:gd name="csX23" fmla="*/ 571885 w 745815"/>
                <a:gd name="csY23" fmla="*/ 348081 h 348080"/>
                <a:gd name="csX24" fmla="*/ 678072 w 745815"/>
                <a:gd name="csY24" fmla="*/ 311605 h 348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5815" h="348080">
                  <a:moveTo>
                    <a:pt x="678072" y="311605"/>
                  </a:moveTo>
                  <a:lnTo>
                    <a:pt x="678788" y="311069"/>
                  </a:lnTo>
                  <a:cubicBezTo>
                    <a:pt x="679326" y="310621"/>
                    <a:pt x="679953" y="310172"/>
                    <a:pt x="680491" y="309813"/>
                  </a:cubicBezTo>
                  <a:cubicBezTo>
                    <a:pt x="681118" y="309365"/>
                    <a:pt x="681745" y="308918"/>
                    <a:pt x="682283" y="308470"/>
                  </a:cubicBezTo>
                  <a:cubicBezTo>
                    <a:pt x="682821" y="308021"/>
                    <a:pt x="683358" y="307483"/>
                    <a:pt x="683897" y="307034"/>
                  </a:cubicBezTo>
                  <a:cubicBezTo>
                    <a:pt x="684434" y="306498"/>
                    <a:pt x="685061" y="305960"/>
                    <a:pt x="685599" y="305422"/>
                  </a:cubicBezTo>
                  <a:cubicBezTo>
                    <a:pt x="723862" y="272173"/>
                    <a:pt x="745816" y="224316"/>
                    <a:pt x="745816" y="174130"/>
                  </a:cubicBezTo>
                  <a:cubicBezTo>
                    <a:pt x="745816" y="123942"/>
                    <a:pt x="725743" y="80209"/>
                    <a:pt x="690528" y="47227"/>
                  </a:cubicBezTo>
                  <a:cubicBezTo>
                    <a:pt x="657372" y="70350"/>
                    <a:pt x="634432" y="105660"/>
                    <a:pt x="626994" y="145273"/>
                  </a:cubicBezTo>
                  <a:cubicBezTo>
                    <a:pt x="631743" y="154325"/>
                    <a:pt x="634342" y="164271"/>
                    <a:pt x="634342" y="174130"/>
                  </a:cubicBezTo>
                  <a:cubicBezTo>
                    <a:pt x="634342" y="185063"/>
                    <a:pt x="631296" y="196087"/>
                    <a:pt x="625382" y="205856"/>
                  </a:cubicBezTo>
                  <a:cubicBezTo>
                    <a:pt x="624037" y="208096"/>
                    <a:pt x="622603" y="210247"/>
                    <a:pt x="620991" y="212308"/>
                  </a:cubicBezTo>
                  <a:lnTo>
                    <a:pt x="620453" y="212934"/>
                  </a:lnTo>
                  <a:cubicBezTo>
                    <a:pt x="619288" y="214459"/>
                    <a:pt x="618033" y="215982"/>
                    <a:pt x="616690" y="217415"/>
                  </a:cubicBezTo>
                  <a:cubicBezTo>
                    <a:pt x="604592" y="229784"/>
                    <a:pt x="588732" y="236505"/>
                    <a:pt x="571885" y="236505"/>
                  </a:cubicBezTo>
                  <a:lnTo>
                    <a:pt x="174021" y="236505"/>
                  </a:lnTo>
                  <a:cubicBezTo>
                    <a:pt x="139610" y="236505"/>
                    <a:pt x="111564" y="208453"/>
                    <a:pt x="111564" y="174040"/>
                  </a:cubicBezTo>
                  <a:cubicBezTo>
                    <a:pt x="111564" y="139626"/>
                    <a:pt x="139610" y="111576"/>
                    <a:pt x="174021" y="111576"/>
                  </a:cubicBezTo>
                  <a:lnTo>
                    <a:pt x="466057" y="111576"/>
                  </a:lnTo>
                  <a:cubicBezTo>
                    <a:pt x="474032" y="71606"/>
                    <a:pt x="489265" y="34143"/>
                    <a:pt x="511667" y="0"/>
                  </a:cubicBezTo>
                  <a:lnTo>
                    <a:pt x="174021" y="0"/>
                  </a:lnTo>
                  <a:cubicBezTo>
                    <a:pt x="78049" y="0"/>
                    <a:pt x="0" y="78058"/>
                    <a:pt x="0" y="174040"/>
                  </a:cubicBezTo>
                  <a:cubicBezTo>
                    <a:pt x="0" y="270023"/>
                    <a:pt x="78049" y="348081"/>
                    <a:pt x="174021" y="348081"/>
                  </a:cubicBezTo>
                  <a:lnTo>
                    <a:pt x="571885" y="348081"/>
                  </a:lnTo>
                  <a:cubicBezTo>
                    <a:pt x="610506" y="348081"/>
                    <a:pt x="647246" y="335445"/>
                    <a:pt x="678072" y="311605"/>
                  </a:cubicBezTo>
                  <a:close/>
                </a:path>
              </a:pathLst>
            </a:cu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orme libre 28">
              <a:extLst>
                <a:ext uri="{FF2B5EF4-FFF2-40B4-BE49-F238E27FC236}">
                  <a16:creationId xmlns:a16="http://schemas.microsoft.com/office/drawing/2014/main" id="{847DC7A0-4899-4CA3-967F-B96B36452C35}"/>
                </a:ext>
              </a:extLst>
            </p:cNvPr>
            <p:cNvSpPr/>
            <p:nvPr/>
          </p:nvSpPr>
          <p:spPr>
            <a:xfrm>
              <a:off x="5099341" y="3975516"/>
              <a:ext cx="872337" cy="356633"/>
            </a:xfrm>
            <a:custGeom>
              <a:avLst/>
              <a:gdLst>
                <a:gd name="csX0" fmla="*/ 5288 w 804509"/>
                <a:gd name="csY0" fmla="*/ 242329 h 328903"/>
                <a:gd name="csX1" fmla="*/ 2599 w 804509"/>
                <a:gd name="csY1" fmla="*/ 257477 h 328903"/>
                <a:gd name="csX2" fmla="*/ 2151 w 804509"/>
                <a:gd name="csY2" fmla="*/ 257477 h 328903"/>
                <a:gd name="csX3" fmla="*/ 0 w 804509"/>
                <a:gd name="csY3" fmla="*/ 292966 h 328903"/>
                <a:gd name="csX4" fmla="*/ 2151 w 804509"/>
                <a:gd name="csY4" fmla="*/ 328455 h 328903"/>
                <a:gd name="csX5" fmla="*/ 85936 w 804509"/>
                <a:gd name="csY5" fmla="*/ 328455 h 328903"/>
                <a:gd name="csX6" fmla="*/ 111384 w 804509"/>
                <a:gd name="csY6" fmla="*/ 317611 h 328903"/>
                <a:gd name="csX7" fmla="*/ 112997 w 804509"/>
                <a:gd name="csY7" fmla="*/ 315550 h 328903"/>
                <a:gd name="csX8" fmla="*/ 111564 w 804509"/>
                <a:gd name="csY8" fmla="*/ 292966 h 328903"/>
                <a:gd name="csX9" fmla="*/ 113087 w 804509"/>
                <a:gd name="csY9" fmla="*/ 269664 h 328903"/>
                <a:gd name="csX10" fmla="*/ 113087 w 804509"/>
                <a:gd name="csY10" fmla="*/ 269664 h 328903"/>
                <a:gd name="csX11" fmla="*/ 113983 w 804509"/>
                <a:gd name="csY11" fmla="*/ 262584 h 328903"/>
                <a:gd name="csX12" fmla="*/ 195617 w 804509"/>
                <a:gd name="csY12" fmla="*/ 139715 h 328903"/>
                <a:gd name="csX13" fmla="*/ 207086 w 804509"/>
                <a:gd name="csY13" fmla="*/ 132368 h 328903"/>
                <a:gd name="csX14" fmla="*/ 207714 w 804509"/>
                <a:gd name="csY14" fmla="*/ 132904 h 328903"/>
                <a:gd name="csX15" fmla="*/ 292843 w 804509"/>
                <a:gd name="csY15" fmla="*/ 111576 h 328903"/>
                <a:gd name="csX16" fmla="*/ 511667 w 804509"/>
                <a:gd name="csY16" fmla="*/ 111576 h 328903"/>
                <a:gd name="csX17" fmla="*/ 602710 w 804509"/>
                <a:gd name="csY17" fmla="*/ 136311 h 328903"/>
                <a:gd name="csX18" fmla="*/ 607191 w 804509"/>
                <a:gd name="csY18" fmla="*/ 139000 h 328903"/>
                <a:gd name="csX19" fmla="*/ 608714 w 804509"/>
                <a:gd name="csY19" fmla="*/ 139895 h 328903"/>
                <a:gd name="csX20" fmla="*/ 611581 w 804509"/>
                <a:gd name="csY20" fmla="*/ 141687 h 328903"/>
                <a:gd name="csX21" fmla="*/ 688645 w 804509"/>
                <a:gd name="csY21" fmla="*/ 253711 h 328903"/>
                <a:gd name="csX22" fmla="*/ 689900 w 804509"/>
                <a:gd name="csY22" fmla="*/ 259807 h 328903"/>
                <a:gd name="csX23" fmla="*/ 690617 w 804509"/>
                <a:gd name="csY23" fmla="*/ 264557 h 328903"/>
                <a:gd name="csX24" fmla="*/ 690885 w 804509"/>
                <a:gd name="csY24" fmla="*/ 266170 h 328903"/>
                <a:gd name="csX25" fmla="*/ 693037 w 804509"/>
                <a:gd name="csY25" fmla="*/ 292966 h 328903"/>
                <a:gd name="csX26" fmla="*/ 691334 w 804509"/>
                <a:gd name="csY26" fmla="*/ 316088 h 328903"/>
                <a:gd name="csX27" fmla="*/ 718755 w 804509"/>
                <a:gd name="csY27" fmla="*/ 328903 h 328903"/>
                <a:gd name="csX28" fmla="*/ 802001 w 804509"/>
                <a:gd name="csY28" fmla="*/ 328903 h 328903"/>
                <a:gd name="csX29" fmla="*/ 804510 w 804509"/>
                <a:gd name="csY29" fmla="*/ 292966 h 328903"/>
                <a:gd name="csX30" fmla="*/ 800925 w 804509"/>
                <a:gd name="csY30" fmla="*/ 249679 h 328903"/>
                <a:gd name="csX31" fmla="*/ 800746 w 804509"/>
                <a:gd name="csY31" fmla="*/ 248515 h 328903"/>
                <a:gd name="csX32" fmla="*/ 800209 w 804509"/>
                <a:gd name="csY32" fmla="*/ 245198 h 328903"/>
                <a:gd name="csX33" fmla="*/ 799850 w 804509"/>
                <a:gd name="csY33" fmla="*/ 242957 h 328903"/>
                <a:gd name="csX34" fmla="*/ 799492 w 804509"/>
                <a:gd name="csY34" fmla="*/ 240717 h 328903"/>
                <a:gd name="csX35" fmla="*/ 744024 w 804509"/>
                <a:gd name="csY35" fmla="*/ 115519 h 328903"/>
                <a:gd name="csX36" fmla="*/ 742410 w 804509"/>
                <a:gd name="csY36" fmla="*/ 113368 h 328903"/>
                <a:gd name="csX37" fmla="*/ 740619 w 804509"/>
                <a:gd name="csY37" fmla="*/ 111038 h 328903"/>
                <a:gd name="csX38" fmla="*/ 738827 w 804509"/>
                <a:gd name="csY38" fmla="*/ 108618 h 328903"/>
                <a:gd name="csX39" fmla="*/ 737303 w 804509"/>
                <a:gd name="csY39" fmla="*/ 106557 h 328903"/>
                <a:gd name="csX40" fmla="*/ 511489 w 804509"/>
                <a:gd name="csY40" fmla="*/ 0 h 328903"/>
                <a:gd name="csX41" fmla="*/ 292663 w 804509"/>
                <a:gd name="csY41" fmla="*/ 0 h 328903"/>
                <a:gd name="csX42" fmla="*/ 69537 w 804509"/>
                <a:gd name="csY42" fmla="*/ 103419 h 328903"/>
                <a:gd name="csX43" fmla="*/ 67924 w 804509"/>
                <a:gd name="csY43" fmla="*/ 105749 h 328903"/>
                <a:gd name="csX44" fmla="*/ 56723 w 804509"/>
                <a:gd name="csY44" fmla="*/ 121076 h 328903"/>
                <a:gd name="csX45" fmla="*/ 5108 w 804509"/>
                <a:gd name="csY45" fmla="*/ 242329 h 3289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</a:cxnLst>
              <a:rect l="l" t="t" r="r" b="b"/>
              <a:pathLst>
                <a:path w="804509" h="328903">
                  <a:moveTo>
                    <a:pt x="5288" y="242329"/>
                  </a:moveTo>
                  <a:lnTo>
                    <a:pt x="2599" y="257477"/>
                  </a:lnTo>
                  <a:lnTo>
                    <a:pt x="2151" y="257477"/>
                  </a:lnTo>
                  <a:cubicBezTo>
                    <a:pt x="718" y="269215"/>
                    <a:pt x="0" y="281135"/>
                    <a:pt x="0" y="292966"/>
                  </a:cubicBezTo>
                  <a:cubicBezTo>
                    <a:pt x="0" y="304796"/>
                    <a:pt x="718" y="316714"/>
                    <a:pt x="2151" y="328455"/>
                  </a:cubicBezTo>
                  <a:lnTo>
                    <a:pt x="85936" y="328455"/>
                  </a:lnTo>
                  <a:cubicBezTo>
                    <a:pt x="95524" y="328455"/>
                    <a:pt x="104574" y="324602"/>
                    <a:pt x="111384" y="317611"/>
                  </a:cubicBezTo>
                  <a:cubicBezTo>
                    <a:pt x="111922" y="317073"/>
                    <a:pt x="112460" y="316355"/>
                    <a:pt x="112997" y="315550"/>
                  </a:cubicBezTo>
                  <a:cubicBezTo>
                    <a:pt x="112011" y="308021"/>
                    <a:pt x="111564" y="300405"/>
                    <a:pt x="111564" y="292966"/>
                  </a:cubicBezTo>
                  <a:cubicBezTo>
                    <a:pt x="111564" y="285527"/>
                    <a:pt x="112101" y="277462"/>
                    <a:pt x="113087" y="269664"/>
                  </a:cubicBezTo>
                  <a:lnTo>
                    <a:pt x="113087" y="269664"/>
                  </a:lnTo>
                  <a:cubicBezTo>
                    <a:pt x="113087" y="269664"/>
                    <a:pt x="113983" y="262584"/>
                    <a:pt x="113983" y="262584"/>
                  </a:cubicBezTo>
                  <a:cubicBezTo>
                    <a:pt x="122496" y="212129"/>
                    <a:pt x="152246" y="167319"/>
                    <a:pt x="195617" y="139715"/>
                  </a:cubicBezTo>
                  <a:lnTo>
                    <a:pt x="207086" y="132368"/>
                  </a:lnTo>
                  <a:lnTo>
                    <a:pt x="207714" y="132904"/>
                  </a:lnTo>
                  <a:cubicBezTo>
                    <a:pt x="233879" y="118925"/>
                    <a:pt x="263182" y="111576"/>
                    <a:pt x="292843" y="111576"/>
                  </a:cubicBezTo>
                  <a:lnTo>
                    <a:pt x="511667" y="111576"/>
                  </a:lnTo>
                  <a:cubicBezTo>
                    <a:pt x="543479" y="111576"/>
                    <a:pt x="574932" y="120089"/>
                    <a:pt x="602710" y="136311"/>
                  </a:cubicBezTo>
                  <a:cubicBezTo>
                    <a:pt x="604234" y="137206"/>
                    <a:pt x="605668" y="138103"/>
                    <a:pt x="607191" y="139000"/>
                  </a:cubicBezTo>
                  <a:lnTo>
                    <a:pt x="608714" y="139895"/>
                  </a:lnTo>
                  <a:cubicBezTo>
                    <a:pt x="609700" y="140433"/>
                    <a:pt x="610686" y="141061"/>
                    <a:pt x="611581" y="141687"/>
                  </a:cubicBezTo>
                  <a:cubicBezTo>
                    <a:pt x="651099" y="167857"/>
                    <a:pt x="678431" y="207648"/>
                    <a:pt x="688645" y="253711"/>
                  </a:cubicBezTo>
                  <a:cubicBezTo>
                    <a:pt x="689093" y="255683"/>
                    <a:pt x="689452" y="257746"/>
                    <a:pt x="689900" y="259807"/>
                  </a:cubicBezTo>
                  <a:cubicBezTo>
                    <a:pt x="690169" y="261330"/>
                    <a:pt x="690438" y="262942"/>
                    <a:pt x="690617" y="264557"/>
                  </a:cubicBezTo>
                  <a:lnTo>
                    <a:pt x="690885" y="266170"/>
                  </a:lnTo>
                  <a:cubicBezTo>
                    <a:pt x="692409" y="276206"/>
                    <a:pt x="693037" y="284721"/>
                    <a:pt x="693037" y="292966"/>
                  </a:cubicBezTo>
                  <a:cubicBezTo>
                    <a:pt x="693037" y="300136"/>
                    <a:pt x="692499" y="307573"/>
                    <a:pt x="691334" y="316088"/>
                  </a:cubicBezTo>
                  <a:cubicBezTo>
                    <a:pt x="698144" y="324153"/>
                    <a:pt x="708180" y="328903"/>
                    <a:pt x="718755" y="328903"/>
                  </a:cubicBezTo>
                  <a:lnTo>
                    <a:pt x="802001" y="328903"/>
                  </a:lnTo>
                  <a:cubicBezTo>
                    <a:pt x="803704" y="315729"/>
                    <a:pt x="804510" y="304168"/>
                    <a:pt x="804510" y="292966"/>
                  </a:cubicBezTo>
                  <a:cubicBezTo>
                    <a:pt x="804510" y="279792"/>
                    <a:pt x="803345" y="265990"/>
                    <a:pt x="800925" y="249679"/>
                  </a:cubicBezTo>
                  <a:lnTo>
                    <a:pt x="800746" y="248515"/>
                  </a:lnTo>
                  <a:cubicBezTo>
                    <a:pt x="800568" y="247438"/>
                    <a:pt x="800388" y="246274"/>
                    <a:pt x="800209" y="245198"/>
                  </a:cubicBezTo>
                  <a:lnTo>
                    <a:pt x="799850" y="242957"/>
                  </a:lnTo>
                  <a:cubicBezTo>
                    <a:pt x="799760" y="242240"/>
                    <a:pt x="799671" y="241435"/>
                    <a:pt x="799492" y="240717"/>
                  </a:cubicBezTo>
                  <a:cubicBezTo>
                    <a:pt x="791338" y="195548"/>
                    <a:pt x="772161" y="152353"/>
                    <a:pt x="744024" y="115519"/>
                  </a:cubicBezTo>
                  <a:cubicBezTo>
                    <a:pt x="743487" y="114801"/>
                    <a:pt x="742949" y="114086"/>
                    <a:pt x="742410" y="113368"/>
                  </a:cubicBezTo>
                  <a:cubicBezTo>
                    <a:pt x="741873" y="112560"/>
                    <a:pt x="741247" y="111755"/>
                    <a:pt x="740619" y="111038"/>
                  </a:cubicBezTo>
                  <a:cubicBezTo>
                    <a:pt x="739992" y="110230"/>
                    <a:pt x="739364" y="109425"/>
                    <a:pt x="738827" y="108618"/>
                  </a:cubicBezTo>
                  <a:cubicBezTo>
                    <a:pt x="738289" y="107900"/>
                    <a:pt x="737841" y="107185"/>
                    <a:pt x="737303" y="106557"/>
                  </a:cubicBezTo>
                  <a:cubicBezTo>
                    <a:pt x="681298" y="38804"/>
                    <a:pt x="599036" y="0"/>
                    <a:pt x="511489" y="0"/>
                  </a:cubicBezTo>
                  <a:lnTo>
                    <a:pt x="292663" y="0"/>
                  </a:lnTo>
                  <a:cubicBezTo>
                    <a:pt x="206549" y="0"/>
                    <a:pt x="125453" y="37640"/>
                    <a:pt x="69537" y="103419"/>
                  </a:cubicBezTo>
                  <a:lnTo>
                    <a:pt x="67924" y="105749"/>
                  </a:lnTo>
                  <a:lnTo>
                    <a:pt x="56723" y="121076"/>
                  </a:lnTo>
                  <a:cubicBezTo>
                    <a:pt x="30198" y="157460"/>
                    <a:pt x="12815" y="198237"/>
                    <a:pt x="5108" y="2423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orme libre 29">
              <a:extLst>
                <a:ext uri="{FF2B5EF4-FFF2-40B4-BE49-F238E27FC236}">
                  <a16:creationId xmlns:a16="http://schemas.microsoft.com/office/drawing/2014/main" id="{8066F2EA-3EB7-440E-A3F9-D59A681FCD05}"/>
                </a:ext>
              </a:extLst>
            </p:cNvPr>
            <p:cNvSpPr/>
            <p:nvPr/>
          </p:nvSpPr>
          <p:spPr>
            <a:xfrm>
              <a:off x="5186109" y="4466155"/>
              <a:ext cx="699386" cy="144693"/>
            </a:xfrm>
            <a:custGeom>
              <a:avLst/>
              <a:gdLst>
                <a:gd name="csX0" fmla="*/ 517582 w 645005"/>
                <a:gd name="csY0" fmla="*/ 0 h 133442"/>
                <a:gd name="csX1" fmla="*/ 431736 w 645005"/>
                <a:gd name="csY1" fmla="*/ 21867 h 133442"/>
                <a:gd name="csX2" fmla="*/ 212911 w 645005"/>
                <a:gd name="csY2" fmla="*/ 21867 h 133442"/>
                <a:gd name="csX3" fmla="*/ 127334 w 645005"/>
                <a:gd name="csY3" fmla="*/ 357 h 133442"/>
                <a:gd name="csX4" fmla="*/ 5915 w 645005"/>
                <a:gd name="csY4" fmla="*/ 41493 h 133442"/>
                <a:gd name="csX5" fmla="*/ 0 w 645005"/>
                <a:gd name="csY5" fmla="*/ 41493 h 133442"/>
                <a:gd name="csX6" fmla="*/ 212911 w 645005"/>
                <a:gd name="csY6" fmla="*/ 133443 h 133442"/>
                <a:gd name="csX7" fmla="*/ 431736 w 645005"/>
                <a:gd name="csY7" fmla="*/ 133443 h 133442"/>
                <a:gd name="csX8" fmla="*/ 645005 w 645005"/>
                <a:gd name="csY8" fmla="*/ 41044 h 133442"/>
                <a:gd name="csX9" fmla="*/ 638733 w 645005"/>
                <a:gd name="csY9" fmla="*/ 41044 h 133442"/>
                <a:gd name="csX10" fmla="*/ 517492 w 645005"/>
                <a:gd name="csY10" fmla="*/ 0 h 133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005" h="133442">
                  <a:moveTo>
                    <a:pt x="517582" y="0"/>
                  </a:moveTo>
                  <a:cubicBezTo>
                    <a:pt x="491146" y="14338"/>
                    <a:pt x="461576" y="21867"/>
                    <a:pt x="431736" y="21867"/>
                  </a:cubicBezTo>
                  <a:lnTo>
                    <a:pt x="212911" y="21867"/>
                  </a:lnTo>
                  <a:cubicBezTo>
                    <a:pt x="183071" y="21867"/>
                    <a:pt x="153590" y="14428"/>
                    <a:pt x="127334" y="357"/>
                  </a:cubicBezTo>
                  <a:cubicBezTo>
                    <a:pt x="92029" y="27243"/>
                    <a:pt x="50091" y="41493"/>
                    <a:pt x="5915" y="41493"/>
                  </a:cubicBezTo>
                  <a:lnTo>
                    <a:pt x="0" y="41493"/>
                  </a:lnTo>
                  <a:cubicBezTo>
                    <a:pt x="55378" y="100194"/>
                    <a:pt x="131904" y="133443"/>
                    <a:pt x="212911" y="133443"/>
                  </a:cubicBezTo>
                  <a:lnTo>
                    <a:pt x="431736" y="133443"/>
                  </a:lnTo>
                  <a:cubicBezTo>
                    <a:pt x="512922" y="133443"/>
                    <a:pt x="589627" y="100015"/>
                    <a:pt x="645005" y="41044"/>
                  </a:cubicBezTo>
                  <a:lnTo>
                    <a:pt x="638733" y="41044"/>
                  </a:lnTo>
                  <a:cubicBezTo>
                    <a:pt x="595094" y="41044"/>
                    <a:pt x="552260" y="26527"/>
                    <a:pt x="51749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orme libre 30">
              <a:extLst>
                <a:ext uri="{FF2B5EF4-FFF2-40B4-BE49-F238E27FC236}">
                  <a16:creationId xmlns:a16="http://schemas.microsoft.com/office/drawing/2014/main" id="{7297E820-200A-4B88-AE67-19B9126218BF}"/>
                </a:ext>
              </a:extLst>
            </p:cNvPr>
            <p:cNvSpPr/>
            <p:nvPr/>
          </p:nvSpPr>
          <p:spPr>
            <a:xfrm>
              <a:off x="6220128" y="3975806"/>
              <a:ext cx="872435" cy="356538"/>
            </a:xfrm>
            <a:custGeom>
              <a:avLst/>
              <a:gdLst>
                <a:gd name="csX0" fmla="*/ 4570 w 804599"/>
                <a:gd name="csY0" fmla="*/ 242690 h 328815"/>
                <a:gd name="csX1" fmla="*/ 4212 w 804599"/>
                <a:gd name="csY1" fmla="*/ 244931 h 328815"/>
                <a:gd name="csX2" fmla="*/ 3674 w 804599"/>
                <a:gd name="csY2" fmla="*/ 248517 h 328815"/>
                <a:gd name="csX3" fmla="*/ 3674 w 804599"/>
                <a:gd name="csY3" fmla="*/ 249412 h 328815"/>
                <a:gd name="csX4" fmla="*/ 0 w 804599"/>
                <a:gd name="csY4" fmla="*/ 292699 h 328815"/>
                <a:gd name="csX5" fmla="*/ 2509 w 804599"/>
                <a:gd name="csY5" fmla="*/ 328636 h 328815"/>
                <a:gd name="csX6" fmla="*/ 83157 w 804599"/>
                <a:gd name="csY6" fmla="*/ 328636 h 328815"/>
                <a:gd name="csX7" fmla="*/ 112819 w 804599"/>
                <a:gd name="csY7" fmla="*/ 312594 h 328815"/>
                <a:gd name="csX8" fmla="*/ 111564 w 804599"/>
                <a:gd name="csY8" fmla="*/ 292699 h 328815"/>
                <a:gd name="csX9" fmla="*/ 113176 w 804599"/>
                <a:gd name="csY9" fmla="*/ 269666 h 328815"/>
                <a:gd name="csX10" fmla="*/ 114251 w 804599"/>
                <a:gd name="csY10" fmla="*/ 262406 h 328815"/>
                <a:gd name="csX11" fmla="*/ 114610 w 804599"/>
                <a:gd name="csY11" fmla="*/ 260166 h 328815"/>
                <a:gd name="csX12" fmla="*/ 115238 w 804599"/>
                <a:gd name="csY12" fmla="*/ 256044 h 328815"/>
                <a:gd name="csX13" fmla="*/ 191406 w 804599"/>
                <a:gd name="csY13" fmla="*/ 142407 h 328815"/>
                <a:gd name="csX14" fmla="*/ 194362 w 804599"/>
                <a:gd name="csY14" fmla="*/ 140615 h 328815"/>
                <a:gd name="csX15" fmla="*/ 195886 w 804599"/>
                <a:gd name="csY15" fmla="*/ 139718 h 328815"/>
                <a:gd name="csX16" fmla="*/ 199649 w 804599"/>
                <a:gd name="csY16" fmla="*/ 137477 h 328815"/>
                <a:gd name="csX17" fmla="*/ 200367 w 804599"/>
                <a:gd name="csY17" fmla="*/ 137029 h 328815"/>
                <a:gd name="csX18" fmla="*/ 292932 w 804599"/>
                <a:gd name="csY18" fmla="*/ 111399 h 328815"/>
                <a:gd name="csX19" fmla="*/ 511848 w 804599"/>
                <a:gd name="csY19" fmla="*/ 111399 h 328815"/>
                <a:gd name="csX20" fmla="*/ 602800 w 804599"/>
                <a:gd name="csY20" fmla="*/ 136134 h 328815"/>
                <a:gd name="csX21" fmla="*/ 607280 w 804599"/>
                <a:gd name="csY21" fmla="*/ 138823 h 328815"/>
                <a:gd name="csX22" fmla="*/ 608894 w 804599"/>
                <a:gd name="csY22" fmla="*/ 139807 h 328815"/>
                <a:gd name="csX23" fmla="*/ 611671 w 804599"/>
                <a:gd name="csY23" fmla="*/ 141510 h 328815"/>
                <a:gd name="csX24" fmla="*/ 688736 w 804599"/>
                <a:gd name="csY24" fmla="*/ 253534 h 328815"/>
                <a:gd name="csX25" fmla="*/ 689989 w 804599"/>
                <a:gd name="csY25" fmla="*/ 259630 h 328815"/>
                <a:gd name="csX26" fmla="*/ 690707 w 804599"/>
                <a:gd name="csY26" fmla="*/ 264378 h 328815"/>
                <a:gd name="csX27" fmla="*/ 690976 w 804599"/>
                <a:gd name="csY27" fmla="*/ 266082 h 328815"/>
                <a:gd name="csX28" fmla="*/ 693127 w 804599"/>
                <a:gd name="csY28" fmla="*/ 292878 h 328815"/>
                <a:gd name="csX29" fmla="*/ 691423 w 804599"/>
                <a:gd name="csY29" fmla="*/ 315999 h 328815"/>
                <a:gd name="csX30" fmla="*/ 718844 w 804599"/>
                <a:gd name="csY30" fmla="*/ 328816 h 328815"/>
                <a:gd name="csX31" fmla="*/ 802090 w 804599"/>
                <a:gd name="csY31" fmla="*/ 328816 h 328815"/>
                <a:gd name="csX32" fmla="*/ 804600 w 804599"/>
                <a:gd name="csY32" fmla="*/ 292878 h 328815"/>
                <a:gd name="csX33" fmla="*/ 801015 w 804599"/>
                <a:gd name="csY33" fmla="*/ 249591 h 328815"/>
                <a:gd name="csX34" fmla="*/ 801015 w 804599"/>
                <a:gd name="csY34" fmla="*/ 248784 h 328815"/>
                <a:gd name="csX35" fmla="*/ 800299 w 804599"/>
                <a:gd name="csY35" fmla="*/ 245200 h 328815"/>
                <a:gd name="csX36" fmla="*/ 799940 w 804599"/>
                <a:gd name="csY36" fmla="*/ 242960 h 328815"/>
                <a:gd name="csX37" fmla="*/ 799582 w 804599"/>
                <a:gd name="csY37" fmla="*/ 240629 h 328815"/>
                <a:gd name="csX38" fmla="*/ 744114 w 804599"/>
                <a:gd name="csY38" fmla="*/ 115521 h 328815"/>
                <a:gd name="csX39" fmla="*/ 742501 w 804599"/>
                <a:gd name="csY39" fmla="*/ 113370 h 328815"/>
                <a:gd name="csX40" fmla="*/ 740798 w 804599"/>
                <a:gd name="csY40" fmla="*/ 111040 h 328815"/>
                <a:gd name="csX41" fmla="*/ 739006 w 804599"/>
                <a:gd name="csY41" fmla="*/ 108620 h 328815"/>
                <a:gd name="csX42" fmla="*/ 737483 w 804599"/>
                <a:gd name="csY42" fmla="*/ 106559 h 328815"/>
                <a:gd name="csX43" fmla="*/ 511668 w 804599"/>
                <a:gd name="csY43" fmla="*/ 0 h 328815"/>
                <a:gd name="csX44" fmla="*/ 292753 w 804599"/>
                <a:gd name="csY44" fmla="*/ 0 h 328815"/>
                <a:gd name="csX45" fmla="*/ 66939 w 804599"/>
                <a:gd name="csY45" fmla="*/ 106559 h 328815"/>
                <a:gd name="csX46" fmla="*/ 65415 w 804599"/>
                <a:gd name="csY46" fmla="*/ 108620 h 328815"/>
                <a:gd name="csX47" fmla="*/ 63534 w 804599"/>
                <a:gd name="csY47" fmla="*/ 111040 h 328815"/>
                <a:gd name="csX48" fmla="*/ 61830 w 804599"/>
                <a:gd name="csY48" fmla="*/ 113370 h 328815"/>
                <a:gd name="csX49" fmla="*/ 60218 w 804599"/>
                <a:gd name="csY49" fmla="*/ 115521 h 328815"/>
                <a:gd name="csX50" fmla="*/ 4750 w 804599"/>
                <a:gd name="csY50" fmla="*/ 240629 h 328815"/>
                <a:gd name="csX51" fmla="*/ 4392 w 804599"/>
                <a:gd name="csY51" fmla="*/ 242870 h 32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804599" h="328815">
                  <a:moveTo>
                    <a:pt x="4570" y="242690"/>
                  </a:moveTo>
                  <a:lnTo>
                    <a:pt x="4212" y="244931"/>
                  </a:lnTo>
                  <a:cubicBezTo>
                    <a:pt x="4033" y="246097"/>
                    <a:pt x="3854" y="247261"/>
                    <a:pt x="3674" y="248517"/>
                  </a:cubicBezTo>
                  <a:lnTo>
                    <a:pt x="3674" y="249412"/>
                  </a:lnTo>
                  <a:cubicBezTo>
                    <a:pt x="1076" y="265723"/>
                    <a:pt x="0" y="279525"/>
                    <a:pt x="0" y="292699"/>
                  </a:cubicBezTo>
                  <a:cubicBezTo>
                    <a:pt x="0" y="303901"/>
                    <a:pt x="807" y="315463"/>
                    <a:pt x="2509" y="328636"/>
                  </a:cubicBezTo>
                  <a:lnTo>
                    <a:pt x="83157" y="328636"/>
                  </a:lnTo>
                  <a:cubicBezTo>
                    <a:pt x="94986" y="328636"/>
                    <a:pt x="106098" y="322543"/>
                    <a:pt x="112819" y="312594"/>
                  </a:cubicBezTo>
                  <a:cubicBezTo>
                    <a:pt x="112011" y="305245"/>
                    <a:pt x="111564" y="298882"/>
                    <a:pt x="111564" y="292699"/>
                  </a:cubicBezTo>
                  <a:cubicBezTo>
                    <a:pt x="111564" y="285708"/>
                    <a:pt x="112101" y="278359"/>
                    <a:pt x="113176" y="269666"/>
                  </a:cubicBezTo>
                  <a:cubicBezTo>
                    <a:pt x="113445" y="267246"/>
                    <a:pt x="113894" y="264826"/>
                    <a:pt x="114251" y="262406"/>
                  </a:cubicBezTo>
                  <a:cubicBezTo>
                    <a:pt x="114341" y="261691"/>
                    <a:pt x="114521" y="260883"/>
                    <a:pt x="114610" y="260166"/>
                  </a:cubicBezTo>
                  <a:cubicBezTo>
                    <a:pt x="114790" y="258822"/>
                    <a:pt x="114969" y="257389"/>
                    <a:pt x="115238" y="256044"/>
                  </a:cubicBezTo>
                  <a:cubicBezTo>
                    <a:pt x="124826" y="209532"/>
                    <a:pt x="151888" y="169203"/>
                    <a:pt x="191406" y="142407"/>
                  </a:cubicBezTo>
                  <a:cubicBezTo>
                    <a:pt x="192391" y="141779"/>
                    <a:pt x="193377" y="141151"/>
                    <a:pt x="194362" y="140615"/>
                  </a:cubicBezTo>
                  <a:lnTo>
                    <a:pt x="195886" y="139718"/>
                  </a:lnTo>
                  <a:cubicBezTo>
                    <a:pt x="197051" y="138910"/>
                    <a:pt x="198394" y="138195"/>
                    <a:pt x="199649" y="137477"/>
                  </a:cubicBezTo>
                  <a:lnTo>
                    <a:pt x="200367" y="137029"/>
                  </a:lnTo>
                  <a:cubicBezTo>
                    <a:pt x="228503" y="120271"/>
                    <a:pt x="260494" y="111399"/>
                    <a:pt x="292932" y="111399"/>
                  </a:cubicBezTo>
                  <a:lnTo>
                    <a:pt x="511848" y="111399"/>
                  </a:lnTo>
                  <a:cubicBezTo>
                    <a:pt x="543658" y="111399"/>
                    <a:pt x="575111" y="119912"/>
                    <a:pt x="602800" y="136134"/>
                  </a:cubicBezTo>
                  <a:cubicBezTo>
                    <a:pt x="604324" y="137029"/>
                    <a:pt x="605758" y="137926"/>
                    <a:pt x="607280" y="138823"/>
                  </a:cubicBezTo>
                  <a:lnTo>
                    <a:pt x="608894" y="139807"/>
                  </a:lnTo>
                  <a:cubicBezTo>
                    <a:pt x="609879" y="140346"/>
                    <a:pt x="610775" y="140974"/>
                    <a:pt x="611671" y="141510"/>
                  </a:cubicBezTo>
                  <a:cubicBezTo>
                    <a:pt x="651099" y="167680"/>
                    <a:pt x="678520" y="207471"/>
                    <a:pt x="688736" y="253534"/>
                  </a:cubicBezTo>
                  <a:cubicBezTo>
                    <a:pt x="689183" y="255595"/>
                    <a:pt x="689542" y="257569"/>
                    <a:pt x="689989" y="259630"/>
                  </a:cubicBezTo>
                  <a:cubicBezTo>
                    <a:pt x="690258" y="261153"/>
                    <a:pt x="690528" y="262765"/>
                    <a:pt x="690707" y="264378"/>
                  </a:cubicBezTo>
                  <a:lnTo>
                    <a:pt x="690976" y="266082"/>
                  </a:lnTo>
                  <a:cubicBezTo>
                    <a:pt x="692499" y="276118"/>
                    <a:pt x="693127" y="284632"/>
                    <a:pt x="693127" y="292878"/>
                  </a:cubicBezTo>
                  <a:cubicBezTo>
                    <a:pt x="693127" y="300048"/>
                    <a:pt x="692588" y="307485"/>
                    <a:pt x="691423" y="315999"/>
                  </a:cubicBezTo>
                  <a:cubicBezTo>
                    <a:pt x="698234" y="324066"/>
                    <a:pt x="708270" y="328816"/>
                    <a:pt x="718844" y="328816"/>
                  </a:cubicBezTo>
                  <a:lnTo>
                    <a:pt x="802090" y="328816"/>
                  </a:lnTo>
                  <a:cubicBezTo>
                    <a:pt x="803793" y="315642"/>
                    <a:pt x="804600" y="304081"/>
                    <a:pt x="804600" y="292878"/>
                  </a:cubicBezTo>
                  <a:cubicBezTo>
                    <a:pt x="804600" y="279704"/>
                    <a:pt x="803435" y="265903"/>
                    <a:pt x="801015" y="249591"/>
                  </a:cubicBezTo>
                  <a:lnTo>
                    <a:pt x="801015" y="248784"/>
                  </a:lnTo>
                  <a:cubicBezTo>
                    <a:pt x="800747" y="247620"/>
                    <a:pt x="800568" y="246366"/>
                    <a:pt x="800299" y="245200"/>
                  </a:cubicBezTo>
                  <a:lnTo>
                    <a:pt x="799940" y="242960"/>
                  </a:lnTo>
                  <a:cubicBezTo>
                    <a:pt x="799850" y="242152"/>
                    <a:pt x="799760" y="241437"/>
                    <a:pt x="799582" y="240629"/>
                  </a:cubicBezTo>
                  <a:cubicBezTo>
                    <a:pt x="791427" y="195550"/>
                    <a:pt x="772251" y="152266"/>
                    <a:pt x="744114" y="115521"/>
                  </a:cubicBezTo>
                  <a:cubicBezTo>
                    <a:pt x="743576" y="114803"/>
                    <a:pt x="743038" y="114088"/>
                    <a:pt x="742501" y="113370"/>
                  </a:cubicBezTo>
                  <a:cubicBezTo>
                    <a:pt x="741963" y="112563"/>
                    <a:pt x="741336" y="111847"/>
                    <a:pt x="740798" y="111040"/>
                  </a:cubicBezTo>
                  <a:cubicBezTo>
                    <a:pt x="740171" y="110232"/>
                    <a:pt x="739543" y="109427"/>
                    <a:pt x="739006" y="108620"/>
                  </a:cubicBezTo>
                  <a:cubicBezTo>
                    <a:pt x="738468" y="107902"/>
                    <a:pt x="738021" y="107277"/>
                    <a:pt x="737483" y="106559"/>
                  </a:cubicBezTo>
                  <a:cubicBezTo>
                    <a:pt x="681477" y="38806"/>
                    <a:pt x="599216" y="0"/>
                    <a:pt x="511668" y="0"/>
                  </a:cubicBezTo>
                  <a:lnTo>
                    <a:pt x="292753" y="0"/>
                  </a:lnTo>
                  <a:cubicBezTo>
                    <a:pt x="205205" y="0"/>
                    <a:pt x="122944" y="38806"/>
                    <a:pt x="66939" y="106559"/>
                  </a:cubicBezTo>
                  <a:cubicBezTo>
                    <a:pt x="66401" y="107187"/>
                    <a:pt x="65863" y="107902"/>
                    <a:pt x="65415" y="108620"/>
                  </a:cubicBezTo>
                  <a:cubicBezTo>
                    <a:pt x="64788" y="109427"/>
                    <a:pt x="64250" y="110232"/>
                    <a:pt x="63534" y="111040"/>
                  </a:cubicBezTo>
                  <a:cubicBezTo>
                    <a:pt x="62995" y="111757"/>
                    <a:pt x="62369" y="112563"/>
                    <a:pt x="61830" y="113370"/>
                  </a:cubicBezTo>
                  <a:cubicBezTo>
                    <a:pt x="61293" y="114088"/>
                    <a:pt x="60755" y="114803"/>
                    <a:pt x="60218" y="115521"/>
                  </a:cubicBezTo>
                  <a:cubicBezTo>
                    <a:pt x="32170" y="152266"/>
                    <a:pt x="12994" y="195550"/>
                    <a:pt x="4750" y="240629"/>
                  </a:cubicBezTo>
                  <a:cubicBezTo>
                    <a:pt x="4660" y="241347"/>
                    <a:pt x="4480" y="242152"/>
                    <a:pt x="4392" y="24287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orme libre 31">
              <a:extLst>
                <a:ext uri="{FF2B5EF4-FFF2-40B4-BE49-F238E27FC236}">
                  <a16:creationId xmlns:a16="http://schemas.microsoft.com/office/drawing/2014/main" id="{1F9D7EC2-296C-4509-A872-B61927A3AFFA}"/>
                </a:ext>
              </a:extLst>
            </p:cNvPr>
            <p:cNvSpPr/>
            <p:nvPr/>
          </p:nvSpPr>
          <p:spPr>
            <a:xfrm>
              <a:off x="6306313" y="4465279"/>
              <a:ext cx="699870" cy="145568"/>
            </a:xfrm>
            <a:custGeom>
              <a:avLst/>
              <a:gdLst>
                <a:gd name="csX0" fmla="*/ 432184 w 645452"/>
                <a:gd name="csY0" fmla="*/ 22674 h 134249"/>
                <a:gd name="csX1" fmla="*/ 213269 w 645452"/>
                <a:gd name="csY1" fmla="*/ 22674 h 134249"/>
                <a:gd name="csX2" fmla="*/ 125990 w 645452"/>
                <a:gd name="csY2" fmla="*/ 0 h 134249"/>
                <a:gd name="csX3" fmla="*/ 3583 w 645452"/>
                <a:gd name="csY3" fmla="*/ 41852 h 134249"/>
                <a:gd name="csX4" fmla="*/ 0 w 645452"/>
                <a:gd name="csY4" fmla="*/ 41852 h 134249"/>
                <a:gd name="csX5" fmla="*/ 213269 w 645452"/>
                <a:gd name="csY5" fmla="*/ 134250 h 134249"/>
                <a:gd name="csX6" fmla="*/ 432184 w 645452"/>
                <a:gd name="csY6" fmla="*/ 134250 h 134249"/>
                <a:gd name="csX7" fmla="*/ 645453 w 645452"/>
                <a:gd name="csY7" fmla="*/ 41852 h 134249"/>
                <a:gd name="csX8" fmla="*/ 639181 w 645452"/>
                <a:gd name="csY8" fmla="*/ 41852 h 134249"/>
                <a:gd name="csX9" fmla="*/ 517939 w 645452"/>
                <a:gd name="csY9" fmla="*/ 807 h 134249"/>
                <a:gd name="csX10" fmla="*/ 432094 w 645452"/>
                <a:gd name="csY10" fmla="*/ 22674 h 134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452" h="134249">
                  <a:moveTo>
                    <a:pt x="432184" y="22674"/>
                  </a:moveTo>
                  <a:lnTo>
                    <a:pt x="213269" y="22674"/>
                  </a:lnTo>
                  <a:cubicBezTo>
                    <a:pt x="182891" y="22674"/>
                    <a:pt x="152783" y="14876"/>
                    <a:pt x="125990" y="0"/>
                  </a:cubicBezTo>
                  <a:cubicBezTo>
                    <a:pt x="91042" y="26976"/>
                    <a:pt x="47761" y="41852"/>
                    <a:pt x="3583" y="41852"/>
                  </a:cubicBezTo>
                  <a:lnTo>
                    <a:pt x="0" y="41852"/>
                  </a:lnTo>
                  <a:cubicBezTo>
                    <a:pt x="55378" y="100822"/>
                    <a:pt x="132084" y="134250"/>
                    <a:pt x="213269" y="134250"/>
                  </a:cubicBezTo>
                  <a:lnTo>
                    <a:pt x="432184" y="134250"/>
                  </a:lnTo>
                  <a:cubicBezTo>
                    <a:pt x="513369" y="134250"/>
                    <a:pt x="590075" y="100822"/>
                    <a:pt x="645453" y="41852"/>
                  </a:cubicBezTo>
                  <a:lnTo>
                    <a:pt x="639181" y="41852"/>
                  </a:lnTo>
                  <a:cubicBezTo>
                    <a:pt x="595541" y="41852"/>
                    <a:pt x="552797" y="27334"/>
                    <a:pt x="517939" y="807"/>
                  </a:cubicBezTo>
                  <a:cubicBezTo>
                    <a:pt x="491505" y="15145"/>
                    <a:pt x="461934" y="22674"/>
                    <a:pt x="432094" y="226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Ellipse 32">
              <a:extLst>
                <a:ext uri="{FF2B5EF4-FFF2-40B4-BE49-F238E27FC236}">
                  <a16:creationId xmlns:a16="http://schemas.microsoft.com/office/drawing/2014/main" id="{F67817DF-DD32-44AD-8995-D091C220CAA0}"/>
                </a:ext>
              </a:extLst>
            </p:cNvPr>
            <p:cNvSpPr/>
            <p:nvPr/>
          </p:nvSpPr>
          <p:spPr>
            <a:xfrm>
              <a:off x="2534795" y="2074861"/>
              <a:ext cx="2707959" cy="2708278"/>
            </a:xfrm>
            <a:prstGeom prst="ellipse">
              <a:avLst/>
            </a:pr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Ellipse 33">
              <a:extLst>
                <a:ext uri="{FF2B5EF4-FFF2-40B4-BE49-F238E27FC236}">
                  <a16:creationId xmlns:a16="http://schemas.microsoft.com/office/drawing/2014/main" id="{9B190BCC-CFB7-442A-8107-57C2204B7C47}"/>
                </a:ext>
              </a:extLst>
            </p:cNvPr>
            <p:cNvSpPr/>
            <p:nvPr/>
          </p:nvSpPr>
          <p:spPr>
            <a:xfrm>
              <a:off x="6949246" y="2074861"/>
              <a:ext cx="2707959" cy="2708278"/>
            </a:xfrm>
            <a:prstGeom prst="ellipse">
              <a:avLst/>
            </a:pr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Ellipse 32">
              <a:extLst>
                <a:ext uri="{FF2B5EF4-FFF2-40B4-BE49-F238E27FC236}">
                  <a16:creationId xmlns:a16="http://schemas.microsoft.com/office/drawing/2014/main" id="{2E4299B9-EBF3-4C63-9278-699C0472EE1A}"/>
                </a:ext>
              </a:extLst>
            </p:cNvPr>
            <p:cNvSpPr/>
            <p:nvPr/>
          </p:nvSpPr>
          <p:spPr>
            <a:xfrm>
              <a:off x="2843024" y="2405926"/>
              <a:ext cx="2045908" cy="20461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Ellipse 32">
              <a:extLst>
                <a:ext uri="{FF2B5EF4-FFF2-40B4-BE49-F238E27FC236}">
                  <a16:creationId xmlns:a16="http://schemas.microsoft.com/office/drawing/2014/main" id="{B014F9B7-188A-4576-8E80-E26A47CBE7F7}"/>
                </a:ext>
              </a:extLst>
            </p:cNvPr>
            <p:cNvSpPr/>
            <p:nvPr/>
          </p:nvSpPr>
          <p:spPr>
            <a:xfrm>
              <a:off x="7280271" y="2405926"/>
              <a:ext cx="2045908" cy="20461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29" name="Graphic 128" descr="Handshake with solid fill">
            <a:extLst>
              <a:ext uri="{FF2B5EF4-FFF2-40B4-BE49-F238E27FC236}">
                <a16:creationId xmlns:a16="http://schemas.microsoft.com/office/drawing/2014/main" id="{CE0B64BD-1322-487E-BFF5-18CE959BDD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679409" y="848549"/>
            <a:ext cx="1371600" cy="1371600"/>
          </a:xfrm>
          <a:prstGeom prst="rect">
            <a:avLst/>
          </a:prstGeom>
        </p:spPr>
      </p:pic>
      <p:pic>
        <p:nvPicPr>
          <p:cNvPr id="130" name="Graphic 129" descr="Target Audience with solid fill">
            <a:extLst>
              <a:ext uri="{FF2B5EF4-FFF2-40B4-BE49-F238E27FC236}">
                <a16:creationId xmlns:a16="http://schemas.microsoft.com/office/drawing/2014/main" id="{412A6E41-49DE-41F6-9968-1E2B74C976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093860" y="848549"/>
            <a:ext cx="1371600" cy="1371600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CB9675E-C0C2-4F7B-915B-1DE743602FD0}"/>
              </a:ext>
            </a:extLst>
          </p:cNvPr>
          <p:cNvGrpSpPr/>
          <p:nvPr/>
        </p:nvGrpSpPr>
        <p:grpSpPr>
          <a:xfrm>
            <a:off x="8501909" y="2771218"/>
            <a:ext cx="2555501" cy="2645468"/>
            <a:chOff x="8921977" y="4406117"/>
            <a:chExt cx="2926080" cy="178564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38B0B7-1A3A-4C63-A9C9-72331D2A6FD7}"/>
                </a:ext>
              </a:extLst>
            </p:cNvPr>
            <p:cNvSpPr txBox="1"/>
            <p:nvPr/>
          </p:nvSpPr>
          <p:spPr>
            <a:xfrm>
              <a:off x="8921977" y="4406117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noProof="1">
                  <a:solidFill>
                    <a:schemeClr val="accent5">
                      <a:lumMod val="75000"/>
                    </a:schemeClr>
                  </a:solidFill>
                </a:rPr>
                <a:t>A three-day preliminary window has: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1522EDA-9ACB-4BE2-B37D-761F14CB1BCB}"/>
                </a:ext>
              </a:extLst>
            </p:cNvPr>
            <p:cNvSpPr txBox="1"/>
            <p:nvPr/>
          </p:nvSpPr>
          <p:spPr>
            <a:xfrm>
              <a:off x="8921977" y="5111494"/>
              <a:ext cx="2926080" cy="108026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Reduced rollback exposure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Strengthened governance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Stabilised payroll month-end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Improved staff confidence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FB6F69D-62C2-453E-9665-BCB51B9E4885}"/>
              </a:ext>
            </a:extLst>
          </p:cNvPr>
          <p:cNvGrpSpPr/>
          <p:nvPr/>
        </p:nvGrpSpPr>
        <p:grpSpPr>
          <a:xfrm>
            <a:off x="4064662" y="3017441"/>
            <a:ext cx="2555501" cy="2246774"/>
            <a:chOff x="332936" y="4652338"/>
            <a:chExt cx="2926080" cy="1596106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7CBE7F3-F42C-4C74-B52E-D0AD5FCA7174}"/>
                </a:ext>
              </a:extLst>
            </p:cNvPr>
            <p:cNvSpPr txBox="1"/>
            <p:nvPr/>
          </p:nvSpPr>
          <p:spPr>
            <a:xfrm>
              <a:off x="332936" y="4652338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Rollbacks are: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A772837-D529-49EC-8C6F-01C20EEB405B}"/>
                </a:ext>
              </a:extLst>
            </p:cNvPr>
            <p:cNvSpPr txBox="1"/>
            <p:nvPr/>
          </p:nvSpPr>
          <p:spPr>
            <a:xfrm>
              <a:off x="822918" y="5111494"/>
              <a:ext cx="2436098" cy="113695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Expensive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Disruptive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Audit-sensitive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Reputationally damaging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69984069-FB73-4A95-9967-F8FC442ECAB8}"/>
              </a:ext>
            </a:extLst>
          </p:cNvPr>
          <p:cNvSpPr txBox="1"/>
          <p:nvPr/>
        </p:nvSpPr>
        <p:spPr>
          <a:xfrm>
            <a:off x="-19334" y="6822937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LINK TO CONFERENCE THEME</a:t>
            </a:r>
          </a:p>
        </p:txBody>
      </p:sp>
    </p:spTree>
    <p:extLst>
      <p:ext uri="{BB962C8B-B14F-4D97-AF65-F5344CB8AC3E}">
        <p14:creationId xmlns:p14="http://schemas.microsoft.com/office/powerpoint/2010/main" val="3220788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189913" y="-1802657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H="1" flipV="1">
            <a:off x="3370576" y="0"/>
            <a:ext cx="40153" cy="6875122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9913" y="-207842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79899" y="-135661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89913" y="-161681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85633" y="-1263775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298821" y="-292215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262748" y="1191788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18239020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18239020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18327584" y="3161377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336637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336637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3425201" y="701914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336636" y="1039314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14175724" y="840355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3924659" y="1170608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18239020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18239020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18327584" y="701914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18239019" y="1039314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18529238" y="826707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18827042" y="1307088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336637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336637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3425201" y="3161377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336636" y="3498777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3376756" y="3327114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3924659" y="3766551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18476022" y="3340762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18827042" y="3766551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18239019" y="3498777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2273250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GOVERNANCE RULE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DFA98C-4D64-41F7-AFF6-E35AF075BDDD}"/>
              </a:ext>
            </a:extLst>
          </p:cNvPr>
          <p:cNvSpPr txBox="1"/>
          <p:nvPr/>
        </p:nvSpPr>
        <p:spPr>
          <a:xfrm>
            <a:off x="-62521" y="2623832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THE 24-HOUR VALIDATION DISCIPLINE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C97E13-F17D-4027-9EE2-B686B6D2DA78}"/>
              </a:ext>
            </a:extLst>
          </p:cNvPr>
          <p:cNvSpPr txBox="1"/>
          <p:nvPr/>
        </p:nvSpPr>
        <p:spPr>
          <a:xfrm>
            <a:off x="-115046" y="3240424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DASHBOARD MONITORING – RISK VISIBILITY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AC6D21-E32B-479B-A47E-5B5C89C60327}"/>
              </a:ext>
            </a:extLst>
          </p:cNvPr>
          <p:cNvSpPr txBox="1"/>
          <p:nvPr/>
        </p:nvSpPr>
        <p:spPr>
          <a:xfrm>
            <a:off x="-115046" y="4010315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CONTROLLED TRANSITION TO FINAL FLOW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12B2F84-269C-413C-80FE-B920A4693031}"/>
              </a:ext>
            </a:extLst>
          </p:cNvPr>
          <p:cNvSpPr txBox="1"/>
          <p:nvPr/>
        </p:nvSpPr>
        <p:spPr>
          <a:xfrm>
            <a:off x="-77228" y="4761850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MEASURABLE INSTITUTIONAL IMPACT (EXPANDED)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1E0CA19-727A-47C8-8066-DDD4DA0657DF}"/>
              </a:ext>
            </a:extLst>
          </p:cNvPr>
          <p:cNvSpPr txBox="1"/>
          <p:nvPr/>
        </p:nvSpPr>
        <p:spPr>
          <a:xfrm>
            <a:off x="-49398" y="5510337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ROLLBACK RISK COMPARISON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CDE2F1-1474-4A58-9155-DFCC0BB55ED2}"/>
              </a:ext>
            </a:extLst>
          </p:cNvPr>
          <p:cNvSpPr txBox="1"/>
          <p:nvPr/>
        </p:nvSpPr>
        <p:spPr>
          <a:xfrm>
            <a:off x="-39410" y="5854437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WHY THIS MATTER STRATEGICALLY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770A78-6B6C-476D-86D9-3738F93FF81B}"/>
              </a:ext>
            </a:extLst>
          </p:cNvPr>
          <p:cNvGrpSpPr/>
          <p:nvPr/>
        </p:nvGrpSpPr>
        <p:grpSpPr>
          <a:xfrm>
            <a:off x="3796861" y="-6692694"/>
            <a:ext cx="7122410" cy="2708278"/>
            <a:chOff x="2534795" y="2074861"/>
            <a:chExt cx="7122410" cy="2708278"/>
          </a:xfrm>
        </p:grpSpPr>
        <p:sp>
          <p:nvSpPr>
            <p:cNvPr id="109" name="Forme libre 16">
              <a:extLst>
                <a:ext uri="{FF2B5EF4-FFF2-40B4-BE49-F238E27FC236}">
                  <a16:creationId xmlns:a16="http://schemas.microsoft.com/office/drawing/2014/main" id="{1E1963B9-BE7F-470B-8E69-C139EFD0D98B}"/>
                </a:ext>
              </a:extLst>
            </p:cNvPr>
            <p:cNvSpPr/>
            <p:nvPr/>
          </p:nvSpPr>
          <p:spPr>
            <a:xfrm>
              <a:off x="5693110" y="2376105"/>
              <a:ext cx="808598" cy="326316"/>
            </a:xfrm>
            <a:custGeom>
              <a:avLst/>
              <a:gdLst>
                <a:gd name="csX0" fmla="*/ 66221 w 745726"/>
                <a:gd name="csY0" fmla="*/ 37640 h 300943"/>
                <a:gd name="csX1" fmla="*/ 64609 w 745726"/>
                <a:gd name="csY1" fmla="*/ 38896 h 300943"/>
                <a:gd name="csX2" fmla="*/ 62548 w 745726"/>
                <a:gd name="csY2" fmla="*/ 40508 h 300943"/>
                <a:gd name="csX3" fmla="*/ 60845 w 745726"/>
                <a:gd name="csY3" fmla="*/ 42031 h 300943"/>
                <a:gd name="csX4" fmla="*/ 59143 w 745726"/>
                <a:gd name="csY4" fmla="*/ 43556 h 300943"/>
                <a:gd name="csX5" fmla="*/ 0 w 745726"/>
                <a:gd name="csY5" fmla="*/ 173951 h 300943"/>
                <a:gd name="csX6" fmla="*/ 54214 w 745726"/>
                <a:gd name="csY6" fmla="*/ 299777 h 300943"/>
                <a:gd name="csX7" fmla="*/ 116940 w 745726"/>
                <a:gd name="csY7" fmla="*/ 198686 h 300943"/>
                <a:gd name="csX8" fmla="*/ 111564 w 745726"/>
                <a:gd name="csY8" fmla="*/ 173861 h 300943"/>
                <a:gd name="csX9" fmla="*/ 118105 w 745726"/>
                <a:gd name="csY9" fmla="*/ 146529 h 300943"/>
                <a:gd name="csX10" fmla="*/ 122317 w 745726"/>
                <a:gd name="csY10" fmla="*/ 138821 h 300943"/>
                <a:gd name="csX11" fmla="*/ 125901 w 745726"/>
                <a:gd name="csY11" fmla="*/ 134340 h 300943"/>
                <a:gd name="csX12" fmla="*/ 126797 w 745726"/>
                <a:gd name="csY12" fmla="*/ 133353 h 300943"/>
                <a:gd name="csX13" fmla="*/ 173931 w 745726"/>
                <a:gd name="csY13" fmla="*/ 111486 h 300943"/>
                <a:gd name="csX14" fmla="*/ 571796 w 745726"/>
                <a:gd name="csY14" fmla="*/ 111486 h 300943"/>
                <a:gd name="csX15" fmla="*/ 616600 w 745726"/>
                <a:gd name="csY15" fmla="*/ 130576 h 300943"/>
                <a:gd name="csX16" fmla="*/ 620364 w 745726"/>
                <a:gd name="csY16" fmla="*/ 135057 h 300943"/>
                <a:gd name="csX17" fmla="*/ 620901 w 745726"/>
                <a:gd name="csY17" fmla="*/ 135773 h 300943"/>
                <a:gd name="csX18" fmla="*/ 625292 w 745726"/>
                <a:gd name="csY18" fmla="*/ 142225 h 300943"/>
                <a:gd name="csX19" fmla="*/ 634253 w 745726"/>
                <a:gd name="csY19" fmla="*/ 174040 h 300943"/>
                <a:gd name="csX20" fmla="*/ 626905 w 745726"/>
                <a:gd name="csY20" fmla="*/ 202898 h 300943"/>
                <a:gd name="csX21" fmla="*/ 690438 w 745726"/>
                <a:gd name="csY21" fmla="*/ 300943 h 300943"/>
                <a:gd name="csX22" fmla="*/ 745727 w 745726"/>
                <a:gd name="csY22" fmla="*/ 174040 h 300943"/>
                <a:gd name="csX23" fmla="*/ 685599 w 745726"/>
                <a:gd name="csY23" fmla="*/ 42749 h 300943"/>
                <a:gd name="csX24" fmla="*/ 685599 w 745726"/>
                <a:gd name="csY24" fmla="*/ 42749 h 300943"/>
                <a:gd name="csX25" fmla="*/ 683897 w 745726"/>
                <a:gd name="csY25" fmla="*/ 41226 h 300943"/>
                <a:gd name="csX26" fmla="*/ 682283 w 745726"/>
                <a:gd name="csY26" fmla="*/ 39701 h 300943"/>
                <a:gd name="csX27" fmla="*/ 680491 w 745726"/>
                <a:gd name="csY27" fmla="*/ 38357 h 300943"/>
                <a:gd name="csX28" fmla="*/ 678431 w 745726"/>
                <a:gd name="csY28" fmla="*/ 36835 h 300943"/>
                <a:gd name="csX29" fmla="*/ 571796 w 745726"/>
                <a:gd name="csY29" fmla="*/ 0 h 300943"/>
                <a:gd name="csX30" fmla="*/ 173931 w 745726"/>
                <a:gd name="csY30" fmla="*/ 0 h 300943"/>
                <a:gd name="csX31" fmla="*/ 66131 w 745726"/>
                <a:gd name="csY31" fmla="*/ 37640 h 30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45726" h="300943">
                  <a:moveTo>
                    <a:pt x="66221" y="37640"/>
                  </a:moveTo>
                  <a:lnTo>
                    <a:pt x="64609" y="38896"/>
                  </a:lnTo>
                  <a:cubicBezTo>
                    <a:pt x="63891" y="39432"/>
                    <a:pt x="63175" y="39970"/>
                    <a:pt x="62548" y="40508"/>
                  </a:cubicBezTo>
                  <a:cubicBezTo>
                    <a:pt x="61920" y="40957"/>
                    <a:pt x="61383" y="41493"/>
                    <a:pt x="60845" y="42031"/>
                  </a:cubicBezTo>
                  <a:cubicBezTo>
                    <a:pt x="60308" y="42569"/>
                    <a:pt x="59770" y="43108"/>
                    <a:pt x="59143" y="43556"/>
                  </a:cubicBezTo>
                  <a:cubicBezTo>
                    <a:pt x="21506" y="76715"/>
                    <a:pt x="0" y="124214"/>
                    <a:pt x="0" y="173951"/>
                  </a:cubicBezTo>
                  <a:cubicBezTo>
                    <a:pt x="0" y="223690"/>
                    <a:pt x="19715" y="266887"/>
                    <a:pt x="54214" y="299777"/>
                  </a:cubicBezTo>
                  <a:cubicBezTo>
                    <a:pt x="87728" y="275760"/>
                    <a:pt x="110309" y="239373"/>
                    <a:pt x="116940" y="198686"/>
                  </a:cubicBezTo>
                  <a:cubicBezTo>
                    <a:pt x="113356" y="190621"/>
                    <a:pt x="111564" y="182287"/>
                    <a:pt x="111564" y="173861"/>
                  </a:cubicBezTo>
                  <a:cubicBezTo>
                    <a:pt x="111564" y="164542"/>
                    <a:pt x="113804" y="155401"/>
                    <a:pt x="118105" y="146529"/>
                  </a:cubicBezTo>
                  <a:cubicBezTo>
                    <a:pt x="119360" y="144019"/>
                    <a:pt x="120614" y="141330"/>
                    <a:pt x="122317" y="138821"/>
                  </a:cubicBezTo>
                  <a:cubicBezTo>
                    <a:pt x="123392" y="137208"/>
                    <a:pt x="124646" y="135773"/>
                    <a:pt x="125901" y="134340"/>
                  </a:cubicBezTo>
                  <a:lnTo>
                    <a:pt x="126797" y="133353"/>
                  </a:lnTo>
                  <a:cubicBezTo>
                    <a:pt x="138804" y="119464"/>
                    <a:pt x="155920" y="111486"/>
                    <a:pt x="173931" y="111486"/>
                  </a:cubicBezTo>
                  <a:lnTo>
                    <a:pt x="571796" y="111486"/>
                  </a:lnTo>
                  <a:cubicBezTo>
                    <a:pt x="588732" y="111486"/>
                    <a:pt x="604682" y="118297"/>
                    <a:pt x="616600" y="130576"/>
                  </a:cubicBezTo>
                  <a:cubicBezTo>
                    <a:pt x="617944" y="132009"/>
                    <a:pt x="619199" y="133532"/>
                    <a:pt x="620364" y="135057"/>
                  </a:cubicBezTo>
                  <a:lnTo>
                    <a:pt x="620901" y="135773"/>
                  </a:lnTo>
                  <a:cubicBezTo>
                    <a:pt x="622515" y="137834"/>
                    <a:pt x="623948" y="139985"/>
                    <a:pt x="625292" y="142225"/>
                  </a:cubicBezTo>
                  <a:cubicBezTo>
                    <a:pt x="631117" y="152084"/>
                    <a:pt x="634253" y="163017"/>
                    <a:pt x="634253" y="174040"/>
                  </a:cubicBezTo>
                  <a:cubicBezTo>
                    <a:pt x="634253" y="183899"/>
                    <a:pt x="631743" y="193846"/>
                    <a:pt x="626905" y="202898"/>
                  </a:cubicBezTo>
                  <a:cubicBezTo>
                    <a:pt x="634432" y="242511"/>
                    <a:pt x="657373" y="277821"/>
                    <a:pt x="690438" y="300943"/>
                  </a:cubicBezTo>
                  <a:cubicBezTo>
                    <a:pt x="725655" y="267962"/>
                    <a:pt x="745727" y="222077"/>
                    <a:pt x="745727" y="174040"/>
                  </a:cubicBezTo>
                  <a:cubicBezTo>
                    <a:pt x="745727" y="126006"/>
                    <a:pt x="723772" y="75997"/>
                    <a:pt x="685599" y="42749"/>
                  </a:cubicBezTo>
                  <a:lnTo>
                    <a:pt x="685599" y="42749"/>
                  </a:lnTo>
                  <a:cubicBezTo>
                    <a:pt x="684972" y="42210"/>
                    <a:pt x="684434" y="41672"/>
                    <a:pt x="683897" y="41226"/>
                  </a:cubicBezTo>
                  <a:cubicBezTo>
                    <a:pt x="683358" y="40688"/>
                    <a:pt x="682821" y="40239"/>
                    <a:pt x="682283" y="39701"/>
                  </a:cubicBezTo>
                  <a:cubicBezTo>
                    <a:pt x="681656" y="39163"/>
                    <a:pt x="681118" y="38806"/>
                    <a:pt x="680491" y="38357"/>
                  </a:cubicBezTo>
                  <a:cubicBezTo>
                    <a:pt x="679775" y="37909"/>
                    <a:pt x="679147" y="37371"/>
                    <a:pt x="678431" y="36835"/>
                  </a:cubicBezTo>
                  <a:cubicBezTo>
                    <a:pt x="647515" y="12725"/>
                    <a:pt x="610686" y="0"/>
                    <a:pt x="571796" y="0"/>
                  </a:cubicBezTo>
                  <a:lnTo>
                    <a:pt x="173931" y="0"/>
                  </a:lnTo>
                  <a:cubicBezTo>
                    <a:pt x="134503" y="0"/>
                    <a:pt x="97227" y="12994"/>
                    <a:pt x="66131" y="376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orme libre 17">
              <a:extLst>
                <a:ext uri="{FF2B5EF4-FFF2-40B4-BE49-F238E27FC236}">
                  <a16:creationId xmlns:a16="http://schemas.microsoft.com/office/drawing/2014/main" id="{153CAD4F-CA88-49A2-A6B4-1B2F66860849}"/>
                </a:ext>
              </a:extLst>
            </p:cNvPr>
            <p:cNvSpPr/>
            <p:nvPr/>
          </p:nvSpPr>
          <p:spPr>
            <a:xfrm>
              <a:off x="5944182" y="2632452"/>
              <a:ext cx="303637" cy="120985"/>
            </a:xfrm>
            <a:custGeom>
              <a:avLst/>
              <a:gdLst>
                <a:gd name="csX0" fmla="*/ 45611 w 280028"/>
                <a:gd name="csY0" fmla="*/ 0 h 111578"/>
                <a:gd name="csX1" fmla="*/ 0 w 280028"/>
                <a:gd name="csY1" fmla="*/ 111578 h 111578"/>
                <a:gd name="csX2" fmla="*/ 280028 w 280028"/>
                <a:gd name="csY2" fmla="*/ 111578 h 111578"/>
                <a:gd name="csX3" fmla="*/ 234416 w 280028"/>
                <a:gd name="csY3" fmla="*/ 0 h 111578"/>
                <a:gd name="csX4" fmla="*/ 45611 w 280028"/>
                <a:gd name="csY4" fmla="*/ 0 h 111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0028" h="111578">
                  <a:moveTo>
                    <a:pt x="45611" y="0"/>
                  </a:moveTo>
                  <a:cubicBezTo>
                    <a:pt x="37635" y="39972"/>
                    <a:pt x="22402" y="77433"/>
                    <a:pt x="0" y="111578"/>
                  </a:cubicBezTo>
                  <a:lnTo>
                    <a:pt x="280028" y="111578"/>
                  </a:lnTo>
                  <a:cubicBezTo>
                    <a:pt x="257716" y="77433"/>
                    <a:pt x="242392" y="39972"/>
                    <a:pt x="234416" y="0"/>
                  </a:cubicBezTo>
                  <a:lnTo>
                    <a:pt x="4561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orme libre 18">
              <a:extLst>
                <a:ext uri="{FF2B5EF4-FFF2-40B4-BE49-F238E27FC236}">
                  <a16:creationId xmlns:a16="http://schemas.microsoft.com/office/drawing/2014/main" id="{A794E91B-17E0-42EE-B144-3E9A43CE890B}"/>
                </a:ext>
              </a:extLst>
            </p:cNvPr>
            <p:cNvSpPr/>
            <p:nvPr/>
          </p:nvSpPr>
          <p:spPr>
            <a:xfrm>
              <a:off x="4572324" y="2376202"/>
              <a:ext cx="808793" cy="377430"/>
            </a:xfrm>
            <a:custGeom>
              <a:avLst/>
              <a:gdLst>
                <a:gd name="csX0" fmla="*/ 174111 w 745905"/>
                <a:gd name="csY0" fmla="*/ 347904 h 348083"/>
                <a:gd name="csX1" fmla="*/ 511757 w 745905"/>
                <a:gd name="csY1" fmla="*/ 347904 h 348083"/>
                <a:gd name="csX2" fmla="*/ 466146 w 745905"/>
                <a:gd name="csY2" fmla="*/ 236326 h 348083"/>
                <a:gd name="csX3" fmla="*/ 174111 w 745905"/>
                <a:gd name="csY3" fmla="*/ 236326 h 348083"/>
                <a:gd name="csX4" fmla="*/ 111654 w 745905"/>
                <a:gd name="csY4" fmla="*/ 173861 h 348083"/>
                <a:gd name="csX5" fmla="*/ 174111 w 745905"/>
                <a:gd name="csY5" fmla="*/ 111396 h 348083"/>
                <a:gd name="csX6" fmla="*/ 571975 w 745905"/>
                <a:gd name="csY6" fmla="*/ 111396 h 348083"/>
                <a:gd name="csX7" fmla="*/ 616779 w 745905"/>
                <a:gd name="csY7" fmla="*/ 130487 h 348083"/>
                <a:gd name="csX8" fmla="*/ 620542 w 745905"/>
                <a:gd name="csY8" fmla="*/ 134968 h 348083"/>
                <a:gd name="csX9" fmla="*/ 621081 w 745905"/>
                <a:gd name="csY9" fmla="*/ 135683 h 348083"/>
                <a:gd name="csX10" fmla="*/ 625471 w 745905"/>
                <a:gd name="csY10" fmla="*/ 142135 h 348083"/>
                <a:gd name="csX11" fmla="*/ 634432 w 745905"/>
                <a:gd name="csY11" fmla="*/ 173951 h 348083"/>
                <a:gd name="csX12" fmla="*/ 627084 w 745905"/>
                <a:gd name="csY12" fmla="*/ 202808 h 348083"/>
                <a:gd name="csX13" fmla="*/ 690617 w 745905"/>
                <a:gd name="csY13" fmla="*/ 300853 h 348083"/>
                <a:gd name="csX14" fmla="*/ 745905 w 745905"/>
                <a:gd name="csY14" fmla="*/ 173951 h 348083"/>
                <a:gd name="csX15" fmla="*/ 685688 w 745905"/>
                <a:gd name="csY15" fmla="*/ 42659 h 348083"/>
                <a:gd name="csX16" fmla="*/ 683986 w 745905"/>
                <a:gd name="csY16" fmla="*/ 41136 h 348083"/>
                <a:gd name="csX17" fmla="*/ 682283 w 745905"/>
                <a:gd name="csY17" fmla="*/ 39611 h 348083"/>
                <a:gd name="csX18" fmla="*/ 680491 w 745905"/>
                <a:gd name="csY18" fmla="*/ 38268 h 348083"/>
                <a:gd name="csX19" fmla="*/ 678519 w 745905"/>
                <a:gd name="csY19" fmla="*/ 36832 h 348083"/>
                <a:gd name="csX20" fmla="*/ 571885 w 745905"/>
                <a:gd name="csY20" fmla="*/ 0 h 348083"/>
                <a:gd name="csX21" fmla="*/ 174021 w 745905"/>
                <a:gd name="csY21" fmla="*/ 0 h 348083"/>
                <a:gd name="csX22" fmla="*/ 0 w 745905"/>
                <a:gd name="csY22" fmla="*/ 174040 h 348083"/>
                <a:gd name="csX23" fmla="*/ 174021 w 745905"/>
                <a:gd name="csY23" fmla="*/ 348083 h 3480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45905" h="348083">
                  <a:moveTo>
                    <a:pt x="174111" y="347904"/>
                  </a:moveTo>
                  <a:lnTo>
                    <a:pt x="511757" y="347904"/>
                  </a:lnTo>
                  <a:cubicBezTo>
                    <a:pt x="489444" y="313758"/>
                    <a:pt x="474122" y="276387"/>
                    <a:pt x="466146" y="236326"/>
                  </a:cubicBezTo>
                  <a:lnTo>
                    <a:pt x="174111" y="236326"/>
                  </a:lnTo>
                  <a:cubicBezTo>
                    <a:pt x="139700" y="236326"/>
                    <a:pt x="111654" y="208276"/>
                    <a:pt x="111654" y="173861"/>
                  </a:cubicBezTo>
                  <a:cubicBezTo>
                    <a:pt x="111654" y="139449"/>
                    <a:pt x="139700" y="111396"/>
                    <a:pt x="174111" y="111396"/>
                  </a:cubicBezTo>
                  <a:lnTo>
                    <a:pt x="571975" y="111396"/>
                  </a:lnTo>
                  <a:cubicBezTo>
                    <a:pt x="588910" y="111396"/>
                    <a:pt x="604861" y="118208"/>
                    <a:pt x="616779" y="130487"/>
                  </a:cubicBezTo>
                  <a:cubicBezTo>
                    <a:pt x="618123" y="131920"/>
                    <a:pt x="619377" y="133443"/>
                    <a:pt x="620542" y="134968"/>
                  </a:cubicBezTo>
                  <a:lnTo>
                    <a:pt x="621081" y="135683"/>
                  </a:lnTo>
                  <a:cubicBezTo>
                    <a:pt x="622693" y="137744"/>
                    <a:pt x="624127" y="139895"/>
                    <a:pt x="625471" y="142135"/>
                  </a:cubicBezTo>
                  <a:cubicBezTo>
                    <a:pt x="631296" y="151994"/>
                    <a:pt x="634432" y="162928"/>
                    <a:pt x="634432" y="173951"/>
                  </a:cubicBezTo>
                  <a:cubicBezTo>
                    <a:pt x="634432" y="183810"/>
                    <a:pt x="631923" y="193756"/>
                    <a:pt x="627084" y="202808"/>
                  </a:cubicBezTo>
                  <a:cubicBezTo>
                    <a:pt x="634612" y="242421"/>
                    <a:pt x="657551" y="277731"/>
                    <a:pt x="690617" y="300853"/>
                  </a:cubicBezTo>
                  <a:cubicBezTo>
                    <a:pt x="725833" y="267872"/>
                    <a:pt x="745905" y="221988"/>
                    <a:pt x="745905" y="173951"/>
                  </a:cubicBezTo>
                  <a:cubicBezTo>
                    <a:pt x="745905" y="125916"/>
                    <a:pt x="723951" y="75818"/>
                    <a:pt x="685688" y="42659"/>
                  </a:cubicBezTo>
                  <a:cubicBezTo>
                    <a:pt x="685061" y="42121"/>
                    <a:pt x="684523" y="41583"/>
                    <a:pt x="683986" y="41136"/>
                  </a:cubicBezTo>
                  <a:cubicBezTo>
                    <a:pt x="683448" y="40598"/>
                    <a:pt x="682911" y="40060"/>
                    <a:pt x="682283" y="39611"/>
                  </a:cubicBezTo>
                  <a:cubicBezTo>
                    <a:pt x="681746" y="39163"/>
                    <a:pt x="681118" y="38716"/>
                    <a:pt x="680491" y="38268"/>
                  </a:cubicBezTo>
                  <a:cubicBezTo>
                    <a:pt x="679863" y="37819"/>
                    <a:pt x="679147" y="37281"/>
                    <a:pt x="678519" y="36832"/>
                  </a:cubicBezTo>
                  <a:cubicBezTo>
                    <a:pt x="647604" y="12725"/>
                    <a:pt x="610775" y="0"/>
                    <a:pt x="571885" y="0"/>
                  </a:cubicBezTo>
                  <a:lnTo>
                    <a:pt x="174021" y="0"/>
                  </a:lnTo>
                  <a:cubicBezTo>
                    <a:pt x="78050" y="0"/>
                    <a:pt x="0" y="78058"/>
                    <a:pt x="0" y="174040"/>
                  </a:cubicBezTo>
                  <a:cubicBezTo>
                    <a:pt x="0" y="270023"/>
                    <a:pt x="78050" y="348083"/>
                    <a:pt x="174021" y="348083"/>
                  </a:cubicBezTo>
                  <a:close/>
                </a:path>
              </a:pathLst>
            </a:cu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orme libre 19">
              <a:extLst>
                <a:ext uri="{FF2B5EF4-FFF2-40B4-BE49-F238E27FC236}">
                  <a16:creationId xmlns:a16="http://schemas.microsoft.com/office/drawing/2014/main" id="{E9390671-BDBE-4A0D-B6E2-49C97E07B1BF}"/>
                </a:ext>
              </a:extLst>
            </p:cNvPr>
            <p:cNvSpPr/>
            <p:nvPr/>
          </p:nvSpPr>
          <p:spPr>
            <a:xfrm>
              <a:off x="6810787" y="2376202"/>
              <a:ext cx="808695" cy="377430"/>
            </a:xfrm>
            <a:custGeom>
              <a:avLst/>
              <a:gdLst>
                <a:gd name="csX0" fmla="*/ 67835 w 745815"/>
                <a:gd name="csY0" fmla="*/ 36386 h 348083"/>
                <a:gd name="csX1" fmla="*/ 67117 w 745815"/>
                <a:gd name="csY1" fmla="*/ 36922 h 348083"/>
                <a:gd name="csX2" fmla="*/ 65325 w 745815"/>
                <a:gd name="csY2" fmla="*/ 38268 h 348083"/>
                <a:gd name="csX3" fmla="*/ 63532 w 745815"/>
                <a:gd name="csY3" fmla="*/ 39611 h 348083"/>
                <a:gd name="csX4" fmla="*/ 61920 w 745815"/>
                <a:gd name="csY4" fmla="*/ 41046 h 348083"/>
                <a:gd name="csX5" fmla="*/ 60217 w 745815"/>
                <a:gd name="csY5" fmla="*/ 42659 h 348083"/>
                <a:gd name="csX6" fmla="*/ 0 w 745815"/>
                <a:gd name="csY6" fmla="*/ 173951 h 348083"/>
                <a:gd name="csX7" fmla="*/ 55289 w 745815"/>
                <a:gd name="csY7" fmla="*/ 300853 h 348083"/>
                <a:gd name="csX8" fmla="*/ 118822 w 745815"/>
                <a:gd name="csY8" fmla="*/ 202808 h 348083"/>
                <a:gd name="csX9" fmla="*/ 111474 w 745815"/>
                <a:gd name="csY9" fmla="*/ 173951 h 348083"/>
                <a:gd name="csX10" fmla="*/ 120435 w 745815"/>
                <a:gd name="csY10" fmla="*/ 142225 h 348083"/>
                <a:gd name="csX11" fmla="*/ 124826 w 745815"/>
                <a:gd name="csY11" fmla="*/ 135773 h 348083"/>
                <a:gd name="csX12" fmla="*/ 125363 w 745815"/>
                <a:gd name="csY12" fmla="*/ 135147 h 348083"/>
                <a:gd name="csX13" fmla="*/ 129127 w 745815"/>
                <a:gd name="csY13" fmla="*/ 130666 h 348083"/>
                <a:gd name="csX14" fmla="*/ 173931 w 745815"/>
                <a:gd name="csY14" fmla="*/ 111576 h 348083"/>
                <a:gd name="csX15" fmla="*/ 571796 w 745815"/>
                <a:gd name="csY15" fmla="*/ 111576 h 348083"/>
                <a:gd name="csX16" fmla="*/ 634253 w 745815"/>
                <a:gd name="csY16" fmla="*/ 174040 h 348083"/>
                <a:gd name="csX17" fmla="*/ 571796 w 745815"/>
                <a:gd name="csY17" fmla="*/ 236505 h 348083"/>
                <a:gd name="csX18" fmla="*/ 279759 w 745815"/>
                <a:gd name="csY18" fmla="*/ 236505 h 348083"/>
                <a:gd name="csX19" fmla="*/ 234148 w 745815"/>
                <a:gd name="csY19" fmla="*/ 348083 h 348083"/>
                <a:gd name="csX20" fmla="*/ 571796 w 745815"/>
                <a:gd name="csY20" fmla="*/ 348083 h 348083"/>
                <a:gd name="csX21" fmla="*/ 745816 w 745815"/>
                <a:gd name="csY21" fmla="*/ 174040 h 348083"/>
                <a:gd name="csX22" fmla="*/ 571796 w 745815"/>
                <a:gd name="csY22" fmla="*/ 0 h 348083"/>
                <a:gd name="csX23" fmla="*/ 173931 w 745815"/>
                <a:gd name="csY23" fmla="*/ 0 h 348083"/>
                <a:gd name="csX24" fmla="*/ 67745 w 745815"/>
                <a:gd name="csY24" fmla="*/ 36476 h 3480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5815" h="348083">
                  <a:moveTo>
                    <a:pt x="67835" y="36386"/>
                  </a:moveTo>
                  <a:lnTo>
                    <a:pt x="67117" y="36922"/>
                  </a:lnTo>
                  <a:cubicBezTo>
                    <a:pt x="66670" y="37281"/>
                    <a:pt x="65952" y="37729"/>
                    <a:pt x="65325" y="38268"/>
                  </a:cubicBezTo>
                  <a:cubicBezTo>
                    <a:pt x="64697" y="38716"/>
                    <a:pt x="64071" y="39163"/>
                    <a:pt x="63532" y="39611"/>
                  </a:cubicBezTo>
                  <a:cubicBezTo>
                    <a:pt x="62995" y="40060"/>
                    <a:pt x="62457" y="40598"/>
                    <a:pt x="61920" y="41046"/>
                  </a:cubicBezTo>
                  <a:cubicBezTo>
                    <a:pt x="61382" y="41583"/>
                    <a:pt x="60755" y="42121"/>
                    <a:pt x="60217" y="42659"/>
                  </a:cubicBezTo>
                  <a:cubicBezTo>
                    <a:pt x="21955" y="75907"/>
                    <a:pt x="0" y="123765"/>
                    <a:pt x="0" y="173951"/>
                  </a:cubicBezTo>
                  <a:cubicBezTo>
                    <a:pt x="0" y="224139"/>
                    <a:pt x="20072" y="267872"/>
                    <a:pt x="55289" y="300853"/>
                  </a:cubicBezTo>
                  <a:cubicBezTo>
                    <a:pt x="88444" y="277731"/>
                    <a:pt x="111384" y="242421"/>
                    <a:pt x="118822" y="202808"/>
                  </a:cubicBezTo>
                  <a:cubicBezTo>
                    <a:pt x="114072" y="193756"/>
                    <a:pt x="111474" y="183810"/>
                    <a:pt x="111474" y="173951"/>
                  </a:cubicBezTo>
                  <a:cubicBezTo>
                    <a:pt x="111474" y="163017"/>
                    <a:pt x="114521" y="151994"/>
                    <a:pt x="120435" y="142225"/>
                  </a:cubicBezTo>
                  <a:cubicBezTo>
                    <a:pt x="121778" y="139985"/>
                    <a:pt x="123212" y="137834"/>
                    <a:pt x="124826" y="135773"/>
                  </a:cubicBezTo>
                  <a:lnTo>
                    <a:pt x="125363" y="135147"/>
                  </a:lnTo>
                  <a:cubicBezTo>
                    <a:pt x="126528" y="133622"/>
                    <a:pt x="127783" y="132009"/>
                    <a:pt x="129127" y="130666"/>
                  </a:cubicBezTo>
                  <a:cubicBezTo>
                    <a:pt x="141224" y="118297"/>
                    <a:pt x="156995" y="111576"/>
                    <a:pt x="173931" y="111576"/>
                  </a:cubicBezTo>
                  <a:lnTo>
                    <a:pt x="571796" y="111576"/>
                  </a:lnTo>
                  <a:cubicBezTo>
                    <a:pt x="606205" y="111576"/>
                    <a:pt x="634253" y="139628"/>
                    <a:pt x="634253" y="174040"/>
                  </a:cubicBezTo>
                  <a:cubicBezTo>
                    <a:pt x="634253" y="208455"/>
                    <a:pt x="606205" y="236505"/>
                    <a:pt x="571796" y="236505"/>
                  </a:cubicBezTo>
                  <a:lnTo>
                    <a:pt x="279759" y="236505"/>
                  </a:lnTo>
                  <a:cubicBezTo>
                    <a:pt x="271785" y="276477"/>
                    <a:pt x="256551" y="313938"/>
                    <a:pt x="234148" y="348083"/>
                  </a:cubicBezTo>
                  <a:lnTo>
                    <a:pt x="571796" y="348083"/>
                  </a:lnTo>
                  <a:cubicBezTo>
                    <a:pt x="667766" y="348083"/>
                    <a:pt x="745816" y="270023"/>
                    <a:pt x="745816" y="174040"/>
                  </a:cubicBezTo>
                  <a:cubicBezTo>
                    <a:pt x="745816" y="78058"/>
                    <a:pt x="667766" y="0"/>
                    <a:pt x="571796" y="0"/>
                  </a:cubicBezTo>
                  <a:lnTo>
                    <a:pt x="173931" y="0"/>
                  </a:lnTo>
                  <a:cubicBezTo>
                    <a:pt x="135309" y="0"/>
                    <a:pt x="98570" y="12636"/>
                    <a:pt x="67745" y="36476"/>
                  </a:cubicBezTo>
                  <a:close/>
                </a:path>
              </a:pathLst>
            </a:cu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orme libre 20">
              <a:extLst>
                <a:ext uri="{FF2B5EF4-FFF2-40B4-BE49-F238E27FC236}">
                  <a16:creationId xmlns:a16="http://schemas.microsoft.com/office/drawing/2014/main" id="{4F7C7761-04CE-4E51-9A8B-26E57FC4C742}"/>
                </a:ext>
              </a:extLst>
            </p:cNvPr>
            <p:cNvSpPr/>
            <p:nvPr/>
          </p:nvSpPr>
          <p:spPr>
            <a:xfrm>
              <a:off x="6306506" y="2247153"/>
              <a:ext cx="699387" cy="144693"/>
            </a:xfrm>
            <a:custGeom>
              <a:avLst/>
              <a:gdLst>
                <a:gd name="csX0" fmla="*/ 213270 w 645006"/>
                <a:gd name="csY0" fmla="*/ 111576 h 133442"/>
                <a:gd name="csX1" fmla="*/ 432095 w 645006"/>
                <a:gd name="csY1" fmla="*/ 111576 h 133442"/>
                <a:gd name="csX2" fmla="*/ 517671 w 645006"/>
                <a:gd name="csY2" fmla="*/ 133086 h 133442"/>
                <a:gd name="csX3" fmla="*/ 639092 w 645006"/>
                <a:gd name="csY3" fmla="*/ 91950 h 133442"/>
                <a:gd name="csX4" fmla="*/ 645007 w 645006"/>
                <a:gd name="csY4" fmla="*/ 91950 h 133442"/>
                <a:gd name="csX5" fmla="*/ 432095 w 645006"/>
                <a:gd name="csY5" fmla="*/ 0 h 133442"/>
                <a:gd name="csX6" fmla="*/ 213270 w 645006"/>
                <a:gd name="csY6" fmla="*/ 0 h 133442"/>
                <a:gd name="csX7" fmla="*/ 0 w 645006"/>
                <a:gd name="csY7" fmla="*/ 92398 h 133442"/>
                <a:gd name="csX8" fmla="*/ 6273 w 645006"/>
                <a:gd name="csY8" fmla="*/ 92398 h 133442"/>
                <a:gd name="csX9" fmla="*/ 127515 w 645006"/>
                <a:gd name="csY9" fmla="*/ 133443 h 133442"/>
                <a:gd name="csX10" fmla="*/ 213360 w 645006"/>
                <a:gd name="csY10" fmla="*/ 111576 h 133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006" h="133442">
                  <a:moveTo>
                    <a:pt x="213270" y="111576"/>
                  </a:moveTo>
                  <a:lnTo>
                    <a:pt x="432095" y="111576"/>
                  </a:lnTo>
                  <a:cubicBezTo>
                    <a:pt x="461935" y="111576"/>
                    <a:pt x="491417" y="119015"/>
                    <a:pt x="517671" y="133086"/>
                  </a:cubicBezTo>
                  <a:cubicBezTo>
                    <a:pt x="552978" y="106200"/>
                    <a:pt x="594914" y="91950"/>
                    <a:pt x="639092" y="91950"/>
                  </a:cubicBezTo>
                  <a:lnTo>
                    <a:pt x="645007" y="91950"/>
                  </a:lnTo>
                  <a:cubicBezTo>
                    <a:pt x="589628" y="33249"/>
                    <a:pt x="513101" y="0"/>
                    <a:pt x="432095" y="0"/>
                  </a:cubicBezTo>
                  <a:lnTo>
                    <a:pt x="213270" y="0"/>
                  </a:lnTo>
                  <a:cubicBezTo>
                    <a:pt x="132084" y="0"/>
                    <a:pt x="55289" y="33428"/>
                    <a:pt x="0" y="92398"/>
                  </a:cubicBezTo>
                  <a:lnTo>
                    <a:pt x="6273" y="92398"/>
                  </a:lnTo>
                  <a:cubicBezTo>
                    <a:pt x="49913" y="92398"/>
                    <a:pt x="92746" y="106916"/>
                    <a:pt x="127515" y="133443"/>
                  </a:cubicBezTo>
                  <a:cubicBezTo>
                    <a:pt x="153949" y="119105"/>
                    <a:pt x="183520" y="111576"/>
                    <a:pt x="213360" y="1115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orme libre 21">
              <a:extLst>
                <a:ext uri="{FF2B5EF4-FFF2-40B4-BE49-F238E27FC236}">
                  <a16:creationId xmlns:a16="http://schemas.microsoft.com/office/drawing/2014/main" id="{172A7C55-4657-4035-AB99-6CBAD7859BF1}"/>
                </a:ext>
              </a:extLst>
            </p:cNvPr>
            <p:cNvSpPr/>
            <p:nvPr/>
          </p:nvSpPr>
          <p:spPr>
            <a:xfrm>
              <a:off x="6220128" y="2525754"/>
              <a:ext cx="872533" cy="356538"/>
            </a:xfrm>
            <a:custGeom>
              <a:avLst/>
              <a:gdLst>
                <a:gd name="csX0" fmla="*/ 799403 w 804689"/>
                <a:gd name="csY0" fmla="*/ 86574 h 328815"/>
                <a:gd name="csX1" fmla="*/ 802090 w 804689"/>
                <a:gd name="csY1" fmla="*/ 71427 h 328815"/>
                <a:gd name="csX2" fmla="*/ 802539 w 804689"/>
                <a:gd name="csY2" fmla="*/ 71427 h 328815"/>
                <a:gd name="csX3" fmla="*/ 804689 w 804689"/>
                <a:gd name="csY3" fmla="*/ 35938 h 328815"/>
                <a:gd name="csX4" fmla="*/ 802539 w 804689"/>
                <a:gd name="csY4" fmla="*/ 449 h 328815"/>
                <a:gd name="csX5" fmla="*/ 718755 w 804689"/>
                <a:gd name="csY5" fmla="*/ 449 h 328815"/>
                <a:gd name="csX6" fmla="*/ 693306 w 804689"/>
                <a:gd name="csY6" fmla="*/ 11292 h 328815"/>
                <a:gd name="csX7" fmla="*/ 691692 w 804689"/>
                <a:gd name="csY7" fmla="*/ 13353 h 328815"/>
                <a:gd name="csX8" fmla="*/ 693127 w 804689"/>
                <a:gd name="csY8" fmla="*/ 35938 h 328815"/>
                <a:gd name="csX9" fmla="*/ 691603 w 804689"/>
                <a:gd name="csY9" fmla="*/ 59239 h 328815"/>
                <a:gd name="csX10" fmla="*/ 691603 w 804689"/>
                <a:gd name="csY10" fmla="*/ 59239 h 328815"/>
                <a:gd name="csX11" fmla="*/ 690707 w 804689"/>
                <a:gd name="csY11" fmla="*/ 66320 h 328815"/>
                <a:gd name="csX12" fmla="*/ 609073 w 804689"/>
                <a:gd name="csY12" fmla="*/ 189188 h 328815"/>
                <a:gd name="csX13" fmla="*/ 597513 w 804689"/>
                <a:gd name="csY13" fmla="*/ 196537 h 328815"/>
                <a:gd name="csX14" fmla="*/ 596887 w 804689"/>
                <a:gd name="csY14" fmla="*/ 195999 h 328815"/>
                <a:gd name="csX15" fmla="*/ 511758 w 804689"/>
                <a:gd name="csY15" fmla="*/ 217327 h 328815"/>
                <a:gd name="csX16" fmla="*/ 292932 w 804689"/>
                <a:gd name="csY16" fmla="*/ 217327 h 328815"/>
                <a:gd name="csX17" fmla="*/ 201889 w 804689"/>
                <a:gd name="csY17" fmla="*/ 192592 h 328815"/>
                <a:gd name="csX18" fmla="*/ 197409 w 804689"/>
                <a:gd name="csY18" fmla="*/ 189905 h 328815"/>
                <a:gd name="csX19" fmla="*/ 195797 w 804689"/>
                <a:gd name="csY19" fmla="*/ 189008 h 328815"/>
                <a:gd name="csX20" fmla="*/ 192928 w 804689"/>
                <a:gd name="csY20" fmla="*/ 187216 h 328815"/>
                <a:gd name="csX21" fmla="*/ 115865 w 804689"/>
                <a:gd name="csY21" fmla="*/ 75192 h 328815"/>
                <a:gd name="csX22" fmla="*/ 114610 w 804689"/>
                <a:gd name="csY22" fmla="*/ 69099 h 328815"/>
                <a:gd name="csX23" fmla="*/ 113894 w 804689"/>
                <a:gd name="csY23" fmla="*/ 64438 h 328815"/>
                <a:gd name="csX24" fmla="*/ 113625 w 804689"/>
                <a:gd name="csY24" fmla="*/ 62734 h 328815"/>
                <a:gd name="csX25" fmla="*/ 111474 w 804689"/>
                <a:gd name="csY25" fmla="*/ 35938 h 328815"/>
                <a:gd name="csX26" fmla="*/ 113176 w 804689"/>
                <a:gd name="csY26" fmla="*/ 12817 h 328815"/>
                <a:gd name="csX27" fmla="*/ 85756 w 804689"/>
                <a:gd name="csY27" fmla="*/ 0 h 328815"/>
                <a:gd name="csX28" fmla="*/ 2509 w 804689"/>
                <a:gd name="csY28" fmla="*/ 0 h 328815"/>
                <a:gd name="csX29" fmla="*/ 0 w 804689"/>
                <a:gd name="csY29" fmla="*/ 35938 h 328815"/>
                <a:gd name="csX30" fmla="*/ 3585 w 804689"/>
                <a:gd name="csY30" fmla="*/ 79224 h 328815"/>
                <a:gd name="csX31" fmla="*/ 4570 w 804689"/>
                <a:gd name="csY31" fmla="*/ 85946 h 328815"/>
                <a:gd name="csX32" fmla="*/ 4929 w 804689"/>
                <a:gd name="csY32" fmla="*/ 88186 h 328815"/>
                <a:gd name="csX33" fmla="*/ 60397 w 804689"/>
                <a:gd name="csY33" fmla="*/ 213295 h 328815"/>
                <a:gd name="csX34" fmla="*/ 62010 w 804689"/>
                <a:gd name="csY34" fmla="*/ 215446 h 328815"/>
                <a:gd name="csX35" fmla="*/ 63713 w 804689"/>
                <a:gd name="csY35" fmla="*/ 217776 h 328815"/>
                <a:gd name="csX36" fmla="*/ 65505 w 804689"/>
                <a:gd name="csY36" fmla="*/ 220196 h 328815"/>
                <a:gd name="csX37" fmla="*/ 67028 w 804689"/>
                <a:gd name="csY37" fmla="*/ 222257 h 328815"/>
                <a:gd name="csX38" fmla="*/ 292843 w 804689"/>
                <a:gd name="csY38" fmla="*/ 328816 h 328815"/>
                <a:gd name="csX39" fmla="*/ 511668 w 804689"/>
                <a:gd name="csY39" fmla="*/ 328816 h 328815"/>
                <a:gd name="csX40" fmla="*/ 734794 w 804689"/>
                <a:gd name="csY40" fmla="*/ 225394 h 328815"/>
                <a:gd name="csX41" fmla="*/ 736407 w 804689"/>
                <a:gd name="csY41" fmla="*/ 223064 h 328815"/>
                <a:gd name="csX42" fmla="*/ 747608 w 804689"/>
                <a:gd name="csY42" fmla="*/ 207740 h 328815"/>
                <a:gd name="csX43" fmla="*/ 799223 w 804689"/>
                <a:gd name="csY43" fmla="*/ 86484 h 32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</a:cxnLst>
              <a:rect l="l" t="t" r="r" b="b"/>
              <a:pathLst>
                <a:path w="804689" h="328815">
                  <a:moveTo>
                    <a:pt x="799403" y="86574"/>
                  </a:moveTo>
                  <a:lnTo>
                    <a:pt x="802090" y="71427"/>
                  </a:lnTo>
                  <a:lnTo>
                    <a:pt x="802539" y="71427"/>
                  </a:lnTo>
                  <a:cubicBezTo>
                    <a:pt x="803973" y="59688"/>
                    <a:pt x="804689" y="47768"/>
                    <a:pt x="804689" y="35938"/>
                  </a:cubicBezTo>
                  <a:cubicBezTo>
                    <a:pt x="804689" y="24109"/>
                    <a:pt x="803973" y="12279"/>
                    <a:pt x="802539" y="449"/>
                  </a:cubicBezTo>
                  <a:lnTo>
                    <a:pt x="718755" y="449"/>
                  </a:lnTo>
                  <a:cubicBezTo>
                    <a:pt x="709166" y="449"/>
                    <a:pt x="700115" y="4302"/>
                    <a:pt x="693306" y="11292"/>
                  </a:cubicBezTo>
                  <a:cubicBezTo>
                    <a:pt x="692768" y="11830"/>
                    <a:pt x="692230" y="12548"/>
                    <a:pt x="691692" y="13353"/>
                  </a:cubicBezTo>
                  <a:cubicBezTo>
                    <a:pt x="692678" y="20882"/>
                    <a:pt x="693127" y="28501"/>
                    <a:pt x="693127" y="35938"/>
                  </a:cubicBezTo>
                  <a:cubicBezTo>
                    <a:pt x="693127" y="43377"/>
                    <a:pt x="692588" y="51442"/>
                    <a:pt x="691603" y="59239"/>
                  </a:cubicBezTo>
                  <a:lnTo>
                    <a:pt x="691603" y="59239"/>
                  </a:lnTo>
                  <a:cubicBezTo>
                    <a:pt x="691603" y="59239"/>
                    <a:pt x="690707" y="66320"/>
                    <a:pt x="690707" y="66320"/>
                  </a:cubicBezTo>
                  <a:cubicBezTo>
                    <a:pt x="682193" y="116775"/>
                    <a:pt x="652444" y="161584"/>
                    <a:pt x="609073" y="189188"/>
                  </a:cubicBezTo>
                  <a:lnTo>
                    <a:pt x="597513" y="196537"/>
                  </a:lnTo>
                  <a:lnTo>
                    <a:pt x="596887" y="195999"/>
                  </a:lnTo>
                  <a:cubicBezTo>
                    <a:pt x="570720" y="209980"/>
                    <a:pt x="541418" y="217327"/>
                    <a:pt x="511758" y="217327"/>
                  </a:cubicBezTo>
                  <a:lnTo>
                    <a:pt x="292932" y="217327"/>
                  </a:lnTo>
                  <a:cubicBezTo>
                    <a:pt x="261121" y="217327"/>
                    <a:pt x="229668" y="208814"/>
                    <a:pt x="201889" y="192592"/>
                  </a:cubicBezTo>
                  <a:cubicBezTo>
                    <a:pt x="200367" y="191697"/>
                    <a:pt x="198933" y="190800"/>
                    <a:pt x="197409" y="189905"/>
                  </a:cubicBezTo>
                  <a:lnTo>
                    <a:pt x="195797" y="189008"/>
                  </a:lnTo>
                  <a:cubicBezTo>
                    <a:pt x="194811" y="188470"/>
                    <a:pt x="193824" y="187844"/>
                    <a:pt x="192928" y="187216"/>
                  </a:cubicBezTo>
                  <a:cubicBezTo>
                    <a:pt x="153412" y="161046"/>
                    <a:pt x="126080" y="121256"/>
                    <a:pt x="115865" y="75192"/>
                  </a:cubicBezTo>
                  <a:cubicBezTo>
                    <a:pt x="115416" y="73221"/>
                    <a:pt x="115059" y="71160"/>
                    <a:pt x="114610" y="69099"/>
                  </a:cubicBezTo>
                  <a:cubicBezTo>
                    <a:pt x="114341" y="67573"/>
                    <a:pt x="114073" y="65961"/>
                    <a:pt x="113894" y="64438"/>
                  </a:cubicBezTo>
                  <a:lnTo>
                    <a:pt x="113625" y="62734"/>
                  </a:lnTo>
                  <a:cubicBezTo>
                    <a:pt x="112101" y="52697"/>
                    <a:pt x="111474" y="44184"/>
                    <a:pt x="111474" y="35938"/>
                  </a:cubicBezTo>
                  <a:cubicBezTo>
                    <a:pt x="111474" y="28770"/>
                    <a:pt x="112011" y="21331"/>
                    <a:pt x="113176" y="12817"/>
                  </a:cubicBezTo>
                  <a:cubicBezTo>
                    <a:pt x="106367" y="4750"/>
                    <a:pt x="96330" y="0"/>
                    <a:pt x="85756" y="0"/>
                  </a:cubicBezTo>
                  <a:lnTo>
                    <a:pt x="2509" y="0"/>
                  </a:lnTo>
                  <a:cubicBezTo>
                    <a:pt x="807" y="13174"/>
                    <a:pt x="0" y="24735"/>
                    <a:pt x="0" y="35938"/>
                  </a:cubicBezTo>
                  <a:cubicBezTo>
                    <a:pt x="0" y="49201"/>
                    <a:pt x="1165" y="62913"/>
                    <a:pt x="3585" y="79224"/>
                  </a:cubicBezTo>
                  <a:lnTo>
                    <a:pt x="4570" y="85946"/>
                  </a:lnTo>
                  <a:cubicBezTo>
                    <a:pt x="4660" y="86664"/>
                    <a:pt x="4750" y="87469"/>
                    <a:pt x="4929" y="88186"/>
                  </a:cubicBezTo>
                  <a:cubicBezTo>
                    <a:pt x="13084" y="133265"/>
                    <a:pt x="32260" y="176552"/>
                    <a:pt x="60397" y="213295"/>
                  </a:cubicBezTo>
                  <a:cubicBezTo>
                    <a:pt x="60935" y="214013"/>
                    <a:pt x="61473" y="214730"/>
                    <a:pt x="62010" y="215446"/>
                  </a:cubicBezTo>
                  <a:cubicBezTo>
                    <a:pt x="62548" y="216253"/>
                    <a:pt x="63175" y="216971"/>
                    <a:pt x="63713" y="217776"/>
                  </a:cubicBezTo>
                  <a:cubicBezTo>
                    <a:pt x="64340" y="218583"/>
                    <a:pt x="64967" y="219388"/>
                    <a:pt x="65505" y="220196"/>
                  </a:cubicBezTo>
                  <a:cubicBezTo>
                    <a:pt x="66043" y="220913"/>
                    <a:pt x="66490" y="221629"/>
                    <a:pt x="67028" y="222257"/>
                  </a:cubicBezTo>
                  <a:cubicBezTo>
                    <a:pt x="123034" y="290010"/>
                    <a:pt x="205295" y="328816"/>
                    <a:pt x="292843" y="328816"/>
                  </a:cubicBezTo>
                  <a:lnTo>
                    <a:pt x="511668" y="328816"/>
                  </a:lnTo>
                  <a:cubicBezTo>
                    <a:pt x="597782" y="328816"/>
                    <a:pt x="678878" y="291174"/>
                    <a:pt x="734794" y="225394"/>
                  </a:cubicBezTo>
                  <a:lnTo>
                    <a:pt x="736407" y="223064"/>
                  </a:lnTo>
                  <a:lnTo>
                    <a:pt x="747608" y="207740"/>
                  </a:lnTo>
                  <a:cubicBezTo>
                    <a:pt x="774132" y="171354"/>
                    <a:pt x="791517" y="130576"/>
                    <a:pt x="799223" y="864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orme libre 22">
              <a:extLst>
                <a:ext uri="{FF2B5EF4-FFF2-40B4-BE49-F238E27FC236}">
                  <a16:creationId xmlns:a16="http://schemas.microsoft.com/office/drawing/2014/main" id="{D852C45F-07AA-4E8C-9481-3E18CA397E17}"/>
                </a:ext>
              </a:extLst>
            </p:cNvPr>
            <p:cNvSpPr/>
            <p:nvPr/>
          </p:nvSpPr>
          <p:spPr>
            <a:xfrm>
              <a:off x="5099535" y="2525852"/>
              <a:ext cx="872337" cy="356635"/>
            </a:xfrm>
            <a:custGeom>
              <a:avLst/>
              <a:gdLst>
                <a:gd name="csX0" fmla="*/ 799940 w 804509"/>
                <a:gd name="csY0" fmla="*/ 85946 h 328905"/>
                <a:gd name="csX1" fmla="*/ 800299 w 804509"/>
                <a:gd name="csY1" fmla="*/ 83705 h 328905"/>
                <a:gd name="csX2" fmla="*/ 800836 w 804509"/>
                <a:gd name="csY2" fmla="*/ 80122 h 328905"/>
                <a:gd name="csX3" fmla="*/ 800836 w 804509"/>
                <a:gd name="csY3" fmla="*/ 79224 h 328905"/>
                <a:gd name="csX4" fmla="*/ 804510 w 804509"/>
                <a:gd name="csY4" fmla="*/ 35938 h 328905"/>
                <a:gd name="csX5" fmla="*/ 802001 w 804509"/>
                <a:gd name="csY5" fmla="*/ 0 h 328905"/>
                <a:gd name="csX6" fmla="*/ 721352 w 804509"/>
                <a:gd name="csY6" fmla="*/ 0 h 328905"/>
                <a:gd name="csX7" fmla="*/ 691692 w 804509"/>
                <a:gd name="csY7" fmla="*/ 16042 h 328905"/>
                <a:gd name="csX8" fmla="*/ 692946 w 804509"/>
                <a:gd name="csY8" fmla="*/ 35938 h 328905"/>
                <a:gd name="csX9" fmla="*/ 691334 w 804509"/>
                <a:gd name="csY9" fmla="*/ 58970 h 328905"/>
                <a:gd name="csX10" fmla="*/ 690258 w 804509"/>
                <a:gd name="csY10" fmla="*/ 66230 h 328905"/>
                <a:gd name="csX11" fmla="*/ 689900 w 804509"/>
                <a:gd name="csY11" fmla="*/ 68471 h 328905"/>
                <a:gd name="csX12" fmla="*/ 689273 w 804509"/>
                <a:gd name="csY12" fmla="*/ 72593 h 328905"/>
                <a:gd name="csX13" fmla="*/ 613105 w 804509"/>
                <a:gd name="csY13" fmla="*/ 186230 h 328905"/>
                <a:gd name="csX14" fmla="*/ 610147 w 804509"/>
                <a:gd name="csY14" fmla="*/ 188022 h 328905"/>
                <a:gd name="csX15" fmla="*/ 608625 w 804509"/>
                <a:gd name="csY15" fmla="*/ 188919 h 328905"/>
                <a:gd name="csX16" fmla="*/ 605309 w 804509"/>
                <a:gd name="csY16" fmla="*/ 190980 h 328905"/>
                <a:gd name="csX17" fmla="*/ 604234 w 804509"/>
                <a:gd name="csY17" fmla="*/ 191608 h 328905"/>
                <a:gd name="csX18" fmla="*/ 511667 w 804509"/>
                <a:gd name="csY18" fmla="*/ 217327 h 328905"/>
                <a:gd name="csX19" fmla="*/ 292753 w 804509"/>
                <a:gd name="csY19" fmla="*/ 217327 h 328905"/>
                <a:gd name="csX20" fmla="*/ 201800 w 804509"/>
                <a:gd name="csY20" fmla="*/ 192592 h 328905"/>
                <a:gd name="csX21" fmla="*/ 197409 w 804509"/>
                <a:gd name="csY21" fmla="*/ 189905 h 328905"/>
                <a:gd name="csX22" fmla="*/ 195706 w 804509"/>
                <a:gd name="csY22" fmla="*/ 188919 h 328905"/>
                <a:gd name="csX23" fmla="*/ 192928 w 804509"/>
                <a:gd name="csY23" fmla="*/ 187216 h 328905"/>
                <a:gd name="csX24" fmla="*/ 115865 w 804509"/>
                <a:gd name="csY24" fmla="*/ 75192 h 328905"/>
                <a:gd name="csX25" fmla="*/ 114610 w 804509"/>
                <a:gd name="csY25" fmla="*/ 69096 h 328905"/>
                <a:gd name="csX26" fmla="*/ 113893 w 804509"/>
                <a:gd name="csY26" fmla="*/ 64348 h 328905"/>
                <a:gd name="csX27" fmla="*/ 113625 w 804509"/>
                <a:gd name="csY27" fmla="*/ 62734 h 328905"/>
                <a:gd name="csX28" fmla="*/ 111474 w 804509"/>
                <a:gd name="csY28" fmla="*/ 35938 h 328905"/>
                <a:gd name="csX29" fmla="*/ 113176 w 804509"/>
                <a:gd name="csY29" fmla="*/ 12817 h 328905"/>
                <a:gd name="csX30" fmla="*/ 85756 w 804509"/>
                <a:gd name="csY30" fmla="*/ 0 h 328905"/>
                <a:gd name="csX31" fmla="*/ 2509 w 804509"/>
                <a:gd name="csY31" fmla="*/ 0 h 328905"/>
                <a:gd name="csX32" fmla="*/ 0 w 804509"/>
                <a:gd name="csY32" fmla="*/ 35938 h 328905"/>
                <a:gd name="csX33" fmla="*/ 3585 w 804509"/>
                <a:gd name="csY33" fmla="*/ 79224 h 328905"/>
                <a:gd name="csX34" fmla="*/ 3585 w 804509"/>
                <a:gd name="csY34" fmla="*/ 79852 h 328905"/>
                <a:gd name="csX35" fmla="*/ 4301 w 804509"/>
                <a:gd name="csY35" fmla="*/ 83705 h 328905"/>
                <a:gd name="csX36" fmla="*/ 4660 w 804509"/>
                <a:gd name="csY36" fmla="*/ 85946 h 328905"/>
                <a:gd name="csX37" fmla="*/ 5019 w 804509"/>
                <a:gd name="csY37" fmla="*/ 88276 h 328905"/>
                <a:gd name="csX38" fmla="*/ 60486 w 804509"/>
                <a:gd name="csY38" fmla="*/ 213385 h 328905"/>
                <a:gd name="csX39" fmla="*/ 62100 w 804509"/>
                <a:gd name="csY39" fmla="*/ 215535 h 328905"/>
                <a:gd name="csX40" fmla="*/ 63802 w 804509"/>
                <a:gd name="csY40" fmla="*/ 217866 h 328905"/>
                <a:gd name="csX41" fmla="*/ 65594 w 804509"/>
                <a:gd name="csY41" fmla="*/ 220286 h 328905"/>
                <a:gd name="csX42" fmla="*/ 67117 w 804509"/>
                <a:gd name="csY42" fmla="*/ 222347 h 328905"/>
                <a:gd name="csX43" fmla="*/ 292843 w 804509"/>
                <a:gd name="csY43" fmla="*/ 328905 h 328905"/>
                <a:gd name="csX44" fmla="*/ 511757 w 804509"/>
                <a:gd name="csY44" fmla="*/ 328905 h 328905"/>
                <a:gd name="csX45" fmla="*/ 737572 w 804509"/>
                <a:gd name="csY45" fmla="*/ 222347 h 328905"/>
                <a:gd name="csX46" fmla="*/ 739095 w 804509"/>
                <a:gd name="csY46" fmla="*/ 220286 h 328905"/>
                <a:gd name="csX47" fmla="*/ 740977 w 804509"/>
                <a:gd name="csY47" fmla="*/ 217776 h 328905"/>
                <a:gd name="csX48" fmla="*/ 742679 w 804509"/>
                <a:gd name="csY48" fmla="*/ 215446 h 328905"/>
                <a:gd name="csX49" fmla="*/ 744293 w 804509"/>
                <a:gd name="csY49" fmla="*/ 213295 h 328905"/>
                <a:gd name="csX50" fmla="*/ 799760 w 804509"/>
                <a:gd name="csY50" fmla="*/ 88186 h 328905"/>
                <a:gd name="csX51" fmla="*/ 800119 w 804509"/>
                <a:gd name="csY51" fmla="*/ 85946 h 3289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804509" h="328905">
                  <a:moveTo>
                    <a:pt x="799940" y="85946"/>
                  </a:moveTo>
                  <a:lnTo>
                    <a:pt x="800299" y="83705"/>
                  </a:lnTo>
                  <a:cubicBezTo>
                    <a:pt x="800477" y="82539"/>
                    <a:pt x="800656" y="81286"/>
                    <a:pt x="800836" y="80122"/>
                  </a:cubicBezTo>
                  <a:lnTo>
                    <a:pt x="800836" y="79224"/>
                  </a:lnTo>
                  <a:cubicBezTo>
                    <a:pt x="803435" y="62913"/>
                    <a:pt x="804510" y="49111"/>
                    <a:pt x="804510" y="35938"/>
                  </a:cubicBezTo>
                  <a:cubicBezTo>
                    <a:pt x="804510" y="24735"/>
                    <a:pt x="803704" y="13174"/>
                    <a:pt x="802001" y="0"/>
                  </a:cubicBezTo>
                  <a:lnTo>
                    <a:pt x="721352" y="0"/>
                  </a:lnTo>
                  <a:cubicBezTo>
                    <a:pt x="709525" y="0"/>
                    <a:pt x="698413" y="6096"/>
                    <a:pt x="691692" y="16042"/>
                  </a:cubicBezTo>
                  <a:cubicBezTo>
                    <a:pt x="692499" y="23392"/>
                    <a:pt x="692946" y="29754"/>
                    <a:pt x="692946" y="35938"/>
                  </a:cubicBezTo>
                  <a:cubicBezTo>
                    <a:pt x="692946" y="43018"/>
                    <a:pt x="692409" y="50278"/>
                    <a:pt x="691334" y="58970"/>
                  </a:cubicBezTo>
                  <a:cubicBezTo>
                    <a:pt x="691065" y="61390"/>
                    <a:pt x="690617" y="63810"/>
                    <a:pt x="690258" y="66230"/>
                  </a:cubicBezTo>
                  <a:cubicBezTo>
                    <a:pt x="690169" y="66946"/>
                    <a:pt x="689989" y="67753"/>
                    <a:pt x="689900" y="68471"/>
                  </a:cubicBezTo>
                  <a:cubicBezTo>
                    <a:pt x="689720" y="69814"/>
                    <a:pt x="689542" y="71249"/>
                    <a:pt x="689273" y="72593"/>
                  </a:cubicBezTo>
                  <a:cubicBezTo>
                    <a:pt x="679684" y="119105"/>
                    <a:pt x="652622" y="159434"/>
                    <a:pt x="613105" y="186230"/>
                  </a:cubicBezTo>
                  <a:cubicBezTo>
                    <a:pt x="612120" y="186858"/>
                    <a:pt x="611134" y="187486"/>
                    <a:pt x="610147" y="188022"/>
                  </a:cubicBezTo>
                  <a:lnTo>
                    <a:pt x="608625" y="188919"/>
                  </a:lnTo>
                  <a:cubicBezTo>
                    <a:pt x="607549" y="189636"/>
                    <a:pt x="606385" y="190262"/>
                    <a:pt x="605309" y="190980"/>
                  </a:cubicBezTo>
                  <a:lnTo>
                    <a:pt x="604234" y="191608"/>
                  </a:lnTo>
                  <a:cubicBezTo>
                    <a:pt x="576097" y="208455"/>
                    <a:pt x="544106" y="217327"/>
                    <a:pt x="511667" y="217327"/>
                  </a:cubicBezTo>
                  <a:lnTo>
                    <a:pt x="292753" y="217327"/>
                  </a:lnTo>
                  <a:cubicBezTo>
                    <a:pt x="260941" y="217327"/>
                    <a:pt x="229489" y="208814"/>
                    <a:pt x="201800" y="192592"/>
                  </a:cubicBezTo>
                  <a:cubicBezTo>
                    <a:pt x="200276" y="191697"/>
                    <a:pt x="198843" y="190800"/>
                    <a:pt x="197409" y="189905"/>
                  </a:cubicBezTo>
                  <a:lnTo>
                    <a:pt x="195706" y="188919"/>
                  </a:lnTo>
                  <a:cubicBezTo>
                    <a:pt x="194810" y="188380"/>
                    <a:pt x="193824" y="187842"/>
                    <a:pt x="192928" y="187216"/>
                  </a:cubicBezTo>
                  <a:cubicBezTo>
                    <a:pt x="153411" y="161046"/>
                    <a:pt x="126080" y="121256"/>
                    <a:pt x="115865" y="75192"/>
                  </a:cubicBezTo>
                  <a:cubicBezTo>
                    <a:pt x="115416" y="73131"/>
                    <a:pt x="115058" y="71160"/>
                    <a:pt x="114610" y="69096"/>
                  </a:cubicBezTo>
                  <a:cubicBezTo>
                    <a:pt x="114341" y="67573"/>
                    <a:pt x="114072" y="65961"/>
                    <a:pt x="113893" y="64348"/>
                  </a:cubicBezTo>
                  <a:lnTo>
                    <a:pt x="113625" y="62734"/>
                  </a:lnTo>
                  <a:cubicBezTo>
                    <a:pt x="112101" y="52697"/>
                    <a:pt x="111474" y="44184"/>
                    <a:pt x="111474" y="35938"/>
                  </a:cubicBezTo>
                  <a:cubicBezTo>
                    <a:pt x="111474" y="28768"/>
                    <a:pt x="112011" y="21331"/>
                    <a:pt x="113176" y="12817"/>
                  </a:cubicBezTo>
                  <a:cubicBezTo>
                    <a:pt x="106366" y="4750"/>
                    <a:pt x="96330" y="0"/>
                    <a:pt x="85756" y="0"/>
                  </a:cubicBezTo>
                  <a:lnTo>
                    <a:pt x="2509" y="0"/>
                  </a:lnTo>
                  <a:cubicBezTo>
                    <a:pt x="806" y="13174"/>
                    <a:pt x="0" y="24735"/>
                    <a:pt x="0" y="35938"/>
                  </a:cubicBezTo>
                  <a:cubicBezTo>
                    <a:pt x="0" y="49111"/>
                    <a:pt x="1165" y="62913"/>
                    <a:pt x="3585" y="79224"/>
                  </a:cubicBezTo>
                  <a:lnTo>
                    <a:pt x="3585" y="79852"/>
                  </a:lnTo>
                  <a:cubicBezTo>
                    <a:pt x="3854" y="81106"/>
                    <a:pt x="4033" y="82452"/>
                    <a:pt x="4301" y="83705"/>
                  </a:cubicBezTo>
                  <a:lnTo>
                    <a:pt x="4660" y="85946"/>
                  </a:lnTo>
                  <a:cubicBezTo>
                    <a:pt x="4750" y="86753"/>
                    <a:pt x="4839" y="87469"/>
                    <a:pt x="5019" y="88276"/>
                  </a:cubicBezTo>
                  <a:cubicBezTo>
                    <a:pt x="13172" y="133355"/>
                    <a:pt x="32349" y="176640"/>
                    <a:pt x="60486" y="213385"/>
                  </a:cubicBezTo>
                  <a:cubicBezTo>
                    <a:pt x="61024" y="214102"/>
                    <a:pt x="61561" y="214818"/>
                    <a:pt x="62100" y="215535"/>
                  </a:cubicBezTo>
                  <a:cubicBezTo>
                    <a:pt x="62637" y="216343"/>
                    <a:pt x="63264" y="217058"/>
                    <a:pt x="63802" y="217866"/>
                  </a:cubicBezTo>
                  <a:cubicBezTo>
                    <a:pt x="64429" y="218673"/>
                    <a:pt x="65056" y="219478"/>
                    <a:pt x="65594" y="220286"/>
                  </a:cubicBezTo>
                  <a:cubicBezTo>
                    <a:pt x="66131" y="221003"/>
                    <a:pt x="66580" y="221719"/>
                    <a:pt x="67117" y="222347"/>
                  </a:cubicBezTo>
                  <a:cubicBezTo>
                    <a:pt x="123123" y="290010"/>
                    <a:pt x="205384" y="328905"/>
                    <a:pt x="292843" y="328905"/>
                  </a:cubicBezTo>
                  <a:lnTo>
                    <a:pt x="511757" y="328905"/>
                  </a:lnTo>
                  <a:cubicBezTo>
                    <a:pt x="599305" y="328905"/>
                    <a:pt x="681567" y="290100"/>
                    <a:pt x="737572" y="222347"/>
                  </a:cubicBezTo>
                  <a:cubicBezTo>
                    <a:pt x="738109" y="221719"/>
                    <a:pt x="738558" y="221003"/>
                    <a:pt x="739095" y="220286"/>
                  </a:cubicBezTo>
                  <a:cubicBezTo>
                    <a:pt x="739723" y="219478"/>
                    <a:pt x="740260" y="218583"/>
                    <a:pt x="740977" y="217776"/>
                  </a:cubicBezTo>
                  <a:cubicBezTo>
                    <a:pt x="741515" y="217058"/>
                    <a:pt x="742142" y="216253"/>
                    <a:pt x="742679" y="215446"/>
                  </a:cubicBezTo>
                  <a:cubicBezTo>
                    <a:pt x="743218" y="214728"/>
                    <a:pt x="743755" y="214013"/>
                    <a:pt x="744293" y="213295"/>
                  </a:cubicBezTo>
                  <a:cubicBezTo>
                    <a:pt x="772341" y="176552"/>
                    <a:pt x="791516" y="133265"/>
                    <a:pt x="799760" y="88186"/>
                  </a:cubicBezTo>
                  <a:cubicBezTo>
                    <a:pt x="799850" y="87469"/>
                    <a:pt x="800029" y="86664"/>
                    <a:pt x="800119" y="8594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orme libre 23">
              <a:extLst>
                <a:ext uri="{FF2B5EF4-FFF2-40B4-BE49-F238E27FC236}">
                  <a16:creationId xmlns:a16="http://schemas.microsoft.com/office/drawing/2014/main" id="{5F3D3678-FFDB-41E6-AA99-09F0DFAB1C7E}"/>
                </a:ext>
              </a:extLst>
            </p:cNvPr>
            <p:cNvSpPr/>
            <p:nvPr/>
          </p:nvSpPr>
          <p:spPr>
            <a:xfrm>
              <a:off x="5185817" y="2247153"/>
              <a:ext cx="699871" cy="145568"/>
            </a:xfrm>
            <a:custGeom>
              <a:avLst/>
              <a:gdLst>
                <a:gd name="csX0" fmla="*/ 213270 w 645453"/>
                <a:gd name="csY0" fmla="*/ 111576 h 134249"/>
                <a:gd name="csX1" fmla="*/ 432184 w 645453"/>
                <a:gd name="csY1" fmla="*/ 111576 h 134249"/>
                <a:gd name="csX2" fmla="*/ 519463 w 645453"/>
                <a:gd name="csY2" fmla="*/ 134250 h 134249"/>
                <a:gd name="csX3" fmla="*/ 641869 w 645453"/>
                <a:gd name="csY3" fmla="*/ 92398 h 134249"/>
                <a:gd name="csX4" fmla="*/ 645454 w 645453"/>
                <a:gd name="csY4" fmla="*/ 92398 h 134249"/>
                <a:gd name="csX5" fmla="*/ 432184 w 645453"/>
                <a:gd name="csY5" fmla="*/ 0 h 134249"/>
                <a:gd name="csX6" fmla="*/ 213270 w 645453"/>
                <a:gd name="csY6" fmla="*/ 0 h 134249"/>
                <a:gd name="csX7" fmla="*/ 0 w 645453"/>
                <a:gd name="csY7" fmla="*/ 92398 h 134249"/>
                <a:gd name="csX8" fmla="*/ 6272 w 645453"/>
                <a:gd name="csY8" fmla="*/ 92398 h 134249"/>
                <a:gd name="csX9" fmla="*/ 127513 w 645453"/>
                <a:gd name="csY9" fmla="*/ 133443 h 134249"/>
                <a:gd name="csX10" fmla="*/ 213360 w 645453"/>
                <a:gd name="csY10" fmla="*/ 111576 h 134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453" h="134249">
                  <a:moveTo>
                    <a:pt x="213270" y="111576"/>
                  </a:moveTo>
                  <a:lnTo>
                    <a:pt x="432184" y="111576"/>
                  </a:lnTo>
                  <a:cubicBezTo>
                    <a:pt x="462562" y="111576"/>
                    <a:pt x="492670" y="119374"/>
                    <a:pt x="519463" y="134250"/>
                  </a:cubicBezTo>
                  <a:cubicBezTo>
                    <a:pt x="554411" y="107274"/>
                    <a:pt x="597692" y="92398"/>
                    <a:pt x="641869" y="92398"/>
                  </a:cubicBezTo>
                  <a:lnTo>
                    <a:pt x="645454" y="92398"/>
                  </a:lnTo>
                  <a:cubicBezTo>
                    <a:pt x="590075" y="33428"/>
                    <a:pt x="513370" y="0"/>
                    <a:pt x="432184" y="0"/>
                  </a:cubicBezTo>
                  <a:lnTo>
                    <a:pt x="213270" y="0"/>
                  </a:lnTo>
                  <a:cubicBezTo>
                    <a:pt x="132084" y="0"/>
                    <a:pt x="55379" y="33428"/>
                    <a:pt x="0" y="92398"/>
                  </a:cubicBezTo>
                  <a:lnTo>
                    <a:pt x="6272" y="92398"/>
                  </a:lnTo>
                  <a:cubicBezTo>
                    <a:pt x="49913" y="92398"/>
                    <a:pt x="92745" y="106916"/>
                    <a:pt x="127513" y="133443"/>
                  </a:cubicBezTo>
                  <a:cubicBezTo>
                    <a:pt x="153949" y="119105"/>
                    <a:pt x="183519" y="111576"/>
                    <a:pt x="213360" y="11157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orme libre 24">
              <a:extLst>
                <a:ext uri="{FF2B5EF4-FFF2-40B4-BE49-F238E27FC236}">
                  <a16:creationId xmlns:a16="http://schemas.microsoft.com/office/drawing/2014/main" id="{26E14757-3383-4365-90A6-6FF64DE47973}"/>
                </a:ext>
              </a:extLst>
            </p:cNvPr>
            <p:cNvSpPr/>
            <p:nvPr/>
          </p:nvSpPr>
          <p:spPr>
            <a:xfrm>
              <a:off x="5944182" y="4104562"/>
              <a:ext cx="303637" cy="120985"/>
            </a:xfrm>
            <a:custGeom>
              <a:avLst/>
              <a:gdLst>
                <a:gd name="csX0" fmla="*/ 234416 w 280028"/>
                <a:gd name="csY0" fmla="*/ 111578 h 111578"/>
                <a:gd name="csX1" fmla="*/ 280028 w 280028"/>
                <a:gd name="csY1" fmla="*/ 0 h 111578"/>
                <a:gd name="csX2" fmla="*/ 0 w 280028"/>
                <a:gd name="csY2" fmla="*/ 0 h 111578"/>
                <a:gd name="csX3" fmla="*/ 45611 w 280028"/>
                <a:gd name="csY3" fmla="*/ 111578 h 111578"/>
                <a:gd name="csX4" fmla="*/ 234416 w 280028"/>
                <a:gd name="csY4" fmla="*/ 111578 h 111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0028" h="111578">
                  <a:moveTo>
                    <a:pt x="234416" y="111578"/>
                  </a:moveTo>
                  <a:cubicBezTo>
                    <a:pt x="242392" y="71608"/>
                    <a:pt x="257626" y="34146"/>
                    <a:pt x="280028" y="0"/>
                  </a:cubicBezTo>
                  <a:lnTo>
                    <a:pt x="0" y="0"/>
                  </a:lnTo>
                  <a:cubicBezTo>
                    <a:pt x="22313" y="34146"/>
                    <a:pt x="37635" y="71608"/>
                    <a:pt x="45611" y="111578"/>
                  </a:cubicBezTo>
                  <a:lnTo>
                    <a:pt x="234416" y="1115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orme libre 25">
              <a:extLst>
                <a:ext uri="{FF2B5EF4-FFF2-40B4-BE49-F238E27FC236}">
                  <a16:creationId xmlns:a16="http://schemas.microsoft.com/office/drawing/2014/main" id="{E202463C-AC23-4816-BAF5-A93CB41DC7D1}"/>
                </a:ext>
              </a:extLst>
            </p:cNvPr>
            <p:cNvSpPr/>
            <p:nvPr/>
          </p:nvSpPr>
          <p:spPr>
            <a:xfrm>
              <a:off x="5690293" y="4155580"/>
              <a:ext cx="808597" cy="326316"/>
            </a:xfrm>
            <a:custGeom>
              <a:avLst/>
              <a:gdLst>
                <a:gd name="csX0" fmla="*/ 679505 w 745725"/>
                <a:gd name="csY0" fmla="*/ 263303 h 300943"/>
                <a:gd name="csX1" fmla="*/ 681028 w 745725"/>
                <a:gd name="csY1" fmla="*/ 262137 h 300943"/>
                <a:gd name="csX2" fmla="*/ 683179 w 745725"/>
                <a:gd name="csY2" fmla="*/ 260435 h 300943"/>
                <a:gd name="csX3" fmla="*/ 684881 w 745725"/>
                <a:gd name="csY3" fmla="*/ 258912 h 300943"/>
                <a:gd name="csX4" fmla="*/ 686584 w 745725"/>
                <a:gd name="csY4" fmla="*/ 257389 h 300943"/>
                <a:gd name="csX5" fmla="*/ 745726 w 745725"/>
                <a:gd name="csY5" fmla="*/ 126992 h 300943"/>
                <a:gd name="csX6" fmla="*/ 691512 w 745725"/>
                <a:gd name="csY6" fmla="*/ 1166 h 300943"/>
                <a:gd name="csX7" fmla="*/ 628786 w 745725"/>
                <a:gd name="csY7" fmla="*/ 102257 h 300943"/>
                <a:gd name="csX8" fmla="*/ 634163 w 745725"/>
                <a:gd name="csY8" fmla="*/ 127082 h 300943"/>
                <a:gd name="csX9" fmla="*/ 627621 w 745725"/>
                <a:gd name="csY9" fmla="*/ 154416 h 300943"/>
                <a:gd name="csX10" fmla="*/ 623409 w 745725"/>
                <a:gd name="csY10" fmla="*/ 162123 h 300943"/>
                <a:gd name="csX11" fmla="*/ 619825 w 745725"/>
                <a:gd name="csY11" fmla="*/ 166604 h 300943"/>
                <a:gd name="csX12" fmla="*/ 618929 w 745725"/>
                <a:gd name="csY12" fmla="*/ 167590 h 300943"/>
                <a:gd name="csX13" fmla="*/ 571794 w 745725"/>
                <a:gd name="csY13" fmla="*/ 189457 h 300943"/>
                <a:gd name="csX14" fmla="*/ 173930 w 745725"/>
                <a:gd name="csY14" fmla="*/ 189457 h 300943"/>
                <a:gd name="csX15" fmla="*/ 129126 w 745725"/>
                <a:gd name="csY15" fmla="*/ 170367 h 300943"/>
                <a:gd name="csX16" fmla="*/ 125363 w 745725"/>
                <a:gd name="csY16" fmla="*/ 165886 h 300943"/>
                <a:gd name="csX17" fmla="*/ 124825 w 745725"/>
                <a:gd name="csY17" fmla="*/ 165170 h 300943"/>
                <a:gd name="csX18" fmla="*/ 120434 w 745725"/>
                <a:gd name="csY18" fmla="*/ 158718 h 300943"/>
                <a:gd name="csX19" fmla="*/ 111473 w 745725"/>
                <a:gd name="csY19" fmla="*/ 126903 h 300943"/>
                <a:gd name="csX20" fmla="*/ 118822 w 745725"/>
                <a:gd name="csY20" fmla="*/ 98045 h 300943"/>
                <a:gd name="csX21" fmla="*/ 55288 w 745725"/>
                <a:gd name="csY21" fmla="*/ 0 h 300943"/>
                <a:gd name="csX22" fmla="*/ 0 w 745725"/>
                <a:gd name="csY22" fmla="*/ 126903 h 300943"/>
                <a:gd name="csX23" fmla="*/ 60127 w 745725"/>
                <a:gd name="csY23" fmla="*/ 258194 h 300943"/>
                <a:gd name="csX24" fmla="*/ 60127 w 745725"/>
                <a:gd name="csY24" fmla="*/ 258194 h 300943"/>
                <a:gd name="csX25" fmla="*/ 61830 w 745725"/>
                <a:gd name="csY25" fmla="*/ 259809 h 300943"/>
                <a:gd name="csX26" fmla="*/ 63532 w 745725"/>
                <a:gd name="csY26" fmla="*/ 261332 h 300943"/>
                <a:gd name="csX27" fmla="*/ 65324 w 745725"/>
                <a:gd name="csY27" fmla="*/ 262675 h 300943"/>
                <a:gd name="csX28" fmla="*/ 67296 w 745725"/>
                <a:gd name="csY28" fmla="*/ 264111 h 300943"/>
                <a:gd name="csX29" fmla="*/ 173930 w 745725"/>
                <a:gd name="csY29" fmla="*/ 300943 h 300943"/>
                <a:gd name="csX30" fmla="*/ 571794 w 745725"/>
                <a:gd name="csY30" fmla="*/ 300943 h 300943"/>
                <a:gd name="csX31" fmla="*/ 679594 w 745725"/>
                <a:gd name="csY31" fmla="*/ 263303 h 30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45725" h="300943">
                  <a:moveTo>
                    <a:pt x="679505" y="263303"/>
                  </a:moveTo>
                  <a:lnTo>
                    <a:pt x="681028" y="262137"/>
                  </a:lnTo>
                  <a:cubicBezTo>
                    <a:pt x="681745" y="261601"/>
                    <a:pt x="682461" y="261063"/>
                    <a:pt x="683179" y="260435"/>
                  </a:cubicBezTo>
                  <a:cubicBezTo>
                    <a:pt x="683716" y="259986"/>
                    <a:pt x="684344" y="259450"/>
                    <a:pt x="684881" y="258912"/>
                  </a:cubicBezTo>
                  <a:cubicBezTo>
                    <a:pt x="685419" y="258374"/>
                    <a:pt x="686046" y="257836"/>
                    <a:pt x="686584" y="257389"/>
                  </a:cubicBezTo>
                  <a:cubicBezTo>
                    <a:pt x="724130" y="224228"/>
                    <a:pt x="745726" y="176732"/>
                    <a:pt x="745726" y="126992"/>
                  </a:cubicBezTo>
                  <a:cubicBezTo>
                    <a:pt x="745726" y="77253"/>
                    <a:pt x="726012" y="34056"/>
                    <a:pt x="691512" y="1166"/>
                  </a:cubicBezTo>
                  <a:cubicBezTo>
                    <a:pt x="657998" y="25184"/>
                    <a:pt x="635417" y="61570"/>
                    <a:pt x="628786" y="102257"/>
                  </a:cubicBezTo>
                  <a:cubicBezTo>
                    <a:pt x="632370" y="110322"/>
                    <a:pt x="634163" y="118658"/>
                    <a:pt x="634163" y="127082"/>
                  </a:cubicBezTo>
                  <a:cubicBezTo>
                    <a:pt x="634163" y="136403"/>
                    <a:pt x="632011" y="145544"/>
                    <a:pt x="627621" y="154416"/>
                  </a:cubicBezTo>
                  <a:cubicBezTo>
                    <a:pt x="626367" y="157014"/>
                    <a:pt x="625023" y="159613"/>
                    <a:pt x="623409" y="162123"/>
                  </a:cubicBezTo>
                  <a:cubicBezTo>
                    <a:pt x="622334" y="163735"/>
                    <a:pt x="621079" y="165170"/>
                    <a:pt x="619825" y="166604"/>
                  </a:cubicBezTo>
                  <a:lnTo>
                    <a:pt x="618929" y="167590"/>
                  </a:lnTo>
                  <a:cubicBezTo>
                    <a:pt x="606922" y="181480"/>
                    <a:pt x="589716" y="189457"/>
                    <a:pt x="571794" y="189457"/>
                  </a:cubicBezTo>
                  <a:lnTo>
                    <a:pt x="173930" y="189457"/>
                  </a:lnTo>
                  <a:cubicBezTo>
                    <a:pt x="156995" y="189457"/>
                    <a:pt x="141044" y="182646"/>
                    <a:pt x="129126" y="170367"/>
                  </a:cubicBezTo>
                  <a:cubicBezTo>
                    <a:pt x="127783" y="168934"/>
                    <a:pt x="126528" y="167411"/>
                    <a:pt x="125363" y="165886"/>
                  </a:cubicBezTo>
                  <a:lnTo>
                    <a:pt x="124825" y="165170"/>
                  </a:lnTo>
                  <a:cubicBezTo>
                    <a:pt x="123212" y="163109"/>
                    <a:pt x="121689" y="160959"/>
                    <a:pt x="120434" y="158718"/>
                  </a:cubicBezTo>
                  <a:cubicBezTo>
                    <a:pt x="114609" y="148859"/>
                    <a:pt x="111473" y="137926"/>
                    <a:pt x="111473" y="126903"/>
                  </a:cubicBezTo>
                  <a:cubicBezTo>
                    <a:pt x="111473" y="117044"/>
                    <a:pt x="113982" y="107097"/>
                    <a:pt x="118822" y="98045"/>
                  </a:cubicBezTo>
                  <a:cubicBezTo>
                    <a:pt x="111294" y="58432"/>
                    <a:pt x="88354" y="23123"/>
                    <a:pt x="55288" y="0"/>
                  </a:cubicBezTo>
                  <a:cubicBezTo>
                    <a:pt x="20072" y="32982"/>
                    <a:pt x="0" y="78866"/>
                    <a:pt x="0" y="126903"/>
                  </a:cubicBezTo>
                  <a:cubicBezTo>
                    <a:pt x="0" y="174938"/>
                    <a:pt x="21954" y="224946"/>
                    <a:pt x="60127" y="258194"/>
                  </a:cubicBezTo>
                  <a:lnTo>
                    <a:pt x="60127" y="258194"/>
                  </a:lnTo>
                  <a:cubicBezTo>
                    <a:pt x="60754" y="258733"/>
                    <a:pt x="61292" y="259271"/>
                    <a:pt x="61830" y="259809"/>
                  </a:cubicBezTo>
                  <a:cubicBezTo>
                    <a:pt x="62368" y="260345"/>
                    <a:pt x="62906" y="260794"/>
                    <a:pt x="63532" y="261332"/>
                  </a:cubicBezTo>
                  <a:cubicBezTo>
                    <a:pt x="64071" y="261781"/>
                    <a:pt x="64697" y="262227"/>
                    <a:pt x="65324" y="262675"/>
                  </a:cubicBezTo>
                  <a:cubicBezTo>
                    <a:pt x="65952" y="263124"/>
                    <a:pt x="66669" y="263662"/>
                    <a:pt x="67296" y="264111"/>
                  </a:cubicBezTo>
                  <a:cubicBezTo>
                    <a:pt x="98211" y="288218"/>
                    <a:pt x="135130" y="300943"/>
                    <a:pt x="173930" y="300943"/>
                  </a:cubicBezTo>
                  <a:lnTo>
                    <a:pt x="571794" y="300943"/>
                  </a:lnTo>
                  <a:cubicBezTo>
                    <a:pt x="611223" y="300943"/>
                    <a:pt x="648500" y="287949"/>
                    <a:pt x="679594" y="2633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orme libre 26">
              <a:extLst>
                <a:ext uri="{FF2B5EF4-FFF2-40B4-BE49-F238E27FC236}">
                  <a16:creationId xmlns:a16="http://schemas.microsoft.com/office/drawing/2014/main" id="{97A65517-7249-4C0C-A2A8-BE6F0F8C0B11}"/>
                </a:ext>
              </a:extLst>
            </p:cNvPr>
            <p:cNvSpPr/>
            <p:nvPr/>
          </p:nvSpPr>
          <p:spPr>
            <a:xfrm>
              <a:off x="6810885" y="4104468"/>
              <a:ext cx="808793" cy="377427"/>
            </a:xfrm>
            <a:custGeom>
              <a:avLst/>
              <a:gdLst>
                <a:gd name="csX0" fmla="*/ 571796 w 745905"/>
                <a:gd name="csY0" fmla="*/ 88 h 348080"/>
                <a:gd name="csX1" fmla="*/ 234148 w 745905"/>
                <a:gd name="csY1" fmla="*/ 88 h 348080"/>
                <a:gd name="csX2" fmla="*/ 279759 w 745905"/>
                <a:gd name="csY2" fmla="*/ 111666 h 348080"/>
                <a:gd name="csX3" fmla="*/ 571796 w 745905"/>
                <a:gd name="csY3" fmla="*/ 111666 h 348080"/>
                <a:gd name="csX4" fmla="*/ 634253 w 745905"/>
                <a:gd name="csY4" fmla="*/ 174130 h 348080"/>
                <a:gd name="csX5" fmla="*/ 571796 w 745905"/>
                <a:gd name="csY5" fmla="*/ 236595 h 348080"/>
                <a:gd name="csX6" fmla="*/ 173931 w 745905"/>
                <a:gd name="csY6" fmla="*/ 236595 h 348080"/>
                <a:gd name="csX7" fmla="*/ 129127 w 745905"/>
                <a:gd name="csY7" fmla="*/ 217505 h 348080"/>
                <a:gd name="csX8" fmla="*/ 125363 w 745905"/>
                <a:gd name="csY8" fmla="*/ 213024 h 348080"/>
                <a:gd name="csX9" fmla="*/ 124826 w 745905"/>
                <a:gd name="csY9" fmla="*/ 212308 h 348080"/>
                <a:gd name="csX10" fmla="*/ 120435 w 745905"/>
                <a:gd name="csY10" fmla="*/ 205856 h 348080"/>
                <a:gd name="csX11" fmla="*/ 111474 w 745905"/>
                <a:gd name="csY11" fmla="*/ 174040 h 348080"/>
                <a:gd name="csX12" fmla="*/ 118822 w 745905"/>
                <a:gd name="csY12" fmla="*/ 145183 h 348080"/>
                <a:gd name="csX13" fmla="*/ 55289 w 745905"/>
                <a:gd name="csY13" fmla="*/ 47138 h 348080"/>
                <a:gd name="csX14" fmla="*/ 0 w 745905"/>
                <a:gd name="csY14" fmla="*/ 174040 h 348080"/>
                <a:gd name="csX15" fmla="*/ 60217 w 745905"/>
                <a:gd name="csY15" fmla="*/ 305332 h 348080"/>
                <a:gd name="csX16" fmla="*/ 61920 w 745905"/>
                <a:gd name="csY16" fmla="*/ 306947 h 348080"/>
                <a:gd name="csX17" fmla="*/ 63622 w 745905"/>
                <a:gd name="csY17" fmla="*/ 308470 h 348080"/>
                <a:gd name="csX18" fmla="*/ 65415 w 745905"/>
                <a:gd name="csY18" fmla="*/ 309813 h 348080"/>
                <a:gd name="csX19" fmla="*/ 67386 w 745905"/>
                <a:gd name="csY19" fmla="*/ 311249 h 348080"/>
                <a:gd name="csX20" fmla="*/ 174021 w 745905"/>
                <a:gd name="csY20" fmla="*/ 348081 h 348080"/>
                <a:gd name="csX21" fmla="*/ 571885 w 745905"/>
                <a:gd name="csY21" fmla="*/ 348081 h 348080"/>
                <a:gd name="csX22" fmla="*/ 745905 w 745905"/>
                <a:gd name="csY22" fmla="*/ 174040 h 348080"/>
                <a:gd name="csX23" fmla="*/ 571885 w 745905"/>
                <a:gd name="csY23" fmla="*/ 0 h 348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45905" h="348080">
                  <a:moveTo>
                    <a:pt x="571796" y="88"/>
                  </a:moveTo>
                  <a:lnTo>
                    <a:pt x="234148" y="88"/>
                  </a:lnTo>
                  <a:cubicBezTo>
                    <a:pt x="256461" y="34233"/>
                    <a:pt x="271784" y="71696"/>
                    <a:pt x="279759" y="111666"/>
                  </a:cubicBezTo>
                  <a:lnTo>
                    <a:pt x="571796" y="111666"/>
                  </a:lnTo>
                  <a:cubicBezTo>
                    <a:pt x="606205" y="111666"/>
                    <a:pt x="634253" y="139715"/>
                    <a:pt x="634253" y="174130"/>
                  </a:cubicBezTo>
                  <a:cubicBezTo>
                    <a:pt x="634253" y="208543"/>
                    <a:pt x="606205" y="236595"/>
                    <a:pt x="571796" y="236595"/>
                  </a:cubicBezTo>
                  <a:lnTo>
                    <a:pt x="173931" y="236595"/>
                  </a:lnTo>
                  <a:cubicBezTo>
                    <a:pt x="156995" y="236595"/>
                    <a:pt x="141044" y="229784"/>
                    <a:pt x="129127" y="217505"/>
                  </a:cubicBezTo>
                  <a:cubicBezTo>
                    <a:pt x="127783" y="216071"/>
                    <a:pt x="126528" y="214549"/>
                    <a:pt x="125363" y="213024"/>
                  </a:cubicBezTo>
                  <a:lnTo>
                    <a:pt x="124826" y="212308"/>
                  </a:lnTo>
                  <a:cubicBezTo>
                    <a:pt x="123212" y="210247"/>
                    <a:pt x="121778" y="208096"/>
                    <a:pt x="120435" y="205856"/>
                  </a:cubicBezTo>
                  <a:cubicBezTo>
                    <a:pt x="114610" y="195997"/>
                    <a:pt x="111474" y="185063"/>
                    <a:pt x="111474" y="174040"/>
                  </a:cubicBezTo>
                  <a:cubicBezTo>
                    <a:pt x="111474" y="164181"/>
                    <a:pt x="113982" y="154235"/>
                    <a:pt x="118822" y="145183"/>
                  </a:cubicBezTo>
                  <a:cubicBezTo>
                    <a:pt x="111295" y="105570"/>
                    <a:pt x="88354" y="70260"/>
                    <a:pt x="55289" y="47138"/>
                  </a:cubicBezTo>
                  <a:cubicBezTo>
                    <a:pt x="20072" y="80119"/>
                    <a:pt x="0" y="126003"/>
                    <a:pt x="0" y="174040"/>
                  </a:cubicBezTo>
                  <a:cubicBezTo>
                    <a:pt x="0" y="222075"/>
                    <a:pt x="21954" y="272173"/>
                    <a:pt x="60217" y="305332"/>
                  </a:cubicBezTo>
                  <a:cubicBezTo>
                    <a:pt x="60845" y="305870"/>
                    <a:pt x="61382" y="306409"/>
                    <a:pt x="61920" y="306947"/>
                  </a:cubicBezTo>
                  <a:cubicBezTo>
                    <a:pt x="62457" y="307483"/>
                    <a:pt x="62995" y="308021"/>
                    <a:pt x="63622" y="308470"/>
                  </a:cubicBezTo>
                  <a:cubicBezTo>
                    <a:pt x="64160" y="308918"/>
                    <a:pt x="64787" y="309365"/>
                    <a:pt x="65415" y="309813"/>
                  </a:cubicBezTo>
                  <a:cubicBezTo>
                    <a:pt x="66042" y="310262"/>
                    <a:pt x="66758" y="310800"/>
                    <a:pt x="67386" y="311249"/>
                  </a:cubicBezTo>
                  <a:cubicBezTo>
                    <a:pt x="98301" y="335356"/>
                    <a:pt x="135220" y="348081"/>
                    <a:pt x="174021" y="348081"/>
                  </a:cubicBezTo>
                  <a:lnTo>
                    <a:pt x="571885" y="348081"/>
                  </a:lnTo>
                  <a:cubicBezTo>
                    <a:pt x="667856" y="348081"/>
                    <a:pt x="745905" y="270023"/>
                    <a:pt x="745905" y="174040"/>
                  </a:cubicBezTo>
                  <a:cubicBezTo>
                    <a:pt x="745905" y="78058"/>
                    <a:pt x="667856" y="0"/>
                    <a:pt x="571885" y="0"/>
                  </a:cubicBezTo>
                  <a:close/>
                </a:path>
              </a:pathLst>
            </a:cu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orme libre 27">
              <a:extLst>
                <a:ext uri="{FF2B5EF4-FFF2-40B4-BE49-F238E27FC236}">
                  <a16:creationId xmlns:a16="http://schemas.microsoft.com/office/drawing/2014/main" id="{B56AD76D-6785-4394-9832-8EEA798FD0AA}"/>
                </a:ext>
              </a:extLst>
            </p:cNvPr>
            <p:cNvSpPr/>
            <p:nvPr/>
          </p:nvSpPr>
          <p:spPr>
            <a:xfrm>
              <a:off x="4572421" y="4104468"/>
              <a:ext cx="808695" cy="377427"/>
            </a:xfrm>
            <a:custGeom>
              <a:avLst/>
              <a:gdLst>
                <a:gd name="csX0" fmla="*/ 678072 w 745815"/>
                <a:gd name="csY0" fmla="*/ 311605 h 348080"/>
                <a:gd name="csX1" fmla="*/ 678788 w 745815"/>
                <a:gd name="csY1" fmla="*/ 311069 h 348080"/>
                <a:gd name="csX2" fmla="*/ 680491 w 745815"/>
                <a:gd name="csY2" fmla="*/ 309813 h 348080"/>
                <a:gd name="csX3" fmla="*/ 682283 w 745815"/>
                <a:gd name="csY3" fmla="*/ 308470 h 348080"/>
                <a:gd name="csX4" fmla="*/ 683897 w 745815"/>
                <a:gd name="csY4" fmla="*/ 307034 h 348080"/>
                <a:gd name="csX5" fmla="*/ 685599 w 745815"/>
                <a:gd name="csY5" fmla="*/ 305422 h 348080"/>
                <a:gd name="csX6" fmla="*/ 745816 w 745815"/>
                <a:gd name="csY6" fmla="*/ 174130 h 348080"/>
                <a:gd name="csX7" fmla="*/ 690528 w 745815"/>
                <a:gd name="csY7" fmla="*/ 47227 h 348080"/>
                <a:gd name="csX8" fmla="*/ 626994 w 745815"/>
                <a:gd name="csY8" fmla="*/ 145273 h 348080"/>
                <a:gd name="csX9" fmla="*/ 634342 w 745815"/>
                <a:gd name="csY9" fmla="*/ 174130 h 348080"/>
                <a:gd name="csX10" fmla="*/ 625382 w 745815"/>
                <a:gd name="csY10" fmla="*/ 205856 h 348080"/>
                <a:gd name="csX11" fmla="*/ 620991 w 745815"/>
                <a:gd name="csY11" fmla="*/ 212308 h 348080"/>
                <a:gd name="csX12" fmla="*/ 620453 w 745815"/>
                <a:gd name="csY12" fmla="*/ 212934 h 348080"/>
                <a:gd name="csX13" fmla="*/ 616690 w 745815"/>
                <a:gd name="csY13" fmla="*/ 217415 h 348080"/>
                <a:gd name="csX14" fmla="*/ 571885 w 745815"/>
                <a:gd name="csY14" fmla="*/ 236505 h 348080"/>
                <a:gd name="csX15" fmla="*/ 174021 w 745815"/>
                <a:gd name="csY15" fmla="*/ 236505 h 348080"/>
                <a:gd name="csX16" fmla="*/ 111564 w 745815"/>
                <a:gd name="csY16" fmla="*/ 174040 h 348080"/>
                <a:gd name="csX17" fmla="*/ 174021 w 745815"/>
                <a:gd name="csY17" fmla="*/ 111576 h 348080"/>
                <a:gd name="csX18" fmla="*/ 466057 w 745815"/>
                <a:gd name="csY18" fmla="*/ 111576 h 348080"/>
                <a:gd name="csX19" fmla="*/ 511667 w 745815"/>
                <a:gd name="csY19" fmla="*/ 0 h 348080"/>
                <a:gd name="csX20" fmla="*/ 174021 w 745815"/>
                <a:gd name="csY20" fmla="*/ 0 h 348080"/>
                <a:gd name="csX21" fmla="*/ 0 w 745815"/>
                <a:gd name="csY21" fmla="*/ 174040 h 348080"/>
                <a:gd name="csX22" fmla="*/ 174021 w 745815"/>
                <a:gd name="csY22" fmla="*/ 348081 h 348080"/>
                <a:gd name="csX23" fmla="*/ 571885 w 745815"/>
                <a:gd name="csY23" fmla="*/ 348081 h 348080"/>
                <a:gd name="csX24" fmla="*/ 678072 w 745815"/>
                <a:gd name="csY24" fmla="*/ 311605 h 348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5815" h="348080">
                  <a:moveTo>
                    <a:pt x="678072" y="311605"/>
                  </a:moveTo>
                  <a:lnTo>
                    <a:pt x="678788" y="311069"/>
                  </a:lnTo>
                  <a:cubicBezTo>
                    <a:pt x="679326" y="310621"/>
                    <a:pt x="679953" y="310172"/>
                    <a:pt x="680491" y="309813"/>
                  </a:cubicBezTo>
                  <a:cubicBezTo>
                    <a:pt x="681118" y="309365"/>
                    <a:pt x="681745" y="308918"/>
                    <a:pt x="682283" y="308470"/>
                  </a:cubicBezTo>
                  <a:cubicBezTo>
                    <a:pt x="682821" y="308021"/>
                    <a:pt x="683358" y="307483"/>
                    <a:pt x="683897" y="307034"/>
                  </a:cubicBezTo>
                  <a:cubicBezTo>
                    <a:pt x="684434" y="306498"/>
                    <a:pt x="685061" y="305960"/>
                    <a:pt x="685599" y="305422"/>
                  </a:cubicBezTo>
                  <a:cubicBezTo>
                    <a:pt x="723862" y="272173"/>
                    <a:pt x="745816" y="224316"/>
                    <a:pt x="745816" y="174130"/>
                  </a:cubicBezTo>
                  <a:cubicBezTo>
                    <a:pt x="745816" y="123942"/>
                    <a:pt x="725743" y="80209"/>
                    <a:pt x="690528" y="47227"/>
                  </a:cubicBezTo>
                  <a:cubicBezTo>
                    <a:pt x="657372" y="70350"/>
                    <a:pt x="634432" y="105660"/>
                    <a:pt x="626994" y="145273"/>
                  </a:cubicBezTo>
                  <a:cubicBezTo>
                    <a:pt x="631743" y="154325"/>
                    <a:pt x="634342" y="164271"/>
                    <a:pt x="634342" y="174130"/>
                  </a:cubicBezTo>
                  <a:cubicBezTo>
                    <a:pt x="634342" y="185063"/>
                    <a:pt x="631296" y="196087"/>
                    <a:pt x="625382" y="205856"/>
                  </a:cubicBezTo>
                  <a:cubicBezTo>
                    <a:pt x="624037" y="208096"/>
                    <a:pt x="622603" y="210247"/>
                    <a:pt x="620991" y="212308"/>
                  </a:cubicBezTo>
                  <a:lnTo>
                    <a:pt x="620453" y="212934"/>
                  </a:lnTo>
                  <a:cubicBezTo>
                    <a:pt x="619288" y="214459"/>
                    <a:pt x="618033" y="215982"/>
                    <a:pt x="616690" y="217415"/>
                  </a:cubicBezTo>
                  <a:cubicBezTo>
                    <a:pt x="604592" y="229784"/>
                    <a:pt x="588732" y="236505"/>
                    <a:pt x="571885" y="236505"/>
                  </a:cubicBezTo>
                  <a:lnTo>
                    <a:pt x="174021" y="236505"/>
                  </a:lnTo>
                  <a:cubicBezTo>
                    <a:pt x="139610" y="236505"/>
                    <a:pt x="111564" y="208453"/>
                    <a:pt x="111564" y="174040"/>
                  </a:cubicBezTo>
                  <a:cubicBezTo>
                    <a:pt x="111564" y="139626"/>
                    <a:pt x="139610" y="111576"/>
                    <a:pt x="174021" y="111576"/>
                  </a:cubicBezTo>
                  <a:lnTo>
                    <a:pt x="466057" y="111576"/>
                  </a:lnTo>
                  <a:cubicBezTo>
                    <a:pt x="474032" y="71606"/>
                    <a:pt x="489265" y="34143"/>
                    <a:pt x="511667" y="0"/>
                  </a:cubicBezTo>
                  <a:lnTo>
                    <a:pt x="174021" y="0"/>
                  </a:lnTo>
                  <a:cubicBezTo>
                    <a:pt x="78049" y="0"/>
                    <a:pt x="0" y="78058"/>
                    <a:pt x="0" y="174040"/>
                  </a:cubicBezTo>
                  <a:cubicBezTo>
                    <a:pt x="0" y="270023"/>
                    <a:pt x="78049" y="348081"/>
                    <a:pt x="174021" y="348081"/>
                  </a:cubicBezTo>
                  <a:lnTo>
                    <a:pt x="571885" y="348081"/>
                  </a:lnTo>
                  <a:cubicBezTo>
                    <a:pt x="610506" y="348081"/>
                    <a:pt x="647246" y="335445"/>
                    <a:pt x="678072" y="311605"/>
                  </a:cubicBezTo>
                  <a:close/>
                </a:path>
              </a:pathLst>
            </a:cu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orme libre 28">
              <a:extLst>
                <a:ext uri="{FF2B5EF4-FFF2-40B4-BE49-F238E27FC236}">
                  <a16:creationId xmlns:a16="http://schemas.microsoft.com/office/drawing/2014/main" id="{847DC7A0-4899-4CA3-967F-B96B36452C35}"/>
                </a:ext>
              </a:extLst>
            </p:cNvPr>
            <p:cNvSpPr/>
            <p:nvPr/>
          </p:nvSpPr>
          <p:spPr>
            <a:xfrm>
              <a:off x="5099341" y="3975516"/>
              <a:ext cx="872337" cy="356633"/>
            </a:xfrm>
            <a:custGeom>
              <a:avLst/>
              <a:gdLst>
                <a:gd name="csX0" fmla="*/ 5288 w 804509"/>
                <a:gd name="csY0" fmla="*/ 242329 h 328903"/>
                <a:gd name="csX1" fmla="*/ 2599 w 804509"/>
                <a:gd name="csY1" fmla="*/ 257477 h 328903"/>
                <a:gd name="csX2" fmla="*/ 2151 w 804509"/>
                <a:gd name="csY2" fmla="*/ 257477 h 328903"/>
                <a:gd name="csX3" fmla="*/ 0 w 804509"/>
                <a:gd name="csY3" fmla="*/ 292966 h 328903"/>
                <a:gd name="csX4" fmla="*/ 2151 w 804509"/>
                <a:gd name="csY4" fmla="*/ 328455 h 328903"/>
                <a:gd name="csX5" fmla="*/ 85936 w 804509"/>
                <a:gd name="csY5" fmla="*/ 328455 h 328903"/>
                <a:gd name="csX6" fmla="*/ 111384 w 804509"/>
                <a:gd name="csY6" fmla="*/ 317611 h 328903"/>
                <a:gd name="csX7" fmla="*/ 112997 w 804509"/>
                <a:gd name="csY7" fmla="*/ 315550 h 328903"/>
                <a:gd name="csX8" fmla="*/ 111564 w 804509"/>
                <a:gd name="csY8" fmla="*/ 292966 h 328903"/>
                <a:gd name="csX9" fmla="*/ 113087 w 804509"/>
                <a:gd name="csY9" fmla="*/ 269664 h 328903"/>
                <a:gd name="csX10" fmla="*/ 113087 w 804509"/>
                <a:gd name="csY10" fmla="*/ 269664 h 328903"/>
                <a:gd name="csX11" fmla="*/ 113983 w 804509"/>
                <a:gd name="csY11" fmla="*/ 262584 h 328903"/>
                <a:gd name="csX12" fmla="*/ 195617 w 804509"/>
                <a:gd name="csY12" fmla="*/ 139715 h 328903"/>
                <a:gd name="csX13" fmla="*/ 207086 w 804509"/>
                <a:gd name="csY13" fmla="*/ 132368 h 328903"/>
                <a:gd name="csX14" fmla="*/ 207714 w 804509"/>
                <a:gd name="csY14" fmla="*/ 132904 h 328903"/>
                <a:gd name="csX15" fmla="*/ 292843 w 804509"/>
                <a:gd name="csY15" fmla="*/ 111576 h 328903"/>
                <a:gd name="csX16" fmla="*/ 511667 w 804509"/>
                <a:gd name="csY16" fmla="*/ 111576 h 328903"/>
                <a:gd name="csX17" fmla="*/ 602710 w 804509"/>
                <a:gd name="csY17" fmla="*/ 136311 h 328903"/>
                <a:gd name="csX18" fmla="*/ 607191 w 804509"/>
                <a:gd name="csY18" fmla="*/ 139000 h 328903"/>
                <a:gd name="csX19" fmla="*/ 608714 w 804509"/>
                <a:gd name="csY19" fmla="*/ 139895 h 328903"/>
                <a:gd name="csX20" fmla="*/ 611581 w 804509"/>
                <a:gd name="csY20" fmla="*/ 141687 h 328903"/>
                <a:gd name="csX21" fmla="*/ 688645 w 804509"/>
                <a:gd name="csY21" fmla="*/ 253711 h 328903"/>
                <a:gd name="csX22" fmla="*/ 689900 w 804509"/>
                <a:gd name="csY22" fmla="*/ 259807 h 328903"/>
                <a:gd name="csX23" fmla="*/ 690617 w 804509"/>
                <a:gd name="csY23" fmla="*/ 264557 h 328903"/>
                <a:gd name="csX24" fmla="*/ 690885 w 804509"/>
                <a:gd name="csY24" fmla="*/ 266170 h 328903"/>
                <a:gd name="csX25" fmla="*/ 693037 w 804509"/>
                <a:gd name="csY25" fmla="*/ 292966 h 328903"/>
                <a:gd name="csX26" fmla="*/ 691334 w 804509"/>
                <a:gd name="csY26" fmla="*/ 316088 h 328903"/>
                <a:gd name="csX27" fmla="*/ 718755 w 804509"/>
                <a:gd name="csY27" fmla="*/ 328903 h 328903"/>
                <a:gd name="csX28" fmla="*/ 802001 w 804509"/>
                <a:gd name="csY28" fmla="*/ 328903 h 328903"/>
                <a:gd name="csX29" fmla="*/ 804510 w 804509"/>
                <a:gd name="csY29" fmla="*/ 292966 h 328903"/>
                <a:gd name="csX30" fmla="*/ 800925 w 804509"/>
                <a:gd name="csY30" fmla="*/ 249679 h 328903"/>
                <a:gd name="csX31" fmla="*/ 800746 w 804509"/>
                <a:gd name="csY31" fmla="*/ 248515 h 328903"/>
                <a:gd name="csX32" fmla="*/ 800209 w 804509"/>
                <a:gd name="csY32" fmla="*/ 245198 h 328903"/>
                <a:gd name="csX33" fmla="*/ 799850 w 804509"/>
                <a:gd name="csY33" fmla="*/ 242957 h 328903"/>
                <a:gd name="csX34" fmla="*/ 799492 w 804509"/>
                <a:gd name="csY34" fmla="*/ 240717 h 328903"/>
                <a:gd name="csX35" fmla="*/ 744024 w 804509"/>
                <a:gd name="csY35" fmla="*/ 115519 h 328903"/>
                <a:gd name="csX36" fmla="*/ 742410 w 804509"/>
                <a:gd name="csY36" fmla="*/ 113368 h 328903"/>
                <a:gd name="csX37" fmla="*/ 740619 w 804509"/>
                <a:gd name="csY37" fmla="*/ 111038 h 328903"/>
                <a:gd name="csX38" fmla="*/ 738827 w 804509"/>
                <a:gd name="csY38" fmla="*/ 108618 h 328903"/>
                <a:gd name="csX39" fmla="*/ 737303 w 804509"/>
                <a:gd name="csY39" fmla="*/ 106557 h 328903"/>
                <a:gd name="csX40" fmla="*/ 511489 w 804509"/>
                <a:gd name="csY40" fmla="*/ 0 h 328903"/>
                <a:gd name="csX41" fmla="*/ 292663 w 804509"/>
                <a:gd name="csY41" fmla="*/ 0 h 328903"/>
                <a:gd name="csX42" fmla="*/ 69537 w 804509"/>
                <a:gd name="csY42" fmla="*/ 103419 h 328903"/>
                <a:gd name="csX43" fmla="*/ 67924 w 804509"/>
                <a:gd name="csY43" fmla="*/ 105749 h 328903"/>
                <a:gd name="csX44" fmla="*/ 56723 w 804509"/>
                <a:gd name="csY44" fmla="*/ 121076 h 328903"/>
                <a:gd name="csX45" fmla="*/ 5108 w 804509"/>
                <a:gd name="csY45" fmla="*/ 242329 h 3289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</a:cxnLst>
              <a:rect l="l" t="t" r="r" b="b"/>
              <a:pathLst>
                <a:path w="804509" h="328903">
                  <a:moveTo>
                    <a:pt x="5288" y="242329"/>
                  </a:moveTo>
                  <a:lnTo>
                    <a:pt x="2599" y="257477"/>
                  </a:lnTo>
                  <a:lnTo>
                    <a:pt x="2151" y="257477"/>
                  </a:lnTo>
                  <a:cubicBezTo>
                    <a:pt x="718" y="269215"/>
                    <a:pt x="0" y="281135"/>
                    <a:pt x="0" y="292966"/>
                  </a:cubicBezTo>
                  <a:cubicBezTo>
                    <a:pt x="0" y="304796"/>
                    <a:pt x="718" y="316714"/>
                    <a:pt x="2151" y="328455"/>
                  </a:cubicBezTo>
                  <a:lnTo>
                    <a:pt x="85936" y="328455"/>
                  </a:lnTo>
                  <a:cubicBezTo>
                    <a:pt x="95524" y="328455"/>
                    <a:pt x="104574" y="324602"/>
                    <a:pt x="111384" y="317611"/>
                  </a:cubicBezTo>
                  <a:cubicBezTo>
                    <a:pt x="111922" y="317073"/>
                    <a:pt x="112460" y="316355"/>
                    <a:pt x="112997" y="315550"/>
                  </a:cubicBezTo>
                  <a:cubicBezTo>
                    <a:pt x="112011" y="308021"/>
                    <a:pt x="111564" y="300405"/>
                    <a:pt x="111564" y="292966"/>
                  </a:cubicBezTo>
                  <a:cubicBezTo>
                    <a:pt x="111564" y="285527"/>
                    <a:pt x="112101" y="277462"/>
                    <a:pt x="113087" y="269664"/>
                  </a:cubicBezTo>
                  <a:lnTo>
                    <a:pt x="113087" y="269664"/>
                  </a:lnTo>
                  <a:cubicBezTo>
                    <a:pt x="113087" y="269664"/>
                    <a:pt x="113983" y="262584"/>
                    <a:pt x="113983" y="262584"/>
                  </a:cubicBezTo>
                  <a:cubicBezTo>
                    <a:pt x="122496" y="212129"/>
                    <a:pt x="152246" y="167319"/>
                    <a:pt x="195617" y="139715"/>
                  </a:cubicBezTo>
                  <a:lnTo>
                    <a:pt x="207086" y="132368"/>
                  </a:lnTo>
                  <a:lnTo>
                    <a:pt x="207714" y="132904"/>
                  </a:lnTo>
                  <a:cubicBezTo>
                    <a:pt x="233879" y="118925"/>
                    <a:pt x="263182" y="111576"/>
                    <a:pt x="292843" y="111576"/>
                  </a:cubicBezTo>
                  <a:lnTo>
                    <a:pt x="511667" y="111576"/>
                  </a:lnTo>
                  <a:cubicBezTo>
                    <a:pt x="543479" y="111576"/>
                    <a:pt x="574932" y="120089"/>
                    <a:pt x="602710" y="136311"/>
                  </a:cubicBezTo>
                  <a:cubicBezTo>
                    <a:pt x="604234" y="137206"/>
                    <a:pt x="605668" y="138103"/>
                    <a:pt x="607191" y="139000"/>
                  </a:cubicBezTo>
                  <a:lnTo>
                    <a:pt x="608714" y="139895"/>
                  </a:lnTo>
                  <a:cubicBezTo>
                    <a:pt x="609700" y="140433"/>
                    <a:pt x="610686" y="141061"/>
                    <a:pt x="611581" y="141687"/>
                  </a:cubicBezTo>
                  <a:cubicBezTo>
                    <a:pt x="651099" y="167857"/>
                    <a:pt x="678431" y="207648"/>
                    <a:pt x="688645" y="253711"/>
                  </a:cubicBezTo>
                  <a:cubicBezTo>
                    <a:pt x="689093" y="255683"/>
                    <a:pt x="689452" y="257746"/>
                    <a:pt x="689900" y="259807"/>
                  </a:cubicBezTo>
                  <a:cubicBezTo>
                    <a:pt x="690169" y="261330"/>
                    <a:pt x="690438" y="262942"/>
                    <a:pt x="690617" y="264557"/>
                  </a:cubicBezTo>
                  <a:lnTo>
                    <a:pt x="690885" y="266170"/>
                  </a:lnTo>
                  <a:cubicBezTo>
                    <a:pt x="692409" y="276206"/>
                    <a:pt x="693037" y="284721"/>
                    <a:pt x="693037" y="292966"/>
                  </a:cubicBezTo>
                  <a:cubicBezTo>
                    <a:pt x="693037" y="300136"/>
                    <a:pt x="692499" y="307573"/>
                    <a:pt x="691334" y="316088"/>
                  </a:cubicBezTo>
                  <a:cubicBezTo>
                    <a:pt x="698144" y="324153"/>
                    <a:pt x="708180" y="328903"/>
                    <a:pt x="718755" y="328903"/>
                  </a:cubicBezTo>
                  <a:lnTo>
                    <a:pt x="802001" y="328903"/>
                  </a:lnTo>
                  <a:cubicBezTo>
                    <a:pt x="803704" y="315729"/>
                    <a:pt x="804510" y="304168"/>
                    <a:pt x="804510" y="292966"/>
                  </a:cubicBezTo>
                  <a:cubicBezTo>
                    <a:pt x="804510" y="279792"/>
                    <a:pt x="803345" y="265990"/>
                    <a:pt x="800925" y="249679"/>
                  </a:cubicBezTo>
                  <a:lnTo>
                    <a:pt x="800746" y="248515"/>
                  </a:lnTo>
                  <a:cubicBezTo>
                    <a:pt x="800568" y="247438"/>
                    <a:pt x="800388" y="246274"/>
                    <a:pt x="800209" y="245198"/>
                  </a:cubicBezTo>
                  <a:lnTo>
                    <a:pt x="799850" y="242957"/>
                  </a:lnTo>
                  <a:cubicBezTo>
                    <a:pt x="799760" y="242240"/>
                    <a:pt x="799671" y="241435"/>
                    <a:pt x="799492" y="240717"/>
                  </a:cubicBezTo>
                  <a:cubicBezTo>
                    <a:pt x="791338" y="195548"/>
                    <a:pt x="772161" y="152353"/>
                    <a:pt x="744024" y="115519"/>
                  </a:cubicBezTo>
                  <a:cubicBezTo>
                    <a:pt x="743487" y="114801"/>
                    <a:pt x="742949" y="114086"/>
                    <a:pt x="742410" y="113368"/>
                  </a:cubicBezTo>
                  <a:cubicBezTo>
                    <a:pt x="741873" y="112560"/>
                    <a:pt x="741247" y="111755"/>
                    <a:pt x="740619" y="111038"/>
                  </a:cubicBezTo>
                  <a:cubicBezTo>
                    <a:pt x="739992" y="110230"/>
                    <a:pt x="739364" y="109425"/>
                    <a:pt x="738827" y="108618"/>
                  </a:cubicBezTo>
                  <a:cubicBezTo>
                    <a:pt x="738289" y="107900"/>
                    <a:pt x="737841" y="107185"/>
                    <a:pt x="737303" y="106557"/>
                  </a:cubicBezTo>
                  <a:cubicBezTo>
                    <a:pt x="681298" y="38804"/>
                    <a:pt x="599036" y="0"/>
                    <a:pt x="511489" y="0"/>
                  </a:cubicBezTo>
                  <a:lnTo>
                    <a:pt x="292663" y="0"/>
                  </a:lnTo>
                  <a:cubicBezTo>
                    <a:pt x="206549" y="0"/>
                    <a:pt x="125453" y="37640"/>
                    <a:pt x="69537" y="103419"/>
                  </a:cubicBezTo>
                  <a:lnTo>
                    <a:pt x="67924" y="105749"/>
                  </a:lnTo>
                  <a:lnTo>
                    <a:pt x="56723" y="121076"/>
                  </a:lnTo>
                  <a:cubicBezTo>
                    <a:pt x="30198" y="157460"/>
                    <a:pt x="12815" y="198237"/>
                    <a:pt x="5108" y="2423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orme libre 29">
              <a:extLst>
                <a:ext uri="{FF2B5EF4-FFF2-40B4-BE49-F238E27FC236}">
                  <a16:creationId xmlns:a16="http://schemas.microsoft.com/office/drawing/2014/main" id="{8066F2EA-3EB7-440E-A3F9-D59A681FCD05}"/>
                </a:ext>
              </a:extLst>
            </p:cNvPr>
            <p:cNvSpPr/>
            <p:nvPr/>
          </p:nvSpPr>
          <p:spPr>
            <a:xfrm>
              <a:off x="5186109" y="4466155"/>
              <a:ext cx="699386" cy="144693"/>
            </a:xfrm>
            <a:custGeom>
              <a:avLst/>
              <a:gdLst>
                <a:gd name="csX0" fmla="*/ 517582 w 645005"/>
                <a:gd name="csY0" fmla="*/ 0 h 133442"/>
                <a:gd name="csX1" fmla="*/ 431736 w 645005"/>
                <a:gd name="csY1" fmla="*/ 21867 h 133442"/>
                <a:gd name="csX2" fmla="*/ 212911 w 645005"/>
                <a:gd name="csY2" fmla="*/ 21867 h 133442"/>
                <a:gd name="csX3" fmla="*/ 127334 w 645005"/>
                <a:gd name="csY3" fmla="*/ 357 h 133442"/>
                <a:gd name="csX4" fmla="*/ 5915 w 645005"/>
                <a:gd name="csY4" fmla="*/ 41493 h 133442"/>
                <a:gd name="csX5" fmla="*/ 0 w 645005"/>
                <a:gd name="csY5" fmla="*/ 41493 h 133442"/>
                <a:gd name="csX6" fmla="*/ 212911 w 645005"/>
                <a:gd name="csY6" fmla="*/ 133443 h 133442"/>
                <a:gd name="csX7" fmla="*/ 431736 w 645005"/>
                <a:gd name="csY7" fmla="*/ 133443 h 133442"/>
                <a:gd name="csX8" fmla="*/ 645005 w 645005"/>
                <a:gd name="csY8" fmla="*/ 41044 h 133442"/>
                <a:gd name="csX9" fmla="*/ 638733 w 645005"/>
                <a:gd name="csY9" fmla="*/ 41044 h 133442"/>
                <a:gd name="csX10" fmla="*/ 517492 w 645005"/>
                <a:gd name="csY10" fmla="*/ 0 h 133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005" h="133442">
                  <a:moveTo>
                    <a:pt x="517582" y="0"/>
                  </a:moveTo>
                  <a:cubicBezTo>
                    <a:pt x="491146" y="14338"/>
                    <a:pt x="461576" y="21867"/>
                    <a:pt x="431736" y="21867"/>
                  </a:cubicBezTo>
                  <a:lnTo>
                    <a:pt x="212911" y="21867"/>
                  </a:lnTo>
                  <a:cubicBezTo>
                    <a:pt x="183071" y="21867"/>
                    <a:pt x="153590" y="14428"/>
                    <a:pt x="127334" y="357"/>
                  </a:cubicBezTo>
                  <a:cubicBezTo>
                    <a:pt x="92029" y="27243"/>
                    <a:pt x="50091" y="41493"/>
                    <a:pt x="5915" y="41493"/>
                  </a:cubicBezTo>
                  <a:lnTo>
                    <a:pt x="0" y="41493"/>
                  </a:lnTo>
                  <a:cubicBezTo>
                    <a:pt x="55378" y="100194"/>
                    <a:pt x="131904" y="133443"/>
                    <a:pt x="212911" y="133443"/>
                  </a:cubicBezTo>
                  <a:lnTo>
                    <a:pt x="431736" y="133443"/>
                  </a:lnTo>
                  <a:cubicBezTo>
                    <a:pt x="512922" y="133443"/>
                    <a:pt x="589627" y="100015"/>
                    <a:pt x="645005" y="41044"/>
                  </a:cubicBezTo>
                  <a:lnTo>
                    <a:pt x="638733" y="41044"/>
                  </a:lnTo>
                  <a:cubicBezTo>
                    <a:pt x="595094" y="41044"/>
                    <a:pt x="552260" y="26527"/>
                    <a:pt x="51749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orme libre 30">
              <a:extLst>
                <a:ext uri="{FF2B5EF4-FFF2-40B4-BE49-F238E27FC236}">
                  <a16:creationId xmlns:a16="http://schemas.microsoft.com/office/drawing/2014/main" id="{7297E820-200A-4B88-AE67-19B9126218BF}"/>
                </a:ext>
              </a:extLst>
            </p:cNvPr>
            <p:cNvSpPr/>
            <p:nvPr/>
          </p:nvSpPr>
          <p:spPr>
            <a:xfrm>
              <a:off x="6220128" y="3975806"/>
              <a:ext cx="872435" cy="356538"/>
            </a:xfrm>
            <a:custGeom>
              <a:avLst/>
              <a:gdLst>
                <a:gd name="csX0" fmla="*/ 4570 w 804599"/>
                <a:gd name="csY0" fmla="*/ 242690 h 328815"/>
                <a:gd name="csX1" fmla="*/ 4212 w 804599"/>
                <a:gd name="csY1" fmla="*/ 244931 h 328815"/>
                <a:gd name="csX2" fmla="*/ 3674 w 804599"/>
                <a:gd name="csY2" fmla="*/ 248517 h 328815"/>
                <a:gd name="csX3" fmla="*/ 3674 w 804599"/>
                <a:gd name="csY3" fmla="*/ 249412 h 328815"/>
                <a:gd name="csX4" fmla="*/ 0 w 804599"/>
                <a:gd name="csY4" fmla="*/ 292699 h 328815"/>
                <a:gd name="csX5" fmla="*/ 2509 w 804599"/>
                <a:gd name="csY5" fmla="*/ 328636 h 328815"/>
                <a:gd name="csX6" fmla="*/ 83157 w 804599"/>
                <a:gd name="csY6" fmla="*/ 328636 h 328815"/>
                <a:gd name="csX7" fmla="*/ 112819 w 804599"/>
                <a:gd name="csY7" fmla="*/ 312594 h 328815"/>
                <a:gd name="csX8" fmla="*/ 111564 w 804599"/>
                <a:gd name="csY8" fmla="*/ 292699 h 328815"/>
                <a:gd name="csX9" fmla="*/ 113176 w 804599"/>
                <a:gd name="csY9" fmla="*/ 269666 h 328815"/>
                <a:gd name="csX10" fmla="*/ 114251 w 804599"/>
                <a:gd name="csY10" fmla="*/ 262406 h 328815"/>
                <a:gd name="csX11" fmla="*/ 114610 w 804599"/>
                <a:gd name="csY11" fmla="*/ 260166 h 328815"/>
                <a:gd name="csX12" fmla="*/ 115238 w 804599"/>
                <a:gd name="csY12" fmla="*/ 256044 h 328815"/>
                <a:gd name="csX13" fmla="*/ 191406 w 804599"/>
                <a:gd name="csY13" fmla="*/ 142407 h 328815"/>
                <a:gd name="csX14" fmla="*/ 194362 w 804599"/>
                <a:gd name="csY14" fmla="*/ 140615 h 328815"/>
                <a:gd name="csX15" fmla="*/ 195886 w 804599"/>
                <a:gd name="csY15" fmla="*/ 139718 h 328815"/>
                <a:gd name="csX16" fmla="*/ 199649 w 804599"/>
                <a:gd name="csY16" fmla="*/ 137477 h 328815"/>
                <a:gd name="csX17" fmla="*/ 200367 w 804599"/>
                <a:gd name="csY17" fmla="*/ 137029 h 328815"/>
                <a:gd name="csX18" fmla="*/ 292932 w 804599"/>
                <a:gd name="csY18" fmla="*/ 111399 h 328815"/>
                <a:gd name="csX19" fmla="*/ 511848 w 804599"/>
                <a:gd name="csY19" fmla="*/ 111399 h 328815"/>
                <a:gd name="csX20" fmla="*/ 602800 w 804599"/>
                <a:gd name="csY20" fmla="*/ 136134 h 328815"/>
                <a:gd name="csX21" fmla="*/ 607280 w 804599"/>
                <a:gd name="csY21" fmla="*/ 138823 h 328815"/>
                <a:gd name="csX22" fmla="*/ 608894 w 804599"/>
                <a:gd name="csY22" fmla="*/ 139807 h 328815"/>
                <a:gd name="csX23" fmla="*/ 611671 w 804599"/>
                <a:gd name="csY23" fmla="*/ 141510 h 328815"/>
                <a:gd name="csX24" fmla="*/ 688736 w 804599"/>
                <a:gd name="csY24" fmla="*/ 253534 h 328815"/>
                <a:gd name="csX25" fmla="*/ 689989 w 804599"/>
                <a:gd name="csY25" fmla="*/ 259630 h 328815"/>
                <a:gd name="csX26" fmla="*/ 690707 w 804599"/>
                <a:gd name="csY26" fmla="*/ 264378 h 328815"/>
                <a:gd name="csX27" fmla="*/ 690976 w 804599"/>
                <a:gd name="csY27" fmla="*/ 266082 h 328815"/>
                <a:gd name="csX28" fmla="*/ 693127 w 804599"/>
                <a:gd name="csY28" fmla="*/ 292878 h 328815"/>
                <a:gd name="csX29" fmla="*/ 691423 w 804599"/>
                <a:gd name="csY29" fmla="*/ 315999 h 328815"/>
                <a:gd name="csX30" fmla="*/ 718844 w 804599"/>
                <a:gd name="csY30" fmla="*/ 328816 h 328815"/>
                <a:gd name="csX31" fmla="*/ 802090 w 804599"/>
                <a:gd name="csY31" fmla="*/ 328816 h 328815"/>
                <a:gd name="csX32" fmla="*/ 804600 w 804599"/>
                <a:gd name="csY32" fmla="*/ 292878 h 328815"/>
                <a:gd name="csX33" fmla="*/ 801015 w 804599"/>
                <a:gd name="csY33" fmla="*/ 249591 h 328815"/>
                <a:gd name="csX34" fmla="*/ 801015 w 804599"/>
                <a:gd name="csY34" fmla="*/ 248784 h 328815"/>
                <a:gd name="csX35" fmla="*/ 800299 w 804599"/>
                <a:gd name="csY35" fmla="*/ 245200 h 328815"/>
                <a:gd name="csX36" fmla="*/ 799940 w 804599"/>
                <a:gd name="csY36" fmla="*/ 242960 h 328815"/>
                <a:gd name="csX37" fmla="*/ 799582 w 804599"/>
                <a:gd name="csY37" fmla="*/ 240629 h 328815"/>
                <a:gd name="csX38" fmla="*/ 744114 w 804599"/>
                <a:gd name="csY38" fmla="*/ 115521 h 328815"/>
                <a:gd name="csX39" fmla="*/ 742501 w 804599"/>
                <a:gd name="csY39" fmla="*/ 113370 h 328815"/>
                <a:gd name="csX40" fmla="*/ 740798 w 804599"/>
                <a:gd name="csY40" fmla="*/ 111040 h 328815"/>
                <a:gd name="csX41" fmla="*/ 739006 w 804599"/>
                <a:gd name="csY41" fmla="*/ 108620 h 328815"/>
                <a:gd name="csX42" fmla="*/ 737483 w 804599"/>
                <a:gd name="csY42" fmla="*/ 106559 h 328815"/>
                <a:gd name="csX43" fmla="*/ 511668 w 804599"/>
                <a:gd name="csY43" fmla="*/ 0 h 328815"/>
                <a:gd name="csX44" fmla="*/ 292753 w 804599"/>
                <a:gd name="csY44" fmla="*/ 0 h 328815"/>
                <a:gd name="csX45" fmla="*/ 66939 w 804599"/>
                <a:gd name="csY45" fmla="*/ 106559 h 328815"/>
                <a:gd name="csX46" fmla="*/ 65415 w 804599"/>
                <a:gd name="csY46" fmla="*/ 108620 h 328815"/>
                <a:gd name="csX47" fmla="*/ 63534 w 804599"/>
                <a:gd name="csY47" fmla="*/ 111040 h 328815"/>
                <a:gd name="csX48" fmla="*/ 61830 w 804599"/>
                <a:gd name="csY48" fmla="*/ 113370 h 328815"/>
                <a:gd name="csX49" fmla="*/ 60218 w 804599"/>
                <a:gd name="csY49" fmla="*/ 115521 h 328815"/>
                <a:gd name="csX50" fmla="*/ 4750 w 804599"/>
                <a:gd name="csY50" fmla="*/ 240629 h 328815"/>
                <a:gd name="csX51" fmla="*/ 4392 w 804599"/>
                <a:gd name="csY51" fmla="*/ 242870 h 32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804599" h="328815">
                  <a:moveTo>
                    <a:pt x="4570" y="242690"/>
                  </a:moveTo>
                  <a:lnTo>
                    <a:pt x="4212" y="244931"/>
                  </a:lnTo>
                  <a:cubicBezTo>
                    <a:pt x="4033" y="246097"/>
                    <a:pt x="3854" y="247261"/>
                    <a:pt x="3674" y="248517"/>
                  </a:cubicBezTo>
                  <a:lnTo>
                    <a:pt x="3674" y="249412"/>
                  </a:lnTo>
                  <a:cubicBezTo>
                    <a:pt x="1076" y="265723"/>
                    <a:pt x="0" y="279525"/>
                    <a:pt x="0" y="292699"/>
                  </a:cubicBezTo>
                  <a:cubicBezTo>
                    <a:pt x="0" y="303901"/>
                    <a:pt x="807" y="315463"/>
                    <a:pt x="2509" y="328636"/>
                  </a:cubicBezTo>
                  <a:lnTo>
                    <a:pt x="83157" y="328636"/>
                  </a:lnTo>
                  <a:cubicBezTo>
                    <a:pt x="94986" y="328636"/>
                    <a:pt x="106098" y="322543"/>
                    <a:pt x="112819" y="312594"/>
                  </a:cubicBezTo>
                  <a:cubicBezTo>
                    <a:pt x="112011" y="305245"/>
                    <a:pt x="111564" y="298882"/>
                    <a:pt x="111564" y="292699"/>
                  </a:cubicBezTo>
                  <a:cubicBezTo>
                    <a:pt x="111564" y="285708"/>
                    <a:pt x="112101" y="278359"/>
                    <a:pt x="113176" y="269666"/>
                  </a:cubicBezTo>
                  <a:cubicBezTo>
                    <a:pt x="113445" y="267246"/>
                    <a:pt x="113894" y="264826"/>
                    <a:pt x="114251" y="262406"/>
                  </a:cubicBezTo>
                  <a:cubicBezTo>
                    <a:pt x="114341" y="261691"/>
                    <a:pt x="114521" y="260883"/>
                    <a:pt x="114610" y="260166"/>
                  </a:cubicBezTo>
                  <a:cubicBezTo>
                    <a:pt x="114790" y="258822"/>
                    <a:pt x="114969" y="257389"/>
                    <a:pt x="115238" y="256044"/>
                  </a:cubicBezTo>
                  <a:cubicBezTo>
                    <a:pt x="124826" y="209532"/>
                    <a:pt x="151888" y="169203"/>
                    <a:pt x="191406" y="142407"/>
                  </a:cubicBezTo>
                  <a:cubicBezTo>
                    <a:pt x="192391" y="141779"/>
                    <a:pt x="193377" y="141151"/>
                    <a:pt x="194362" y="140615"/>
                  </a:cubicBezTo>
                  <a:lnTo>
                    <a:pt x="195886" y="139718"/>
                  </a:lnTo>
                  <a:cubicBezTo>
                    <a:pt x="197051" y="138910"/>
                    <a:pt x="198394" y="138195"/>
                    <a:pt x="199649" y="137477"/>
                  </a:cubicBezTo>
                  <a:lnTo>
                    <a:pt x="200367" y="137029"/>
                  </a:lnTo>
                  <a:cubicBezTo>
                    <a:pt x="228503" y="120271"/>
                    <a:pt x="260494" y="111399"/>
                    <a:pt x="292932" y="111399"/>
                  </a:cubicBezTo>
                  <a:lnTo>
                    <a:pt x="511848" y="111399"/>
                  </a:lnTo>
                  <a:cubicBezTo>
                    <a:pt x="543658" y="111399"/>
                    <a:pt x="575111" y="119912"/>
                    <a:pt x="602800" y="136134"/>
                  </a:cubicBezTo>
                  <a:cubicBezTo>
                    <a:pt x="604324" y="137029"/>
                    <a:pt x="605758" y="137926"/>
                    <a:pt x="607280" y="138823"/>
                  </a:cubicBezTo>
                  <a:lnTo>
                    <a:pt x="608894" y="139807"/>
                  </a:lnTo>
                  <a:cubicBezTo>
                    <a:pt x="609879" y="140346"/>
                    <a:pt x="610775" y="140974"/>
                    <a:pt x="611671" y="141510"/>
                  </a:cubicBezTo>
                  <a:cubicBezTo>
                    <a:pt x="651099" y="167680"/>
                    <a:pt x="678520" y="207471"/>
                    <a:pt x="688736" y="253534"/>
                  </a:cubicBezTo>
                  <a:cubicBezTo>
                    <a:pt x="689183" y="255595"/>
                    <a:pt x="689542" y="257569"/>
                    <a:pt x="689989" y="259630"/>
                  </a:cubicBezTo>
                  <a:cubicBezTo>
                    <a:pt x="690258" y="261153"/>
                    <a:pt x="690528" y="262765"/>
                    <a:pt x="690707" y="264378"/>
                  </a:cubicBezTo>
                  <a:lnTo>
                    <a:pt x="690976" y="266082"/>
                  </a:lnTo>
                  <a:cubicBezTo>
                    <a:pt x="692499" y="276118"/>
                    <a:pt x="693127" y="284632"/>
                    <a:pt x="693127" y="292878"/>
                  </a:cubicBezTo>
                  <a:cubicBezTo>
                    <a:pt x="693127" y="300048"/>
                    <a:pt x="692588" y="307485"/>
                    <a:pt x="691423" y="315999"/>
                  </a:cubicBezTo>
                  <a:cubicBezTo>
                    <a:pt x="698234" y="324066"/>
                    <a:pt x="708270" y="328816"/>
                    <a:pt x="718844" y="328816"/>
                  </a:cubicBezTo>
                  <a:lnTo>
                    <a:pt x="802090" y="328816"/>
                  </a:lnTo>
                  <a:cubicBezTo>
                    <a:pt x="803793" y="315642"/>
                    <a:pt x="804600" y="304081"/>
                    <a:pt x="804600" y="292878"/>
                  </a:cubicBezTo>
                  <a:cubicBezTo>
                    <a:pt x="804600" y="279704"/>
                    <a:pt x="803435" y="265903"/>
                    <a:pt x="801015" y="249591"/>
                  </a:cubicBezTo>
                  <a:lnTo>
                    <a:pt x="801015" y="248784"/>
                  </a:lnTo>
                  <a:cubicBezTo>
                    <a:pt x="800747" y="247620"/>
                    <a:pt x="800568" y="246366"/>
                    <a:pt x="800299" y="245200"/>
                  </a:cubicBezTo>
                  <a:lnTo>
                    <a:pt x="799940" y="242960"/>
                  </a:lnTo>
                  <a:cubicBezTo>
                    <a:pt x="799850" y="242152"/>
                    <a:pt x="799760" y="241437"/>
                    <a:pt x="799582" y="240629"/>
                  </a:cubicBezTo>
                  <a:cubicBezTo>
                    <a:pt x="791427" y="195550"/>
                    <a:pt x="772251" y="152266"/>
                    <a:pt x="744114" y="115521"/>
                  </a:cubicBezTo>
                  <a:cubicBezTo>
                    <a:pt x="743576" y="114803"/>
                    <a:pt x="743038" y="114088"/>
                    <a:pt x="742501" y="113370"/>
                  </a:cubicBezTo>
                  <a:cubicBezTo>
                    <a:pt x="741963" y="112563"/>
                    <a:pt x="741336" y="111847"/>
                    <a:pt x="740798" y="111040"/>
                  </a:cubicBezTo>
                  <a:cubicBezTo>
                    <a:pt x="740171" y="110232"/>
                    <a:pt x="739543" y="109427"/>
                    <a:pt x="739006" y="108620"/>
                  </a:cubicBezTo>
                  <a:cubicBezTo>
                    <a:pt x="738468" y="107902"/>
                    <a:pt x="738021" y="107277"/>
                    <a:pt x="737483" y="106559"/>
                  </a:cubicBezTo>
                  <a:cubicBezTo>
                    <a:pt x="681477" y="38806"/>
                    <a:pt x="599216" y="0"/>
                    <a:pt x="511668" y="0"/>
                  </a:cubicBezTo>
                  <a:lnTo>
                    <a:pt x="292753" y="0"/>
                  </a:lnTo>
                  <a:cubicBezTo>
                    <a:pt x="205205" y="0"/>
                    <a:pt x="122944" y="38806"/>
                    <a:pt x="66939" y="106559"/>
                  </a:cubicBezTo>
                  <a:cubicBezTo>
                    <a:pt x="66401" y="107187"/>
                    <a:pt x="65863" y="107902"/>
                    <a:pt x="65415" y="108620"/>
                  </a:cubicBezTo>
                  <a:cubicBezTo>
                    <a:pt x="64788" y="109427"/>
                    <a:pt x="64250" y="110232"/>
                    <a:pt x="63534" y="111040"/>
                  </a:cubicBezTo>
                  <a:cubicBezTo>
                    <a:pt x="62995" y="111757"/>
                    <a:pt x="62369" y="112563"/>
                    <a:pt x="61830" y="113370"/>
                  </a:cubicBezTo>
                  <a:cubicBezTo>
                    <a:pt x="61293" y="114088"/>
                    <a:pt x="60755" y="114803"/>
                    <a:pt x="60218" y="115521"/>
                  </a:cubicBezTo>
                  <a:cubicBezTo>
                    <a:pt x="32170" y="152266"/>
                    <a:pt x="12994" y="195550"/>
                    <a:pt x="4750" y="240629"/>
                  </a:cubicBezTo>
                  <a:cubicBezTo>
                    <a:pt x="4660" y="241347"/>
                    <a:pt x="4480" y="242152"/>
                    <a:pt x="4392" y="24287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orme libre 31">
              <a:extLst>
                <a:ext uri="{FF2B5EF4-FFF2-40B4-BE49-F238E27FC236}">
                  <a16:creationId xmlns:a16="http://schemas.microsoft.com/office/drawing/2014/main" id="{1F9D7EC2-296C-4509-A872-B61927A3AFFA}"/>
                </a:ext>
              </a:extLst>
            </p:cNvPr>
            <p:cNvSpPr/>
            <p:nvPr/>
          </p:nvSpPr>
          <p:spPr>
            <a:xfrm>
              <a:off x="6306313" y="4465279"/>
              <a:ext cx="699870" cy="145568"/>
            </a:xfrm>
            <a:custGeom>
              <a:avLst/>
              <a:gdLst>
                <a:gd name="csX0" fmla="*/ 432184 w 645452"/>
                <a:gd name="csY0" fmla="*/ 22674 h 134249"/>
                <a:gd name="csX1" fmla="*/ 213269 w 645452"/>
                <a:gd name="csY1" fmla="*/ 22674 h 134249"/>
                <a:gd name="csX2" fmla="*/ 125990 w 645452"/>
                <a:gd name="csY2" fmla="*/ 0 h 134249"/>
                <a:gd name="csX3" fmla="*/ 3583 w 645452"/>
                <a:gd name="csY3" fmla="*/ 41852 h 134249"/>
                <a:gd name="csX4" fmla="*/ 0 w 645452"/>
                <a:gd name="csY4" fmla="*/ 41852 h 134249"/>
                <a:gd name="csX5" fmla="*/ 213269 w 645452"/>
                <a:gd name="csY5" fmla="*/ 134250 h 134249"/>
                <a:gd name="csX6" fmla="*/ 432184 w 645452"/>
                <a:gd name="csY6" fmla="*/ 134250 h 134249"/>
                <a:gd name="csX7" fmla="*/ 645453 w 645452"/>
                <a:gd name="csY7" fmla="*/ 41852 h 134249"/>
                <a:gd name="csX8" fmla="*/ 639181 w 645452"/>
                <a:gd name="csY8" fmla="*/ 41852 h 134249"/>
                <a:gd name="csX9" fmla="*/ 517939 w 645452"/>
                <a:gd name="csY9" fmla="*/ 807 h 134249"/>
                <a:gd name="csX10" fmla="*/ 432094 w 645452"/>
                <a:gd name="csY10" fmla="*/ 22674 h 134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452" h="134249">
                  <a:moveTo>
                    <a:pt x="432184" y="22674"/>
                  </a:moveTo>
                  <a:lnTo>
                    <a:pt x="213269" y="22674"/>
                  </a:lnTo>
                  <a:cubicBezTo>
                    <a:pt x="182891" y="22674"/>
                    <a:pt x="152783" y="14876"/>
                    <a:pt x="125990" y="0"/>
                  </a:cubicBezTo>
                  <a:cubicBezTo>
                    <a:pt x="91042" y="26976"/>
                    <a:pt x="47761" y="41852"/>
                    <a:pt x="3583" y="41852"/>
                  </a:cubicBezTo>
                  <a:lnTo>
                    <a:pt x="0" y="41852"/>
                  </a:lnTo>
                  <a:cubicBezTo>
                    <a:pt x="55378" y="100822"/>
                    <a:pt x="132084" y="134250"/>
                    <a:pt x="213269" y="134250"/>
                  </a:cubicBezTo>
                  <a:lnTo>
                    <a:pt x="432184" y="134250"/>
                  </a:lnTo>
                  <a:cubicBezTo>
                    <a:pt x="513369" y="134250"/>
                    <a:pt x="590075" y="100822"/>
                    <a:pt x="645453" y="41852"/>
                  </a:cubicBezTo>
                  <a:lnTo>
                    <a:pt x="639181" y="41852"/>
                  </a:lnTo>
                  <a:cubicBezTo>
                    <a:pt x="595541" y="41852"/>
                    <a:pt x="552797" y="27334"/>
                    <a:pt x="517939" y="807"/>
                  </a:cubicBezTo>
                  <a:cubicBezTo>
                    <a:pt x="491505" y="15145"/>
                    <a:pt x="461934" y="22674"/>
                    <a:pt x="432094" y="226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Ellipse 32">
              <a:extLst>
                <a:ext uri="{FF2B5EF4-FFF2-40B4-BE49-F238E27FC236}">
                  <a16:creationId xmlns:a16="http://schemas.microsoft.com/office/drawing/2014/main" id="{F67817DF-DD32-44AD-8995-D091C220CAA0}"/>
                </a:ext>
              </a:extLst>
            </p:cNvPr>
            <p:cNvSpPr/>
            <p:nvPr/>
          </p:nvSpPr>
          <p:spPr>
            <a:xfrm>
              <a:off x="2534795" y="2074861"/>
              <a:ext cx="2707959" cy="2708278"/>
            </a:xfrm>
            <a:prstGeom prst="ellipse">
              <a:avLst/>
            </a:pr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Ellipse 33">
              <a:extLst>
                <a:ext uri="{FF2B5EF4-FFF2-40B4-BE49-F238E27FC236}">
                  <a16:creationId xmlns:a16="http://schemas.microsoft.com/office/drawing/2014/main" id="{9B190BCC-CFB7-442A-8107-57C2204B7C47}"/>
                </a:ext>
              </a:extLst>
            </p:cNvPr>
            <p:cNvSpPr/>
            <p:nvPr/>
          </p:nvSpPr>
          <p:spPr>
            <a:xfrm>
              <a:off x="6949246" y="2074861"/>
              <a:ext cx="2707959" cy="2708278"/>
            </a:xfrm>
            <a:prstGeom prst="ellipse">
              <a:avLst/>
            </a:pr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Ellipse 32">
              <a:extLst>
                <a:ext uri="{FF2B5EF4-FFF2-40B4-BE49-F238E27FC236}">
                  <a16:creationId xmlns:a16="http://schemas.microsoft.com/office/drawing/2014/main" id="{2E4299B9-EBF3-4C63-9278-699C0472EE1A}"/>
                </a:ext>
              </a:extLst>
            </p:cNvPr>
            <p:cNvSpPr/>
            <p:nvPr/>
          </p:nvSpPr>
          <p:spPr>
            <a:xfrm>
              <a:off x="2843024" y="2405926"/>
              <a:ext cx="2045908" cy="20461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Ellipse 32">
              <a:extLst>
                <a:ext uri="{FF2B5EF4-FFF2-40B4-BE49-F238E27FC236}">
                  <a16:creationId xmlns:a16="http://schemas.microsoft.com/office/drawing/2014/main" id="{B014F9B7-188A-4576-8E80-E26A47CBE7F7}"/>
                </a:ext>
              </a:extLst>
            </p:cNvPr>
            <p:cNvSpPr/>
            <p:nvPr/>
          </p:nvSpPr>
          <p:spPr>
            <a:xfrm>
              <a:off x="7280271" y="2405926"/>
              <a:ext cx="2045908" cy="20461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29" name="Graphic 128" descr="Handshake with solid fill">
            <a:extLst>
              <a:ext uri="{FF2B5EF4-FFF2-40B4-BE49-F238E27FC236}">
                <a16:creationId xmlns:a16="http://schemas.microsoft.com/office/drawing/2014/main" id="{CE0B64BD-1322-487E-BFF5-18CE959BDD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465040" y="-6024355"/>
            <a:ext cx="1371600" cy="1371600"/>
          </a:xfrm>
          <a:prstGeom prst="rect">
            <a:avLst/>
          </a:prstGeom>
        </p:spPr>
      </p:pic>
      <p:pic>
        <p:nvPicPr>
          <p:cNvPr id="130" name="Graphic 129" descr="Target Audience with solid fill">
            <a:extLst>
              <a:ext uri="{FF2B5EF4-FFF2-40B4-BE49-F238E27FC236}">
                <a16:creationId xmlns:a16="http://schemas.microsoft.com/office/drawing/2014/main" id="{412A6E41-49DE-41F6-9968-1E2B74C976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879491" y="-6024355"/>
            <a:ext cx="1371600" cy="1371600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CB9675E-C0C2-4F7B-915B-1DE743602FD0}"/>
              </a:ext>
            </a:extLst>
          </p:cNvPr>
          <p:cNvGrpSpPr/>
          <p:nvPr/>
        </p:nvGrpSpPr>
        <p:grpSpPr>
          <a:xfrm>
            <a:off x="8287540" y="-4101686"/>
            <a:ext cx="2555501" cy="2645468"/>
            <a:chOff x="8921977" y="4406117"/>
            <a:chExt cx="2926080" cy="178564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38B0B7-1A3A-4C63-A9C9-72331D2A6FD7}"/>
                </a:ext>
              </a:extLst>
            </p:cNvPr>
            <p:cNvSpPr txBox="1"/>
            <p:nvPr/>
          </p:nvSpPr>
          <p:spPr>
            <a:xfrm>
              <a:off x="8921977" y="4406117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noProof="1">
                  <a:solidFill>
                    <a:schemeClr val="accent5">
                      <a:lumMod val="75000"/>
                    </a:schemeClr>
                  </a:solidFill>
                </a:rPr>
                <a:t>A three-day preliminary window has: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1522EDA-9ACB-4BE2-B37D-761F14CB1BCB}"/>
                </a:ext>
              </a:extLst>
            </p:cNvPr>
            <p:cNvSpPr txBox="1"/>
            <p:nvPr/>
          </p:nvSpPr>
          <p:spPr>
            <a:xfrm>
              <a:off x="8921977" y="5111494"/>
              <a:ext cx="2926080" cy="108026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Reduced rollback exposure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Strengthened governance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Stabilised payroll month-end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Improved staff confidence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FB6F69D-62C2-453E-9665-BCB51B9E4885}"/>
              </a:ext>
            </a:extLst>
          </p:cNvPr>
          <p:cNvGrpSpPr/>
          <p:nvPr/>
        </p:nvGrpSpPr>
        <p:grpSpPr>
          <a:xfrm>
            <a:off x="3850293" y="-3855463"/>
            <a:ext cx="2555501" cy="2246774"/>
            <a:chOff x="332936" y="4652338"/>
            <a:chExt cx="2926080" cy="1596106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7CBE7F3-F42C-4C74-B52E-D0AD5FCA7174}"/>
                </a:ext>
              </a:extLst>
            </p:cNvPr>
            <p:cNvSpPr txBox="1"/>
            <p:nvPr/>
          </p:nvSpPr>
          <p:spPr>
            <a:xfrm>
              <a:off x="332936" y="4652338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Rollbacks are: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A772837-D529-49EC-8C6F-01C20EEB405B}"/>
                </a:ext>
              </a:extLst>
            </p:cNvPr>
            <p:cNvSpPr txBox="1"/>
            <p:nvPr/>
          </p:nvSpPr>
          <p:spPr>
            <a:xfrm>
              <a:off x="822918" y="5111494"/>
              <a:ext cx="2436098" cy="113695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Expensive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Disruptive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Audit-sensitive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Reputationally damaging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69984069-FB73-4A95-9967-F8FC442ECAB8}"/>
              </a:ext>
            </a:extLst>
          </p:cNvPr>
          <p:cNvSpPr txBox="1"/>
          <p:nvPr/>
        </p:nvSpPr>
        <p:spPr>
          <a:xfrm>
            <a:off x="-19334" y="6468091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LINK TO CONFERENCE THEME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1AAC429-799F-4BA8-BF37-541BC1451B96}"/>
              </a:ext>
            </a:extLst>
          </p:cNvPr>
          <p:cNvSpPr txBox="1"/>
          <p:nvPr/>
        </p:nvSpPr>
        <p:spPr>
          <a:xfrm>
            <a:off x="3770964" y="101695"/>
            <a:ext cx="781794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This is digital transformation through governance architecture.</a:t>
            </a:r>
          </a:p>
        </p:txBody>
      </p:sp>
      <p:sp>
        <p:nvSpPr>
          <p:cNvPr id="140" name="Freeform 11">
            <a:extLst>
              <a:ext uri="{FF2B5EF4-FFF2-40B4-BE49-F238E27FC236}">
                <a16:creationId xmlns:a16="http://schemas.microsoft.com/office/drawing/2014/main" id="{DC5AAE15-B082-4B1A-9961-932A424EFB5A}"/>
              </a:ext>
            </a:extLst>
          </p:cNvPr>
          <p:cNvSpPr/>
          <p:nvPr/>
        </p:nvSpPr>
        <p:spPr>
          <a:xfrm>
            <a:off x="7346234" y="1650462"/>
            <a:ext cx="2123369" cy="1753130"/>
          </a:xfrm>
          <a:custGeom>
            <a:avLst/>
            <a:gdLst>
              <a:gd name="connsiteX0" fmla="*/ 265620 w 393647"/>
              <a:gd name="connsiteY0" fmla="*/ 6557 h 325009"/>
              <a:gd name="connsiteX1" fmla="*/ 224661 w 393647"/>
              <a:gd name="connsiteY1" fmla="*/ 11954 h 325009"/>
              <a:gd name="connsiteX2" fmla="*/ 0 w 393647"/>
              <a:gd name="connsiteY2" fmla="*/ 325009 h 325009"/>
              <a:gd name="connsiteX3" fmla="*/ 393648 w 393647"/>
              <a:gd name="connsiteY3" fmla="*/ 194733 h 325009"/>
              <a:gd name="connsiteX4" fmla="*/ 265865 w 393647"/>
              <a:gd name="connsiteY4" fmla="*/ 6802 h 32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47" h="325009">
                <a:moveTo>
                  <a:pt x="265620" y="6557"/>
                </a:moveTo>
                <a:cubicBezTo>
                  <a:pt x="253112" y="-3993"/>
                  <a:pt x="234227" y="-1539"/>
                  <a:pt x="224661" y="11954"/>
                </a:cubicBezTo>
                <a:lnTo>
                  <a:pt x="0" y="325009"/>
                </a:lnTo>
                <a:lnTo>
                  <a:pt x="393648" y="194733"/>
                </a:lnTo>
                <a:cubicBezTo>
                  <a:pt x="369612" y="122112"/>
                  <a:pt x="325465" y="56606"/>
                  <a:pt x="265865" y="6802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1" name="Freeform 12">
            <a:extLst>
              <a:ext uri="{FF2B5EF4-FFF2-40B4-BE49-F238E27FC236}">
                <a16:creationId xmlns:a16="http://schemas.microsoft.com/office/drawing/2014/main" id="{7832150B-517F-4961-91FF-987342F13ECE}"/>
              </a:ext>
            </a:extLst>
          </p:cNvPr>
          <p:cNvSpPr/>
          <p:nvPr/>
        </p:nvSpPr>
        <p:spPr>
          <a:xfrm>
            <a:off x="7334308" y="1170608"/>
            <a:ext cx="1316375" cy="2232983"/>
          </a:xfrm>
          <a:custGeom>
            <a:avLst/>
            <a:gdLst>
              <a:gd name="connsiteX0" fmla="*/ 128031 w 244040"/>
              <a:gd name="connsiteY0" fmla="*/ 18725 h 413968"/>
              <a:gd name="connsiteX1" fmla="*/ 29926 w 244040"/>
              <a:gd name="connsiteY1" fmla="*/ 79 h 413968"/>
              <a:gd name="connsiteX2" fmla="*/ 3 w 244040"/>
              <a:gd name="connsiteY2" fmla="*/ 28538 h 413968"/>
              <a:gd name="connsiteX3" fmla="*/ 2211 w 244040"/>
              <a:gd name="connsiteY3" fmla="*/ 413969 h 413968"/>
              <a:gd name="connsiteX4" fmla="*/ 244040 w 244040"/>
              <a:gd name="connsiteY4" fmla="*/ 77116 h 413968"/>
              <a:gd name="connsiteX5" fmla="*/ 128031 w 244040"/>
              <a:gd name="connsiteY5" fmla="*/ 18970 h 41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40" h="413968">
                <a:moveTo>
                  <a:pt x="128031" y="18725"/>
                </a:moveTo>
                <a:cubicBezTo>
                  <a:pt x="95411" y="8420"/>
                  <a:pt x="62545" y="2287"/>
                  <a:pt x="29926" y="79"/>
                </a:cubicBezTo>
                <a:cubicBezTo>
                  <a:pt x="13738" y="-1148"/>
                  <a:pt x="-242" y="12101"/>
                  <a:pt x="3" y="28538"/>
                </a:cubicBezTo>
                <a:lnTo>
                  <a:pt x="2211" y="413969"/>
                </a:lnTo>
                <a:lnTo>
                  <a:pt x="244040" y="77116"/>
                </a:lnTo>
                <a:cubicBezTo>
                  <a:pt x="209459" y="52336"/>
                  <a:pt x="170707" y="32464"/>
                  <a:pt x="128031" y="18970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2" name="Freeform 13">
            <a:extLst>
              <a:ext uri="{FF2B5EF4-FFF2-40B4-BE49-F238E27FC236}">
                <a16:creationId xmlns:a16="http://schemas.microsoft.com/office/drawing/2014/main" id="{767CF073-9696-4EF5-846E-DE38A79702E1}"/>
              </a:ext>
            </a:extLst>
          </p:cNvPr>
          <p:cNvSpPr/>
          <p:nvPr/>
        </p:nvSpPr>
        <p:spPr>
          <a:xfrm>
            <a:off x="6084360" y="1165738"/>
            <a:ext cx="1260546" cy="2237854"/>
          </a:xfrm>
          <a:custGeom>
            <a:avLst/>
            <a:gdLst>
              <a:gd name="connsiteX0" fmla="*/ 231484 w 233690"/>
              <a:gd name="connsiteY0" fmla="*/ 0 h 414871"/>
              <a:gd name="connsiteX1" fmla="*/ 13199 w 233690"/>
              <a:gd name="connsiteY1" fmla="*/ 63543 h 414871"/>
              <a:gd name="connsiteX2" fmla="*/ 5596 w 233690"/>
              <a:gd name="connsiteY2" fmla="*/ 104270 h 414871"/>
              <a:gd name="connsiteX3" fmla="*/ 233691 w 233690"/>
              <a:gd name="connsiteY3" fmla="*/ 414872 h 414871"/>
              <a:gd name="connsiteX4" fmla="*/ 231484 w 233690"/>
              <a:gd name="connsiteY4" fmla="*/ 0 h 41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90" h="414871">
                <a:moveTo>
                  <a:pt x="231484" y="0"/>
                </a:moveTo>
                <a:cubicBezTo>
                  <a:pt x="153490" y="491"/>
                  <a:pt x="77948" y="23062"/>
                  <a:pt x="13199" y="63543"/>
                </a:cubicBezTo>
                <a:cubicBezTo>
                  <a:pt x="-781" y="72376"/>
                  <a:pt x="-4215" y="91022"/>
                  <a:pt x="5596" y="104270"/>
                </a:cubicBezTo>
                <a:lnTo>
                  <a:pt x="233691" y="414872"/>
                </a:lnTo>
                <a:lnTo>
                  <a:pt x="231484" y="0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3" name="Freeform 14">
            <a:extLst>
              <a:ext uri="{FF2B5EF4-FFF2-40B4-BE49-F238E27FC236}">
                <a16:creationId xmlns:a16="http://schemas.microsoft.com/office/drawing/2014/main" id="{C4D7A9F9-D7A0-4F00-A0C0-A356332E1965}"/>
              </a:ext>
            </a:extLst>
          </p:cNvPr>
          <p:cNvSpPr/>
          <p:nvPr/>
        </p:nvSpPr>
        <p:spPr>
          <a:xfrm>
            <a:off x="7344907" y="2741202"/>
            <a:ext cx="2237870" cy="1339969"/>
          </a:xfrm>
          <a:custGeom>
            <a:avLst/>
            <a:gdLst>
              <a:gd name="connsiteX0" fmla="*/ 401987 w 414874"/>
              <a:gd name="connsiteY0" fmla="*/ 20984 h 248414"/>
              <a:gd name="connsiteX1" fmla="*/ 366179 w 414874"/>
              <a:gd name="connsiteY1" fmla="*/ 1356 h 248414"/>
              <a:gd name="connsiteX2" fmla="*/ 0 w 414874"/>
              <a:gd name="connsiteY2" fmla="*/ 122555 h 248414"/>
              <a:gd name="connsiteX3" fmla="*/ 395120 w 414874"/>
              <a:gd name="connsiteY3" fmla="*/ 248415 h 248414"/>
              <a:gd name="connsiteX4" fmla="*/ 401987 w 414874"/>
              <a:gd name="connsiteY4" fmla="*/ 20738 h 2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74" h="248414">
                <a:moveTo>
                  <a:pt x="401987" y="20984"/>
                </a:moveTo>
                <a:cubicBezTo>
                  <a:pt x="398063" y="5282"/>
                  <a:pt x="381385" y="-3550"/>
                  <a:pt x="366179" y="1356"/>
                </a:cubicBezTo>
                <a:lnTo>
                  <a:pt x="0" y="122555"/>
                </a:lnTo>
                <a:lnTo>
                  <a:pt x="395120" y="248415"/>
                </a:lnTo>
                <a:cubicBezTo>
                  <a:pt x="419646" y="171868"/>
                  <a:pt x="420627" y="93359"/>
                  <a:pt x="401987" y="20738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4" name="Freeform 15">
            <a:extLst>
              <a:ext uri="{FF2B5EF4-FFF2-40B4-BE49-F238E27FC236}">
                <a16:creationId xmlns:a16="http://schemas.microsoft.com/office/drawing/2014/main" id="{228BEDCF-4D83-43EE-A8A8-63A970CA790C}"/>
              </a:ext>
            </a:extLst>
          </p:cNvPr>
          <p:cNvSpPr/>
          <p:nvPr/>
        </p:nvSpPr>
        <p:spPr>
          <a:xfrm>
            <a:off x="5258083" y="1599811"/>
            <a:ext cx="2088146" cy="1802459"/>
          </a:xfrm>
          <a:custGeom>
            <a:avLst/>
            <a:gdLst>
              <a:gd name="connsiteX0" fmla="*/ 141364 w 387117"/>
              <a:gd name="connsiteY0" fmla="*/ 245 h 334154"/>
              <a:gd name="connsiteX1" fmla="*/ 2054 w 387117"/>
              <a:gd name="connsiteY1" fmla="*/ 180080 h 334154"/>
              <a:gd name="connsiteX2" fmla="*/ 19713 w 387117"/>
              <a:gd name="connsiteY2" fmla="*/ 217127 h 334154"/>
              <a:gd name="connsiteX3" fmla="*/ 387118 w 387117"/>
              <a:gd name="connsiteY3" fmla="*/ 334154 h 334154"/>
              <a:gd name="connsiteX4" fmla="*/ 141609 w 387117"/>
              <a:gd name="connsiteY4" fmla="*/ 0 h 3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17" h="334154">
                <a:moveTo>
                  <a:pt x="141364" y="245"/>
                </a:moveTo>
                <a:cubicBezTo>
                  <a:pt x="80784" y="44652"/>
                  <a:pt x="31731" y="105987"/>
                  <a:pt x="2054" y="180080"/>
                </a:cubicBezTo>
                <a:cubicBezTo>
                  <a:pt x="-4078" y="195291"/>
                  <a:pt x="4016" y="212220"/>
                  <a:pt x="19713" y="217127"/>
                </a:cubicBezTo>
                <a:lnTo>
                  <a:pt x="387118" y="334154"/>
                </a:lnTo>
                <a:lnTo>
                  <a:pt x="141609" y="0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5" name="Freeform 16">
            <a:extLst>
              <a:ext uri="{FF2B5EF4-FFF2-40B4-BE49-F238E27FC236}">
                <a16:creationId xmlns:a16="http://schemas.microsoft.com/office/drawing/2014/main" id="{109FF187-9938-4E03-BA9C-8E6897A4CA09}"/>
              </a:ext>
            </a:extLst>
          </p:cNvPr>
          <p:cNvSpPr/>
          <p:nvPr/>
        </p:nvSpPr>
        <p:spPr>
          <a:xfrm>
            <a:off x="5109345" y="2723375"/>
            <a:ext cx="2236889" cy="1341787"/>
          </a:xfrm>
          <a:custGeom>
            <a:avLst/>
            <a:gdLst>
              <a:gd name="connsiteX0" fmla="*/ 19573 w 414692"/>
              <a:gd name="connsiteY0" fmla="*/ 0 h 248751"/>
              <a:gd name="connsiteX1" fmla="*/ 12705 w 414692"/>
              <a:gd name="connsiteY1" fmla="*/ 227676 h 248751"/>
              <a:gd name="connsiteX2" fmla="*/ 48759 w 414692"/>
              <a:gd name="connsiteY2" fmla="*/ 247304 h 248751"/>
              <a:gd name="connsiteX3" fmla="*/ 414692 w 414692"/>
              <a:gd name="connsiteY3" fmla="*/ 126105 h 248751"/>
              <a:gd name="connsiteX4" fmla="*/ 19573 w 414692"/>
              <a:gd name="connsiteY4" fmla="*/ 245 h 24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92" h="248751">
                <a:moveTo>
                  <a:pt x="19573" y="0"/>
                </a:moveTo>
                <a:cubicBezTo>
                  <a:pt x="-4708" y="76546"/>
                  <a:pt x="-5689" y="155055"/>
                  <a:pt x="12705" y="227676"/>
                </a:cubicBezTo>
                <a:cubicBezTo>
                  <a:pt x="16630" y="243378"/>
                  <a:pt x="33308" y="252456"/>
                  <a:pt x="48759" y="247304"/>
                </a:cubicBezTo>
                <a:lnTo>
                  <a:pt x="414692" y="126105"/>
                </a:lnTo>
                <a:lnTo>
                  <a:pt x="19573" y="245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6" name="Freeform 4">
            <a:extLst>
              <a:ext uri="{FF2B5EF4-FFF2-40B4-BE49-F238E27FC236}">
                <a16:creationId xmlns:a16="http://schemas.microsoft.com/office/drawing/2014/main" id="{C81CB03F-6A67-40AF-85F0-FD7BA6C31B18}"/>
              </a:ext>
            </a:extLst>
          </p:cNvPr>
          <p:cNvSpPr/>
          <p:nvPr/>
        </p:nvSpPr>
        <p:spPr>
          <a:xfrm>
            <a:off x="7346234" y="1586920"/>
            <a:ext cx="2124691" cy="1815350"/>
          </a:xfrm>
          <a:custGeom>
            <a:avLst/>
            <a:gdLst>
              <a:gd name="connsiteX0" fmla="*/ 393402 w 393892"/>
              <a:gd name="connsiteY0" fmla="*/ 206269 h 336544"/>
              <a:gd name="connsiteX1" fmla="*/ 257036 w 393892"/>
              <a:gd name="connsiteY1" fmla="*/ 25943 h 336544"/>
              <a:gd name="connsiteX2" fmla="*/ 232755 w 393892"/>
              <a:gd name="connsiteY2" fmla="*/ 32567 h 336544"/>
              <a:gd name="connsiteX3" fmla="*/ 104237 w 393892"/>
              <a:gd name="connsiteY3" fmla="*/ 207741 h 336544"/>
              <a:gd name="connsiteX4" fmla="*/ 0 w 393892"/>
              <a:gd name="connsiteY4" fmla="*/ 336544 h 336544"/>
              <a:gd name="connsiteX5" fmla="*/ 88785 w 393892"/>
              <a:gd name="connsiteY5" fmla="*/ 196455 h 336544"/>
              <a:gd name="connsiteX6" fmla="*/ 213624 w 393892"/>
              <a:gd name="connsiteY6" fmla="*/ 18583 h 336544"/>
              <a:gd name="connsiteX7" fmla="*/ 270526 w 393892"/>
              <a:gd name="connsiteY7" fmla="*/ 7297 h 336544"/>
              <a:gd name="connsiteX8" fmla="*/ 393893 w 393892"/>
              <a:gd name="connsiteY8" fmla="*/ 206269 h 336544"/>
              <a:gd name="connsiteX9" fmla="*/ 393893 w 393892"/>
              <a:gd name="connsiteY9" fmla="*/ 206269 h 33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892" h="336544">
                <a:moveTo>
                  <a:pt x="393402" y="206269"/>
                </a:moveTo>
                <a:cubicBezTo>
                  <a:pt x="362254" y="135365"/>
                  <a:pt x="316880" y="73539"/>
                  <a:pt x="257036" y="25943"/>
                </a:cubicBezTo>
                <a:cubicBezTo>
                  <a:pt x="248452" y="20300"/>
                  <a:pt x="237660" y="23980"/>
                  <a:pt x="232755" y="32567"/>
                </a:cubicBezTo>
                <a:cubicBezTo>
                  <a:pt x="191306" y="91449"/>
                  <a:pt x="148139" y="150576"/>
                  <a:pt x="104237" y="207741"/>
                </a:cubicBezTo>
                <a:cubicBezTo>
                  <a:pt x="70636" y="251411"/>
                  <a:pt x="36299" y="294837"/>
                  <a:pt x="0" y="336544"/>
                </a:cubicBezTo>
                <a:cubicBezTo>
                  <a:pt x="27960" y="288703"/>
                  <a:pt x="58127" y="242334"/>
                  <a:pt x="88785" y="196455"/>
                </a:cubicBezTo>
                <a:cubicBezTo>
                  <a:pt x="128763" y="136592"/>
                  <a:pt x="170949" y="76729"/>
                  <a:pt x="213624" y="18583"/>
                </a:cubicBezTo>
                <a:cubicBezTo>
                  <a:pt x="225887" y="-554"/>
                  <a:pt x="251885" y="-5951"/>
                  <a:pt x="270526" y="7297"/>
                </a:cubicBezTo>
                <a:cubicBezTo>
                  <a:pt x="331106" y="58083"/>
                  <a:pt x="375989" y="129722"/>
                  <a:pt x="393893" y="206269"/>
                </a:cubicBezTo>
                <a:lnTo>
                  <a:pt x="393893" y="206269"/>
                </a:lnTo>
                <a:close/>
              </a:path>
            </a:pathLst>
          </a:custGeom>
          <a:solidFill>
            <a:schemeClr val="accent6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DD2EF31-0196-4637-8012-6EB031162E3B}"/>
              </a:ext>
            </a:extLst>
          </p:cNvPr>
          <p:cNvSpPr/>
          <p:nvPr/>
        </p:nvSpPr>
        <p:spPr>
          <a:xfrm>
            <a:off x="7265252" y="1108603"/>
            <a:ext cx="1384109" cy="2293667"/>
          </a:xfrm>
          <a:custGeom>
            <a:avLst/>
            <a:gdLst>
              <a:gd name="connsiteX0" fmla="*/ 256598 w 256597"/>
              <a:gd name="connsiteY0" fmla="*/ 88365 h 425218"/>
              <a:gd name="connsiteX1" fmla="*/ 44445 w 256597"/>
              <a:gd name="connsiteY1" fmla="*/ 22859 h 425218"/>
              <a:gd name="connsiteX2" fmla="*/ 31691 w 256597"/>
              <a:gd name="connsiteY2" fmla="*/ 25558 h 425218"/>
              <a:gd name="connsiteX3" fmla="*/ 24333 w 256597"/>
              <a:gd name="connsiteY3" fmla="*/ 42241 h 425218"/>
              <a:gd name="connsiteX4" fmla="*/ 23107 w 256597"/>
              <a:gd name="connsiteY4" fmla="*/ 259613 h 425218"/>
              <a:gd name="connsiteX5" fmla="*/ 14277 w 256597"/>
              <a:gd name="connsiteY5" fmla="*/ 425218 h 425218"/>
              <a:gd name="connsiteX6" fmla="*/ 3731 w 256597"/>
              <a:gd name="connsiteY6" fmla="*/ 259613 h 425218"/>
              <a:gd name="connsiteX7" fmla="*/ 52 w 256597"/>
              <a:gd name="connsiteY7" fmla="*/ 42241 h 425218"/>
              <a:gd name="connsiteX8" fmla="*/ 18692 w 256597"/>
              <a:gd name="connsiteY8" fmla="*/ 5931 h 425218"/>
              <a:gd name="connsiteX9" fmla="*/ 66764 w 256597"/>
              <a:gd name="connsiteY9" fmla="*/ 2741 h 425218"/>
              <a:gd name="connsiteX10" fmla="*/ 256107 w 256597"/>
              <a:gd name="connsiteY10" fmla="*/ 88120 h 425218"/>
              <a:gd name="connsiteX11" fmla="*/ 256107 w 256597"/>
              <a:gd name="connsiteY11" fmla="*/ 88120 h 42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597" h="425218">
                <a:moveTo>
                  <a:pt x="256598" y="88365"/>
                </a:moveTo>
                <a:cubicBezTo>
                  <a:pt x="191113" y="49847"/>
                  <a:pt x="119495" y="27030"/>
                  <a:pt x="44445" y="22859"/>
                </a:cubicBezTo>
                <a:cubicBezTo>
                  <a:pt x="40030" y="22369"/>
                  <a:pt x="35370" y="22859"/>
                  <a:pt x="31691" y="25558"/>
                </a:cubicBezTo>
                <a:cubicBezTo>
                  <a:pt x="26050" y="29238"/>
                  <a:pt x="23842" y="35862"/>
                  <a:pt x="24333" y="42241"/>
                </a:cubicBezTo>
                <a:cubicBezTo>
                  <a:pt x="25560" y="114372"/>
                  <a:pt x="25069" y="187483"/>
                  <a:pt x="23107" y="259613"/>
                </a:cubicBezTo>
                <a:cubicBezTo>
                  <a:pt x="21635" y="314815"/>
                  <a:pt x="19183" y="370017"/>
                  <a:pt x="14277" y="425218"/>
                </a:cubicBezTo>
                <a:cubicBezTo>
                  <a:pt x="8882" y="370017"/>
                  <a:pt x="5939" y="314815"/>
                  <a:pt x="3731" y="259613"/>
                </a:cubicBezTo>
                <a:cubicBezTo>
                  <a:pt x="1033" y="187728"/>
                  <a:pt x="-193" y="114372"/>
                  <a:pt x="52" y="42241"/>
                </a:cubicBezTo>
                <a:cubicBezTo>
                  <a:pt x="-684" y="28012"/>
                  <a:pt x="6429" y="13291"/>
                  <a:pt x="18692" y="5931"/>
                </a:cubicBezTo>
                <a:cubicBezTo>
                  <a:pt x="33163" y="-3638"/>
                  <a:pt x="50821" y="779"/>
                  <a:pt x="66764" y="2741"/>
                </a:cubicBezTo>
                <a:cubicBezTo>
                  <a:pt x="136173" y="13046"/>
                  <a:pt x="203621" y="42487"/>
                  <a:pt x="256107" y="88120"/>
                </a:cubicBezTo>
                <a:lnTo>
                  <a:pt x="256107" y="88120"/>
                </a:lnTo>
                <a:close/>
              </a:path>
            </a:pathLst>
          </a:custGeom>
          <a:solidFill>
            <a:srgbClr val="805AAB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8" name="Freeform 6">
            <a:extLst>
              <a:ext uri="{FF2B5EF4-FFF2-40B4-BE49-F238E27FC236}">
                <a16:creationId xmlns:a16="http://schemas.microsoft.com/office/drawing/2014/main" id="{A32D9D25-63DF-4683-A1F8-6C0E6446C59C}"/>
              </a:ext>
            </a:extLst>
          </p:cNvPr>
          <p:cNvSpPr/>
          <p:nvPr/>
        </p:nvSpPr>
        <p:spPr>
          <a:xfrm>
            <a:off x="6022129" y="1158710"/>
            <a:ext cx="1324105" cy="2244887"/>
          </a:xfrm>
          <a:custGeom>
            <a:avLst/>
            <a:gdLst>
              <a:gd name="connsiteX0" fmla="*/ 243021 w 245473"/>
              <a:gd name="connsiteY0" fmla="*/ 1304 h 416175"/>
              <a:gd name="connsiteX1" fmla="*/ 33075 w 245473"/>
              <a:gd name="connsiteY1" fmla="*/ 73189 h 416175"/>
              <a:gd name="connsiteX2" fmla="*/ 27434 w 245473"/>
              <a:gd name="connsiteY2" fmla="*/ 77605 h 416175"/>
              <a:gd name="connsiteX3" fmla="*/ 28415 w 245473"/>
              <a:gd name="connsiteY3" fmla="*/ 100667 h 416175"/>
              <a:gd name="connsiteX4" fmla="*/ 155216 w 245473"/>
              <a:gd name="connsiteY4" fmla="*/ 277067 h 416175"/>
              <a:gd name="connsiteX5" fmla="*/ 245473 w 245473"/>
              <a:gd name="connsiteY5" fmla="*/ 416175 h 416175"/>
              <a:gd name="connsiteX6" fmla="*/ 39452 w 245473"/>
              <a:gd name="connsiteY6" fmla="*/ 156605 h 416175"/>
              <a:gd name="connsiteX7" fmla="*/ 5606 w 245473"/>
              <a:gd name="connsiteY7" fmla="*/ 109499 h 416175"/>
              <a:gd name="connsiteX8" fmla="*/ 19095 w 245473"/>
              <a:gd name="connsiteY8" fmla="*/ 55279 h 416175"/>
              <a:gd name="connsiteX9" fmla="*/ 243266 w 245473"/>
              <a:gd name="connsiteY9" fmla="*/ 1304 h 416175"/>
              <a:gd name="connsiteX10" fmla="*/ 243266 w 245473"/>
              <a:gd name="connsiteY10" fmla="*/ 1304 h 41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473" h="416175">
                <a:moveTo>
                  <a:pt x="243021" y="1304"/>
                </a:moveTo>
                <a:cubicBezTo>
                  <a:pt x="167479" y="8664"/>
                  <a:pt x="96108" y="32462"/>
                  <a:pt x="33075" y="73189"/>
                </a:cubicBezTo>
                <a:cubicBezTo>
                  <a:pt x="31113" y="74415"/>
                  <a:pt x="28906" y="75887"/>
                  <a:pt x="27434" y="77605"/>
                </a:cubicBezTo>
                <a:cubicBezTo>
                  <a:pt x="21548" y="84229"/>
                  <a:pt x="22529" y="94288"/>
                  <a:pt x="28415" y="100667"/>
                </a:cubicBezTo>
                <a:cubicBezTo>
                  <a:pt x="71582" y="158322"/>
                  <a:pt x="114503" y="217694"/>
                  <a:pt x="155216" y="277067"/>
                </a:cubicBezTo>
                <a:cubicBezTo>
                  <a:pt x="186365" y="322700"/>
                  <a:pt x="217023" y="368579"/>
                  <a:pt x="245473" y="416175"/>
                </a:cubicBezTo>
                <a:cubicBezTo>
                  <a:pt x="172385" y="333250"/>
                  <a:pt x="105183" y="245663"/>
                  <a:pt x="39452" y="156605"/>
                </a:cubicBezTo>
                <a:cubicBezTo>
                  <a:pt x="32339" y="146791"/>
                  <a:pt x="11982" y="119313"/>
                  <a:pt x="5606" y="109499"/>
                </a:cubicBezTo>
                <a:cubicBezTo>
                  <a:pt x="-5676" y="91344"/>
                  <a:pt x="700" y="65829"/>
                  <a:pt x="19095" y="55279"/>
                </a:cubicBezTo>
                <a:cubicBezTo>
                  <a:pt x="85807" y="15043"/>
                  <a:pt x="166253" y="-5566"/>
                  <a:pt x="243266" y="1304"/>
                </a:cubicBezTo>
                <a:lnTo>
                  <a:pt x="243266" y="1304"/>
                </a:lnTo>
                <a:close/>
              </a:path>
            </a:pathLst>
          </a:custGeom>
          <a:solidFill>
            <a:schemeClr val="accent5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9" name="Freeform 7">
            <a:extLst>
              <a:ext uri="{FF2B5EF4-FFF2-40B4-BE49-F238E27FC236}">
                <a16:creationId xmlns:a16="http://schemas.microsoft.com/office/drawing/2014/main" id="{B8D3B9A9-51E7-49BE-9ECB-9646C020C625}"/>
              </a:ext>
            </a:extLst>
          </p:cNvPr>
          <p:cNvSpPr/>
          <p:nvPr/>
        </p:nvSpPr>
        <p:spPr>
          <a:xfrm>
            <a:off x="7344907" y="2675297"/>
            <a:ext cx="2281972" cy="1407201"/>
          </a:xfrm>
          <a:custGeom>
            <a:avLst/>
            <a:gdLst>
              <a:gd name="connsiteX0" fmla="*/ 395120 w 423050"/>
              <a:gd name="connsiteY0" fmla="*/ 260878 h 260878"/>
              <a:gd name="connsiteX1" fmla="*/ 390950 w 423050"/>
              <a:gd name="connsiteY1" fmla="*/ 35410 h 260878"/>
              <a:gd name="connsiteX2" fmla="*/ 369612 w 423050"/>
              <a:gd name="connsiteY2" fmla="*/ 24860 h 260878"/>
              <a:gd name="connsiteX3" fmla="*/ 367159 w 423050"/>
              <a:gd name="connsiteY3" fmla="*/ 25596 h 260878"/>
              <a:gd name="connsiteX4" fmla="*/ 160157 w 423050"/>
              <a:gd name="connsiteY4" fmla="*/ 91593 h 260878"/>
              <a:gd name="connsiteX5" fmla="*/ 0 w 423050"/>
              <a:gd name="connsiteY5" fmla="*/ 134528 h 260878"/>
              <a:gd name="connsiteX6" fmla="*/ 154026 w 423050"/>
              <a:gd name="connsiteY6" fmla="*/ 73438 h 260878"/>
              <a:gd name="connsiteX7" fmla="*/ 359557 w 423050"/>
              <a:gd name="connsiteY7" fmla="*/ 2779 h 260878"/>
              <a:gd name="connsiteX8" fmla="*/ 412533 w 423050"/>
              <a:gd name="connsiteY8" fmla="*/ 29031 h 260878"/>
              <a:gd name="connsiteX9" fmla="*/ 394874 w 423050"/>
              <a:gd name="connsiteY9" fmla="*/ 260633 h 260878"/>
              <a:gd name="connsiteX10" fmla="*/ 394874 w 423050"/>
              <a:gd name="connsiteY10" fmla="*/ 260633 h 26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050" h="260878">
                <a:moveTo>
                  <a:pt x="395120" y="260878"/>
                </a:moveTo>
                <a:cubicBezTo>
                  <a:pt x="411798" y="185558"/>
                  <a:pt x="411307" y="109012"/>
                  <a:pt x="390950" y="35410"/>
                </a:cubicBezTo>
                <a:cubicBezTo>
                  <a:pt x="388498" y="26578"/>
                  <a:pt x="378196" y="21671"/>
                  <a:pt x="369612" y="24860"/>
                </a:cubicBezTo>
                <a:cubicBezTo>
                  <a:pt x="369612" y="24860"/>
                  <a:pt x="367159" y="25596"/>
                  <a:pt x="367159" y="25596"/>
                </a:cubicBezTo>
                <a:cubicBezTo>
                  <a:pt x="298977" y="48904"/>
                  <a:pt x="229321" y="71230"/>
                  <a:pt x="160157" y="91593"/>
                </a:cubicBezTo>
                <a:cubicBezTo>
                  <a:pt x="107180" y="107049"/>
                  <a:pt x="53958" y="122015"/>
                  <a:pt x="0" y="134528"/>
                </a:cubicBezTo>
                <a:cubicBezTo>
                  <a:pt x="50769" y="112447"/>
                  <a:pt x="102275" y="92574"/>
                  <a:pt x="154026" y="73438"/>
                </a:cubicBezTo>
                <a:cubicBezTo>
                  <a:pt x="221473" y="48658"/>
                  <a:pt x="290883" y="24860"/>
                  <a:pt x="359557" y="2779"/>
                </a:cubicBezTo>
                <a:cubicBezTo>
                  <a:pt x="381385" y="-5807"/>
                  <a:pt x="406647" y="6214"/>
                  <a:pt x="412533" y="29031"/>
                </a:cubicBezTo>
                <a:cubicBezTo>
                  <a:pt x="430928" y="105332"/>
                  <a:pt x="425287" y="188993"/>
                  <a:pt x="394874" y="260633"/>
                </a:cubicBezTo>
                <a:lnTo>
                  <a:pt x="394874" y="260633"/>
                </a:lnTo>
                <a:close/>
              </a:path>
            </a:pathLst>
          </a:custGeom>
          <a:solidFill>
            <a:srgbClr val="CEBA8B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0" name="Freeform 8">
            <a:extLst>
              <a:ext uri="{FF2B5EF4-FFF2-40B4-BE49-F238E27FC236}">
                <a16:creationId xmlns:a16="http://schemas.microsoft.com/office/drawing/2014/main" id="{BD57738F-AA15-496E-B6F1-6B726D0E6E92}"/>
              </a:ext>
            </a:extLst>
          </p:cNvPr>
          <p:cNvSpPr/>
          <p:nvPr/>
        </p:nvSpPr>
        <p:spPr>
          <a:xfrm>
            <a:off x="5195840" y="1601138"/>
            <a:ext cx="2149067" cy="1802459"/>
          </a:xfrm>
          <a:custGeom>
            <a:avLst/>
            <a:gdLst>
              <a:gd name="connsiteX0" fmla="*/ 152903 w 398411"/>
              <a:gd name="connsiteY0" fmla="*/ 0 h 334154"/>
              <a:gd name="connsiteX1" fmla="*/ 23404 w 398411"/>
              <a:gd name="connsiteY1" fmla="*/ 186950 h 334154"/>
              <a:gd name="connsiteX2" fmla="*/ 34931 w 398411"/>
              <a:gd name="connsiteY2" fmla="*/ 205841 h 334154"/>
              <a:gd name="connsiteX3" fmla="*/ 37383 w 398411"/>
              <a:gd name="connsiteY3" fmla="*/ 206577 h 334154"/>
              <a:gd name="connsiteX4" fmla="*/ 243650 w 398411"/>
              <a:gd name="connsiteY4" fmla="*/ 274782 h 334154"/>
              <a:gd name="connsiteX5" fmla="*/ 398411 w 398411"/>
              <a:gd name="connsiteY5" fmla="*/ 334154 h 334154"/>
              <a:gd name="connsiteX6" fmla="*/ 237764 w 398411"/>
              <a:gd name="connsiteY6" fmla="*/ 293182 h 334154"/>
              <a:gd name="connsiteX7" fmla="*/ 30026 w 398411"/>
              <a:gd name="connsiteY7" fmla="*/ 229394 h 334154"/>
              <a:gd name="connsiteX8" fmla="*/ 349 w 398411"/>
              <a:gd name="connsiteY8" fmla="*/ 185968 h 334154"/>
              <a:gd name="connsiteX9" fmla="*/ 4273 w 398411"/>
              <a:gd name="connsiteY9" fmla="*/ 173211 h 334154"/>
              <a:gd name="connsiteX10" fmla="*/ 152903 w 398411"/>
              <a:gd name="connsiteY10" fmla="*/ 245 h 334154"/>
              <a:gd name="connsiteX11" fmla="*/ 152903 w 398411"/>
              <a:gd name="connsiteY11" fmla="*/ 245 h 3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411" h="334154">
                <a:moveTo>
                  <a:pt x="152903" y="0"/>
                </a:moveTo>
                <a:cubicBezTo>
                  <a:pt x="94775" y="51767"/>
                  <a:pt x="49156" y="114574"/>
                  <a:pt x="23404" y="186950"/>
                </a:cubicBezTo>
                <a:cubicBezTo>
                  <a:pt x="21687" y="195046"/>
                  <a:pt x="27083" y="203633"/>
                  <a:pt x="34931" y="205841"/>
                </a:cubicBezTo>
                <a:cubicBezTo>
                  <a:pt x="34931" y="205841"/>
                  <a:pt x="37383" y="206577"/>
                  <a:pt x="37383" y="206577"/>
                </a:cubicBezTo>
                <a:cubicBezTo>
                  <a:pt x="106302" y="227676"/>
                  <a:pt x="175957" y="250738"/>
                  <a:pt x="243650" y="274782"/>
                </a:cubicBezTo>
                <a:cubicBezTo>
                  <a:pt x="295646" y="293428"/>
                  <a:pt x="347396" y="312564"/>
                  <a:pt x="398411" y="334154"/>
                </a:cubicBezTo>
                <a:cubicBezTo>
                  <a:pt x="344208" y="322378"/>
                  <a:pt x="290986" y="307903"/>
                  <a:pt x="237764" y="293182"/>
                </a:cubicBezTo>
                <a:cubicBezTo>
                  <a:pt x="168599" y="273555"/>
                  <a:pt x="98454" y="251965"/>
                  <a:pt x="30026" y="229394"/>
                </a:cubicBezTo>
                <a:cubicBezTo>
                  <a:pt x="10895" y="224487"/>
                  <a:pt x="-2349" y="205596"/>
                  <a:pt x="349" y="185968"/>
                </a:cubicBezTo>
                <a:cubicBezTo>
                  <a:pt x="839" y="181552"/>
                  <a:pt x="2311" y="177136"/>
                  <a:pt x="4273" y="173211"/>
                </a:cubicBezTo>
                <a:cubicBezTo>
                  <a:pt x="34440" y="102307"/>
                  <a:pt x="87172" y="39500"/>
                  <a:pt x="152903" y="245"/>
                </a:cubicBezTo>
                <a:lnTo>
                  <a:pt x="152903" y="245"/>
                </a:lnTo>
                <a:close/>
              </a:path>
            </a:pathLst>
          </a:custGeom>
          <a:solidFill>
            <a:schemeClr val="accent2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1" name="Freeform 9">
            <a:extLst>
              <a:ext uri="{FF2B5EF4-FFF2-40B4-BE49-F238E27FC236}">
                <a16:creationId xmlns:a16="http://schemas.microsoft.com/office/drawing/2014/main" id="{9CFDD4AC-032C-4555-B39E-D36D81BCF757}"/>
              </a:ext>
            </a:extLst>
          </p:cNvPr>
          <p:cNvSpPr/>
          <p:nvPr/>
        </p:nvSpPr>
        <p:spPr>
          <a:xfrm>
            <a:off x="5064246" y="2723374"/>
            <a:ext cx="2281988" cy="1405502"/>
          </a:xfrm>
          <a:custGeom>
            <a:avLst/>
            <a:gdLst>
              <a:gd name="connsiteX0" fmla="*/ 27933 w 423053"/>
              <a:gd name="connsiteY0" fmla="*/ 0 h 260563"/>
              <a:gd name="connsiteX1" fmla="*/ 32103 w 423053"/>
              <a:gd name="connsiteY1" fmla="*/ 225223 h 260563"/>
              <a:gd name="connsiteX2" fmla="*/ 53441 w 423053"/>
              <a:gd name="connsiteY2" fmla="*/ 235773 h 260563"/>
              <a:gd name="connsiteX3" fmla="*/ 55894 w 423053"/>
              <a:gd name="connsiteY3" fmla="*/ 235037 h 260563"/>
              <a:gd name="connsiteX4" fmla="*/ 262896 w 423053"/>
              <a:gd name="connsiteY4" fmla="*/ 169040 h 260563"/>
              <a:gd name="connsiteX5" fmla="*/ 423053 w 423053"/>
              <a:gd name="connsiteY5" fmla="*/ 126105 h 260563"/>
              <a:gd name="connsiteX6" fmla="*/ 269028 w 423053"/>
              <a:gd name="connsiteY6" fmla="*/ 187195 h 260563"/>
              <a:gd name="connsiteX7" fmla="*/ 63497 w 423053"/>
              <a:gd name="connsiteY7" fmla="*/ 257853 h 260563"/>
              <a:gd name="connsiteX8" fmla="*/ 12237 w 423053"/>
              <a:gd name="connsiteY8" fmla="*/ 236754 h 260563"/>
              <a:gd name="connsiteX9" fmla="*/ 9539 w 423053"/>
              <a:gd name="connsiteY9" fmla="*/ 227431 h 260563"/>
              <a:gd name="connsiteX10" fmla="*/ 28179 w 423053"/>
              <a:gd name="connsiteY10" fmla="*/ 0 h 260563"/>
              <a:gd name="connsiteX11" fmla="*/ 28179 w 423053"/>
              <a:gd name="connsiteY11" fmla="*/ 0 h 26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3053" h="260563">
                <a:moveTo>
                  <a:pt x="27933" y="0"/>
                </a:moveTo>
                <a:cubicBezTo>
                  <a:pt x="11256" y="75320"/>
                  <a:pt x="11746" y="151866"/>
                  <a:pt x="32103" y="225223"/>
                </a:cubicBezTo>
                <a:cubicBezTo>
                  <a:pt x="34556" y="234055"/>
                  <a:pt x="45102" y="238962"/>
                  <a:pt x="53441" y="235773"/>
                </a:cubicBezTo>
                <a:cubicBezTo>
                  <a:pt x="53441" y="235773"/>
                  <a:pt x="55894" y="235037"/>
                  <a:pt x="55894" y="235037"/>
                </a:cubicBezTo>
                <a:cubicBezTo>
                  <a:pt x="124077" y="211729"/>
                  <a:pt x="193732" y="189403"/>
                  <a:pt x="262896" y="169040"/>
                </a:cubicBezTo>
                <a:cubicBezTo>
                  <a:pt x="315873" y="153583"/>
                  <a:pt x="369095" y="138618"/>
                  <a:pt x="423053" y="126105"/>
                </a:cubicBezTo>
                <a:cubicBezTo>
                  <a:pt x="372284" y="148186"/>
                  <a:pt x="320778" y="168059"/>
                  <a:pt x="269028" y="187195"/>
                </a:cubicBezTo>
                <a:cubicBezTo>
                  <a:pt x="201580" y="211975"/>
                  <a:pt x="132170" y="235773"/>
                  <a:pt x="63497" y="257853"/>
                </a:cubicBezTo>
                <a:cubicBezTo>
                  <a:pt x="43630" y="265459"/>
                  <a:pt x="20576" y="256627"/>
                  <a:pt x="12237" y="236754"/>
                </a:cubicBezTo>
                <a:cubicBezTo>
                  <a:pt x="11011" y="233810"/>
                  <a:pt x="10029" y="230375"/>
                  <a:pt x="9539" y="227431"/>
                </a:cubicBezTo>
                <a:cubicBezTo>
                  <a:pt x="-7630" y="152357"/>
                  <a:pt x="-1743" y="70413"/>
                  <a:pt x="28179" y="0"/>
                </a:cubicBezTo>
                <a:lnTo>
                  <a:pt x="28179" y="0"/>
                </a:lnTo>
                <a:close/>
              </a:path>
            </a:pathLst>
          </a:custGeom>
          <a:solidFill>
            <a:schemeClr val="accent4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7E9DC62-2DF5-4CE7-A475-C337400815BA}"/>
              </a:ext>
            </a:extLst>
          </p:cNvPr>
          <p:cNvSpPr txBox="1"/>
          <p:nvPr/>
        </p:nvSpPr>
        <p:spPr>
          <a:xfrm>
            <a:off x="6242490" y="1604476"/>
            <a:ext cx="112283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/>
              <a:t>Not AI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E65F327-C352-4C39-B4CD-2B2EAB4F9ED8}"/>
              </a:ext>
            </a:extLst>
          </p:cNvPr>
          <p:cNvSpPr txBox="1"/>
          <p:nvPr/>
        </p:nvSpPr>
        <p:spPr>
          <a:xfrm>
            <a:off x="7386955" y="1350397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Smart configuration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8665A62-54C2-45F2-ACBB-9DCB3E9A2C49}"/>
              </a:ext>
            </a:extLst>
          </p:cNvPr>
          <p:cNvSpPr txBox="1"/>
          <p:nvPr/>
        </p:nvSpPr>
        <p:spPr>
          <a:xfrm>
            <a:off x="5414488" y="2186281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Not system replacement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C9A5F53-9991-47FE-A399-C75D384DCF03}"/>
              </a:ext>
            </a:extLst>
          </p:cNvPr>
          <p:cNvSpPr txBox="1"/>
          <p:nvPr/>
        </p:nvSpPr>
        <p:spPr>
          <a:xfrm>
            <a:off x="8119714" y="1998874"/>
            <a:ext cx="1122837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Human-centred validation.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6A3885E-D74D-4365-81D2-C1CB3AB38498}"/>
              </a:ext>
            </a:extLst>
          </p:cNvPr>
          <p:cNvSpPr txBox="1"/>
          <p:nvPr/>
        </p:nvSpPr>
        <p:spPr>
          <a:xfrm>
            <a:off x="5182824" y="3069044"/>
            <a:ext cx="112283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/>
              <a:t>Not complexity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AFF36F8-E268-433D-99C8-35171FEC148D}"/>
              </a:ext>
            </a:extLst>
          </p:cNvPr>
          <p:cNvSpPr txBox="1"/>
          <p:nvPr/>
        </p:nvSpPr>
        <p:spPr>
          <a:xfrm>
            <a:off x="8379236" y="3150744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Preventative control.</a:t>
            </a:r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64A0995E-7DF9-4194-A4BA-30EE5BAECE75}"/>
              </a:ext>
            </a:extLst>
          </p:cNvPr>
          <p:cNvSpPr/>
          <p:nvPr/>
        </p:nvSpPr>
        <p:spPr>
          <a:xfrm>
            <a:off x="6431867" y="2487799"/>
            <a:ext cx="1820410" cy="1820987"/>
          </a:xfrm>
          <a:custGeom>
            <a:avLst/>
            <a:gdLst>
              <a:gd name="connsiteX0" fmla="*/ 337482 w 337482"/>
              <a:gd name="connsiteY0" fmla="*/ 168795 h 337589"/>
              <a:gd name="connsiteX1" fmla="*/ 168741 w 337482"/>
              <a:gd name="connsiteY1" fmla="*/ 337589 h 337589"/>
              <a:gd name="connsiteX2" fmla="*/ 0 w 337482"/>
              <a:gd name="connsiteY2" fmla="*/ 168795 h 337589"/>
              <a:gd name="connsiteX3" fmla="*/ 168741 w 337482"/>
              <a:gd name="connsiteY3" fmla="*/ 0 h 337589"/>
              <a:gd name="connsiteX4" fmla="*/ 337482 w 337482"/>
              <a:gd name="connsiteY4" fmla="*/ 168795 h 33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82" h="337589">
                <a:moveTo>
                  <a:pt x="337482" y="168795"/>
                </a:moveTo>
                <a:cubicBezTo>
                  <a:pt x="337482" y="262017"/>
                  <a:pt x="261934" y="337589"/>
                  <a:pt x="168741" y="337589"/>
                </a:cubicBezTo>
                <a:cubicBezTo>
                  <a:pt x="75548" y="337589"/>
                  <a:pt x="0" y="262017"/>
                  <a:pt x="0" y="168795"/>
                </a:cubicBezTo>
                <a:cubicBezTo>
                  <a:pt x="0" y="75572"/>
                  <a:pt x="75548" y="0"/>
                  <a:pt x="168741" y="0"/>
                </a:cubicBezTo>
                <a:cubicBezTo>
                  <a:pt x="261934" y="0"/>
                  <a:pt x="337482" y="75572"/>
                  <a:pt x="337482" y="168795"/>
                </a:cubicBezTo>
                <a:close/>
              </a:path>
            </a:pathLst>
          </a:custGeom>
          <a:solidFill>
            <a:schemeClr val="tx2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3D55BA7-D815-4662-8DEC-D34371AFA9DC}"/>
              </a:ext>
            </a:extLst>
          </p:cNvPr>
          <p:cNvSpPr txBox="1"/>
          <p:nvPr/>
        </p:nvSpPr>
        <p:spPr>
          <a:xfrm>
            <a:off x="6780005" y="3034819"/>
            <a:ext cx="112283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>
                <a:solidFill>
                  <a:schemeClr val="bg2"/>
                </a:solidFill>
              </a:rPr>
              <a:t>Governance Architecture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ED4664A-ACE3-4A9F-8023-E36ED5F1F274}"/>
              </a:ext>
            </a:extLst>
          </p:cNvPr>
          <p:cNvSpPr txBox="1"/>
          <p:nvPr/>
        </p:nvSpPr>
        <p:spPr>
          <a:xfrm>
            <a:off x="-19334" y="6865089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LINK TO CONFERENCE THEME</a:t>
            </a:r>
          </a:p>
        </p:txBody>
      </p:sp>
    </p:spTree>
    <p:extLst>
      <p:ext uri="{BB962C8B-B14F-4D97-AF65-F5344CB8AC3E}">
        <p14:creationId xmlns:p14="http://schemas.microsoft.com/office/powerpoint/2010/main" val="1081044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189913" y="-1802657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H="1" flipV="1">
            <a:off x="3370576" y="0"/>
            <a:ext cx="40153" cy="6875122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9913" y="-207842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79899" y="-135661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89913" y="-161681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85633" y="-1263775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298821" y="-1015554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262748" y="468449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18239020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18239020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18327584" y="3161377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336637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336637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3425201" y="701914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336636" y="1039314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14175724" y="840355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3924659" y="1170608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18239020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18239020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18327584" y="701914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18239019" y="1039314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18529238" y="826707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18827042" y="1307088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336637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336637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3425201" y="3161377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336636" y="3498777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3376756" y="3327114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3924659" y="3766551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18476022" y="3340762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18827042" y="3766551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18239019" y="3498777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1549911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GOVERNANCE RULE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DFA98C-4D64-41F7-AFF6-E35AF075BDDD}"/>
              </a:ext>
            </a:extLst>
          </p:cNvPr>
          <p:cNvSpPr txBox="1"/>
          <p:nvPr/>
        </p:nvSpPr>
        <p:spPr>
          <a:xfrm>
            <a:off x="-62521" y="1900493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THE 24-HOUR VALIDATION DISCIPLINE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C97E13-F17D-4027-9EE2-B686B6D2DA78}"/>
              </a:ext>
            </a:extLst>
          </p:cNvPr>
          <p:cNvSpPr txBox="1"/>
          <p:nvPr/>
        </p:nvSpPr>
        <p:spPr>
          <a:xfrm>
            <a:off x="-115046" y="2517085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DASHBOARD MONITORING – RISK VISIBILITY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AC6D21-E32B-479B-A47E-5B5C89C60327}"/>
              </a:ext>
            </a:extLst>
          </p:cNvPr>
          <p:cNvSpPr txBox="1"/>
          <p:nvPr/>
        </p:nvSpPr>
        <p:spPr>
          <a:xfrm>
            <a:off x="-115046" y="3286976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CONTROLLED TRANSITION TO FINAL FLOW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12B2F84-269C-413C-80FE-B920A4693031}"/>
              </a:ext>
            </a:extLst>
          </p:cNvPr>
          <p:cNvSpPr txBox="1"/>
          <p:nvPr/>
        </p:nvSpPr>
        <p:spPr>
          <a:xfrm>
            <a:off x="-77228" y="4038511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MEASURABLE INSTITUTIONAL IMPACT (EXPANDED)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1E0CA19-727A-47C8-8066-DDD4DA0657DF}"/>
              </a:ext>
            </a:extLst>
          </p:cNvPr>
          <p:cNvSpPr txBox="1"/>
          <p:nvPr/>
        </p:nvSpPr>
        <p:spPr>
          <a:xfrm>
            <a:off x="-49398" y="4786998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ROLLBACK RISK COMPARISON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CDE2F1-1474-4A58-9155-DFCC0BB55ED2}"/>
              </a:ext>
            </a:extLst>
          </p:cNvPr>
          <p:cNvSpPr txBox="1"/>
          <p:nvPr/>
        </p:nvSpPr>
        <p:spPr>
          <a:xfrm>
            <a:off x="-39410" y="5131098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WHY THIS MATTER STRATEGICALLY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770A78-6B6C-476D-86D9-3738F93FF81B}"/>
              </a:ext>
            </a:extLst>
          </p:cNvPr>
          <p:cNvGrpSpPr/>
          <p:nvPr/>
        </p:nvGrpSpPr>
        <p:grpSpPr>
          <a:xfrm>
            <a:off x="3796861" y="-6692694"/>
            <a:ext cx="7122410" cy="2708278"/>
            <a:chOff x="2534795" y="2074861"/>
            <a:chExt cx="7122410" cy="2708278"/>
          </a:xfrm>
        </p:grpSpPr>
        <p:sp>
          <p:nvSpPr>
            <p:cNvPr id="109" name="Forme libre 16">
              <a:extLst>
                <a:ext uri="{FF2B5EF4-FFF2-40B4-BE49-F238E27FC236}">
                  <a16:creationId xmlns:a16="http://schemas.microsoft.com/office/drawing/2014/main" id="{1E1963B9-BE7F-470B-8E69-C139EFD0D98B}"/>
                </a:ext>
              </a:extLst>
            </p:cNvPr>
            <p:cNvSpPr/>
            <p:nvPr/>
          </p:nvSpPr>
          <p:spPr>
            <a:xfrm>
              <a:off x="5693110" y="2376105"/>
              <a:ext cx="808598" cy="326316"/>
            </a:xfrm>
            <a:custGeom>
              <a:avLst/>
              <a:gdLst>
                <a:gd name="csX0" fmla="*/ 66221 w 745726"/>
                <a:gd name="csY0" fmla="*/ 37640 h 300943"/>
                <a:gd name="csX1" fmla="*/ 64609 w 745726"/>
                <a:gd name="csY1" fmla="*/ 38896 h 300943"/>
                <a:gd name="csX2" fmla="*/ 62548 w 745726"/>
                <a:gd name="csY2" fmla="*/ 40508 h 300943"/>
                <a:gd name="csX3" fmla="*/ 60845 w 745726"/>
                <a:gd name="csY3" fmla="*/ 42031 h 300943"/>
                <a:gd name="csX4" fmla="*/ 59143 w 745726"/>
                <a:gd name="csY4" fmla="*/ 43556 h 300943"/>
                <a:gd name="csX5" fmla="*/ 0 w 745726"/>
                <a:gd name="csY5" fmla="*/ 173951 h 300943"/>
                <a:gd name="csX6" fmla="*/ 54214 w 745726"/>
                <a:gd name="csY6" fmla="*/ 299777 h 300943"/>
                <a:gd name="csX7" fmla="*/ 116940 w 745726"/>
                <a:gd name="csY7" fmla="*/ 198686 h 300943"/>
                <a:gd name="csX8" fmla="*/ 111564 w 745726"/>
                <a:gd name="csY8" fmla="*/ 173861 h 300943"/>
                <a:gd name="csX9" fmla="*/ 118105 w 745726"/>
                <a:gd name="csY9" fmla="*/ 146529 h 300943"/>
                <a:gd name="csX10" fmla="*/ 122317 w 745726"/>
                <a:gd name="csY10" fmla="*/ 138821 h 300943"/>
                <a:gd name="csX11" fmla="*/ 125901 w 745726"/>
                <a:gd name="csY11" fmla="*/ 134340 h 300943"/>
                <a:gd name="csX12" fmla="*/ 126797 w 745726"/>
                <a:gd name="csY12" fmla="*/ 133353 h 300943"/>
                <a:gd name="csX13" fmla="*/ 173931 w 745726"/>
                <a:gd name="csY13" fmla="*/ 111486 h 300943"/>
                <a:gd name="csX14" fmla="*/ 571796 w 745726"/>
                <a:gd name="csY14" fmla="*/ 111486 h 300943"/>
                <a:gd name="csX15" fmla="*/ 616600 w 745726"/>
                <a:gd name="csY15" fmla="*/ 130576 h 300943"/>
                <a:gd name="csX16" fmla="*/ 620364 w 745726"/>
                <a:gd name="csY16" fmla="*/ 135057 h 300943"/>
                <a:gd name="csX17" fmla="*/ 620901 w 745726"/>
                <a:gd name="csY17" fmla="*/ 135773 h 300943"/>
                <a:gd name="csX18" fmla="*/ 625292 w 745726"/>
                <a:gd name="csY18" fmla="*/ 142225 h 300943"/>
                <a:gd name="csX19" fmla="*/ 634253 w 745726"/>
                <a:gd name="csY19" fmla="*/ 174040 h 300943"/>
                <a:gd name="csX20" fmla="*/ 626905 w 745726"/>
                <a:gd name="csY20" fmla="*/ 202898 h 300943"/>
                <a:gd name="csX21" fmla="*/ 690438 w 745726"/>
                <a:gd name="csY21" fmla="*/ 300943 h 300943"/>
                <a:gd name="csX22" fmla="*/ 745727 w 745726"/>
                <a:gd name="csY22" fmla="*/ 174040 h 300943"/>
                <a:gd name="csX23" fmla="*/ 685599 w 745726"/>
                <a:gd name="csY23" fmla="*/ 42749 h 300943"/>
                <a:gd name="csX24" fmla="*/ 685599 w 745726"/>
                <a:gd name="csY24" fmla="*/ 42749 h 300943"/>
                <a:gd name="csX25" fmla="*/ 683897 w 745726"/>
                <a:gd name="csY25" fmla="*/ 41226 h 300943"/>
                <a:gd name="csX26" fmla="*/ 682283 w 745726"/>
                <a:gd name="csY26" fmla="*/ 39701 h 300943"/>
                <a:gd name="csX27" fmla="*/ 680491 w 745726"/>
                <a:gd name="csY27" fmla="*/ 38357 h 300943"/>
                <a:gd name="csX28" fmla="*/ 678431 w 745726"/>
                <a:gd name="csY28" fmla="*/ 36835 h 300943"/>
                <a:gd name="csX29" fmla="*/ 571796 w 745726"/>
                <a:gd name="csY29" fmla="*/ 0 h 300943"/>
                <a:gd name="csX30" fmla="*/ 173931 w 745726"/>
                <a:gd name="csY30" fmla="*/ 0 h 300943"/>
                <a:gd name="csX31" fmla="*/ 66131 w 745726"/>
                <a:gd name="csY31" fmla="*/ 37640 h 30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45726" h="300943">
                  <a:moveTo>
                    <a:pt x="66221" y="37640"/>
                  </a:moveTo>
                  <a:lnTo>
                    <a:pt x="64609" y="38896"/>
                  </a:lnTo>
                  <a:cubicBezTo>
                    <a:pt x="63891" y="39432"/>
                    <a:pt x="63175" y="39970"/>
                    <a:pt x="62548" y="40508"/>
                  </a:cubicBezTo>
                  <a:cubicBezTo>
                    <a:pt x="61920" y="40957"/>
                    <a:pt x="61383" y="41493"/>
                    <a:pt x="60845" y="42031"/>
                  </a:cubicBezTo>
                  <a:cubicBezTo>
                    <a:pt x="60308" y="42569"/>
                    <a:pt x="59770" y="43108"/>
                    <a:pt x="59143" y="43556"/>
                  </a:cubicBezTo>
                  <a:cubicBezTo>
                    <a:pt x="21506" y="76715"/>
                    <a:pt x="0" y="124214"/>
                    <a:pt x="0" y="173951"/>
                  </a:cubicBezTo>
                  <a:cubicBezTo>
                    <a:pt x="0" y="223690"/>
                    <a:pt x="19715" y="266887"/>
                    <a:pt x="54214" y="299777"/>
                  </a:cubicBezTo>
                  <a:cubicBezTo>
                    <a:pt x="87728" y="275760"/>
                    <a:pt x="110309" y="239373"/>
                    <a:pt x="116940" y="198686"/>
                  </a:cubicBezTo>
                  <a:cubicBezTo>
                    <a:pt x="113356" y="190621"/>
                    <a:pt x="111564" y="182287"/>
                    <a:pt x="111564" y="173861"/>
                  </a:cubicBezTo>
                  <a:cubicBezTo>
                    <a:pt x="111564" y="164542"/>
                    <a:pt x="113804" y="155401"/>
                    <a:pt x="118105" y="146529"/>
                  </a:cubicBezTo>
                  <a:cubicBezTo>
                    <a:pt x="119360" y="144019"/>
                    <a:pt x="120614" y="141330"/>
                    <a:pt x="122317" y="138821"/>
                  </a:cubicBezTo>
                  <a:cubicBezTo>
                    <a:pt x="123392" y="137208"/>
                    <a:pt x="124646" y="135773"/>
                    <a:pt x="125901" y="134340"/>
                  </a:cubicBezTo>
                  <a:lnTo>
                    <a:pt x="126797" y="133353"/>
                  </a:lnTo>
                  <a:cubicBezTo>
                    <a:pt x="138804" y="119464"/>
                    <a:pt x="155920" y="111486"/>
                    <a:pt x="173931" y="111486"/>
                  </a:cubicBezTo>
                  <a:lnTo>
                    <a:pt x="571796" y="111486"/>
                  </a:lnTo>
                  <a:cubicBezTo>
                    <a:pt x="588732" y="111486"/>
                    <a:pt x="604682" y="118297"/>
                    <a:pt x="616600" y="130576"/>
                  </a:cubicBezTo>
                  <a:cubicBezTo>
                    <a:pt x="617944" y="132009"/>
                    <a:pt x="619199" y="133532"/>
                    <a:pt x="620364" y="135057"/>
                  </a:cubicBezTo>
                  <a:lnTo>
                    <a:pt x="620901" y="135773"/>
                  </a:lnTo>
                  <a:cubicBezTo>
                    <a:pt x="622515" y="137834"/>
                    <a:pt x="623948" y="139985"/>
                    <a:pt x="625292" y="142225"/>
                  </a:cubicBezTo>
                  <a:cubicBezTo>
                    <a:pt x="631117" y="152084"/>
                    <a:pt x="634253" y="163017"/>
                    <a:pt x="634253" y="174040"/>
                  </a:cubicBezTo>
                  <a:cubicBezTo>
                    <a:pt x="634253" y="183899"/>
                    <a:pt x="631743" y="193846"/>
                    <a:pt x="626905" y="202898"/>
                  </a:cubicBezTo>
                  <a:cubicBezTo>
                    <a:pt x="634432" y="242511"/>
                    <a:pt x="657373" y="277821"/>
                    <a:pt x="690438" y="300943"/>
                  </a:cubicBezTo>
                  <a:cubicBezTo>
                    <a:pt x="725655" y="267962"/>
                    <a:pt x="745727" y="222077"/>
                    <a:pt x="745727" y="174040"/>
                  </a:cubicBezTo>
                  <a:cubicBezTo>
                    <a:pt x="745727" y="126006"/>
                    <a:pt x="723772" y="75997"/>
                    <a:pt x="685599" y="42749"/>
                  </a:cubicBezTo>
                  <a:lnTo>
                    <a:pt x="685599" y="42749"/>
                  </a:lnTo>
                  <a:cubicBezTo>
                    <a:pt x="684972" y="42210"/>
                    <a:pt x="684434" y="41672"/>
                    <a:pt x="683897" y="41226"/>
                  </a:cubicBezTo>
                  <a:cubicBezTo>
                    <a:pt x="683358" y="40688"/>
                    <a:pt x="682821" y="40239"/>
                    <a:pt x="682283" y="39701"/>
                  </a:cubicBezTo>
                  <a:cubicBezTo>
                    <a:pt x="681656" y="39163"/>
                    <a:pt x="681118" y="38806"/>
                    <a:pt x="680491" y="38357"/>
                  </a:cubicBezTo>
                  <a:cubicBezTo>
                    <a:pt x="679775" y="37909"/>
                    <a:pt x="679147" y="37371"/>
                    <a:pt x="678431" y="36835"/>
                  </a:cubicBezTo>
                  <a:cubicBezTo>
                    <a:pt x="647515" y="12725"/>
                    <a:pt x="610686" y="0"/>
                    <a:pt x="571796" y="0"/>
                  </a:cubicBezTo>
                  <a:lnTo>
                    <a:pt x="173931" y="0"/>
                  </a:lnTo>
                  <a:cubicBezTo>
                    <a:pt x="134503" y="0"/>
                    <a:pt x="97227" y="12994"/>
                    <a:pt x="66131" y="376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orme libre 17">
              <a:extLst>
                <a:ext uri="{FF2B5EF4-FFF2-40B4-BE49-F238E27FC236}">
                  <a16:creationId xmlns:a16="http://schemas.microsoft.com/office/drawing/2014/main" id="{153CAD4F-CA88-49A2-A6B4-1B2F66860849}"/>
                </a:ext>
              </a:extLst>
            </p:cNvPr>
            <p:cNvSpPr/>
            <p:nvPr/>
          </p:nvSpPr>
          <p:spPr>
            <a:xfrm>
              <a:off x="5944182" y="2632452"/>
              <a:ext cx="303637" cy="120985"/>
            </a:xfrm>
            <a:custGeom>
              <a:avLst/>
              <a:gdLst>
                <a:gd name="csX0" fmla="*/ 45611 w 280028"/>
                <a:gd name="csY0" fmla="*/ 0 h 111578"/>
                <a:gd name="csX1" fmla="*/ 0 w 280028"/>
                <a:gd name="csY1" fmla="*/ 111578 h 111578"/>
                <a:gd name="csX2" fmla="*/ 280028 w 280028"/>
                <a:gd name="csY2" fmla="*/ 111578 h 111578"/>
                <a:gd name="csX3" fmla="*/ 234416 w 280028"/>
                <a:gd name="csY3" fmla="*/ 0 h 111578"/>
                <a:gd name="csX4" fmla="*/ 45611 w 280028"/>
                <a:gd name="csY4" fmla="*/ 0 h 111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0028" h="111578">
                  <a:moveTo>
                    <a:pt x="45611" y="0"/>
                  </a:moveTo>
                  <a:cubicBezTo>
                    <a:pt x="37635" y="39972"/>
                    <a:pt x="22402" y="77433"/>
                    <a:pt x="0" y="111578"/>
                  </a:cubicBezTo>
                  <a:lnTo>
                    <a:pt x="280028" y="111578"/>
                  </a:lnTo>
                  <a:cubicBezTo>
                    <a:pt x="257716" y="77433"/>
                    <a:pt x="242392" y="39972"/>
                    <a:pt x="234416" y="0"/>
                  </a:cubicBezTo>
                  <a:lnTo>
                    <a:pt x="4561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orme libre 18">
              <a:extLst>
                <a:ext uri="{FF2B5EF4-FFF2-40B4-BE49-F238E27FC236}">
                  <a16:creationId xmlns:a16="http://schemas.microsoft.com/office/drawing/2014/main" id="{A794E91B-17E0-42EE-B144-3E9A43CE890B}"/>
                </a:ext>
              </a:extLst>
            </p:cNvPr>
            <p:cNvSpPr/>
            <p:nvPr/>
          </p:nvSpPr>
          <p:spPr>
            <a:xfrm>
              <a:off x="4572324" y="2376202"/>
              <a:ext cx="808793" cy="377430"/>
            </a:xfrm>
            <a:custGeom>
              <a:avLst/>
              <a:gdLst>
                <a:gd name="csX0" fmla="*/ 174111 w 745905"/>
                <a:gd name="csY0" fmla="*/ 347904 h 348083"/>
                <a:gd name="csX1" fmla="*/ 511757 w 745905"/>
                <a:gd name="csY1" fmla="*/ 347904 h 348083"/>
                <a:gd name="csX2" fmla="*/ 466146 w 745905"/>
                <a:gd name="csY2" fmla="*/ 236326 h 348083"/>
                <a:gd name="csX3" fmla="*/ 174111 w 745905"/>
                <a:gd name="csY3" fmla="*/ 236326 h 348083"/>
                <a:gd name="csX4" fmla="*/ 111654 w 745905"/>
                <a:gd name="csY4" fmla="*/ 173861 h 348083"/>
                <a:gd name="csX5" fmla="*/ 174111 w 745905"/>
                <a:gd name="csY5" fmla="*/ 111396 h 348083"/>
                <a:gd name="csX6" fmla="*/ 571975 w 745905"/>
                <a:gd name="csY6" fmla="*/ 111396 h 348083"/>
                <a:gd name="csX7" fmla="*/ 616779 w 745905"/>
                <a:gd name="csY7" fmla="*/ 130487 h 348083"/>
                <a:gd name="csX8" fmla="*/ 620542 w 745905"/>
                <a:gd name="csY8" fmla="*/ 134968 h 348083"/>
                <a:gd name="csX9" fmla="*/ 621081 w 745905"/>
                <a:gd name="csY9" fmla="*/ 135683 h 348083"/>
                <a:gd name="csX10" fmla="*/ 625471 w 745905"/>
                <a:gd name="csY10" fmla="*/ 142135 h 348083"/>
                <a:gd name="csX11" fmla="*/ 634432 w 745905"/>
                <a:gd name="csY11" fmla="*/ 173951 h 348083"/>
                <a:gd name="csX12" fmla="*/ 627084 w 745905"/>
                <a:gd name="csY12" fmla="*/ 202808 h 348083"/>
                <a:gd name="csX13" fmla="*/ 690617 w 745905"/>
                <a:gd name="csY13" fmla="*/ 300853 h 348083"/>
                <a:gd name="csX14" fmla="*/ 745905 w 745905"/>
                <a:gd name="csY14" fmla="*/ 173951 h 348083"/>
                <a:gd name="csX15" fmla="*/ 685688 w 745905"/>
                <a:gd name="csY15" fmla="*/ 42659 h 348083"/>
                <a:gd name="csX16" fmla="*/ 683986 w 745905"/>
                <a:gd name="csY16" fmla="*/ 41136 h 348083"/>
                <a:gd name="csX17" fmla="*/ 682283 w 745905"/>
                <a:gd name="csY17" fmla="*/ 39611 h 348083"/>
                <a:gd name="csX18" fmla="*/ 680491 w 745905"/>
                <a:gd name="csY18" fmla="*/ 38268 h 348083"/>
                <a:gd name="csX19" fmla="*/ 678519 w 745905"/>
                <a:gd name="csY19" fmla="*/ 36832 h 348083"/>
                <a:gd name="csX20" fmla="*/ 571885 w 745905"/>
                <a:gd name="csY20" fmla="*/ 0 h 348083"/>
                <a:gd name="csX21" fmla="*/ 174021 w 745905"/>
                <a:gd name="csY21" fmla="*/ 0 h 348083"/>
                <a:gd name="csX22" fmla="*/ 0 w 745905"/>
                <a:gd name="csY22" fmla="*/ 174040 h 348083"/>
                <a:gd name="csX23" fmla="*/ 174021 w 745905"/>
                <a:gd name="csY23" fmla="*/ 348083 h 3480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45905" h="348083">
                  <a:moveTo>
                    <a:pt x="174111" y="347904"/>
                  </a:moveTo>
                  <a:lnTo>
                    <a:pt x="511757" y="347904"/>
                  </a:lnTo>
                  <a:cubicBezTo>
                    <a:pt x="489444" y="313758"/>
                    <a:pt x="474122" y="276387"/>
                    <a:pt x="466146" y="236326"/>
                  </a:cubicBezTo>
                  <a:lnTo>
                    <a:pt x="174111" y="236326"/>
                  </a:lnTo>
                  <a:cubicBezTo>
                    <a:pt x="139700" y="236326"/>
                    <a:pt x="111654" y="208276"/>
                    <a:pt x="111654" y="173861"/>
                  </a:cubicBezTo>
                  <a:cubicBezTo>
                    <a:pt x="111654" y="139449"/>
                    <a:pt x="139700" y="111396"/>
                    <a:pt x="174111" y="111396"/>
                  </a:cubicBezTo>
                  <a:lnTo>
                    <a:pt x="571975" y="111396"/>
                  </a:lnTo>
                  <a:cubicBezTo>
                    <a:pt x="588910" y="111396"/>
                    <a:pt x="604861" y="118208"/>
                    <a:pt x="616779" y="130487"/>
                  </a:cubicBezTo>
                  <a:cubicBezTo>
                    <a:pt x="618123" y="131920"/>
                    <a:pt x="619377" y="133443"/>
                    <a:pt x="620542" y="134968"/>
                  </a:cubicBezTo>
                  <a:lnTo>
                    <a:pt x="621081" y="135683"/>
                  </a:lnTo>
                  <a:cubicBezTo>
                    <a:pt x="622693" y="137744"/>
                    <a:pt x="624127" y="139895"/>
                    <a:pt x="625471" y="142135"/>
                  </a:cubicBezTo>
                  <a:cubicBezTo>
                    <a:pt x="631296" y="151994"/>
                    <a:pt x="634432" y="162928"/>
                    <a:pt x="634432" y="173951"/>
                  </a:cubicBezTo>
                  <a:cubicBezTo>
                    <a:pt x="634432" y="183810"/>
                    <a:pt x="631923" y="193756"/>
                    <a:pt x="627084" y="202808"/>
                  </a:cubicBezTo>
                  <a:cubicBezTo>
                    <a:pt x="634612" y="242421"/>
                    <a:pt x="657551" y="277731"/>
                    <a:pt x="690617" y="300853"/>
                  </a:cubicBezTo>
                  <a:cubicBezTo>
                    <a:pt x="725833" y="267872"/>
                    <a:pt x="745905" y="221988"/>
                    <a:pt x="745905" y="173951"/>
                  </a:cubicBezTo>
                  <a:cubicBezTo>
                    <a:pt x="745905" y="125916"/>
                    <a:pt x="723951" y="75818"/>
                    <a:pt x="685688" y="42659"/>
                  </a:cubicBezTo>
                  <a:cubicBezTo>
                    <a:pt x="685061" y="42121"/>
                    <a:pt x="684523" y="41583"/>
                    <a:pt x="683986" y="41136"/>
                  </a:cubicBezTo>
                  <a:cubicBezTo>
                    <a:pt x="683448" y="40598"/>
                    <a:pt x="682911" y="40060"/>
                    <a:pt x="682283" y="39611"/>
                  </a:cubicBezTo>
                  <a:cubicBezTo>
                    <a:pt x="681746" y="39163"/>
                    <a:pt x="681118" y="38716"/>
                    <a:pt x="680491" y="38268"/>
                  </a:cubicBezTo>
                  <a:cubicBezTo>
                    <a:pt x="679863" y="37819"/>
                    <a:pt x="679147" y="37281"/>
                    <a:pt x="678519" y="36832"/>
                  </a:cubicBezTo>
                  <a:cubicBezTo>
                    <a:pt x="647604" y="12725"/>
                    <a:pt x="610775" y="0"/>
                    <a:pt x="571885" y="0"/>
                  </a:cubicBezTo>
                  <a:lnTo>
                    <a:pt x="174021" y="0"/>
                  </a:lnTo>
                  <a:cubicBezTo>
                    <a:pt x="78050" y="0"/>
                    <a:pt x="0" y="78058"/>
                    <a:pt x="0" y="174040"/>
                  </a:cubicBezTo>
                  <a:cubicBezTo>
                    <a:pt x="0" y="270023"/>
                    <a:pt x="78050" y="348083"/>
                    <a:pt x="174021" y="348083"/>
                  </a:cubicBezTo>
                  <a:close/>
                </a:path>
              </a:pathLst>
            </a:cu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orme libre 19">
              <a:extLst>
                <a:ext uri="{FF2B5EF4-FFF2-40B4-BE49-F238E27FC236}">
                  <a16:creationId xmlns:a16="http://schemas.microsoft.com/office/drawing/2014/main" id="{E9390671-BDBE-4A0D-B6E2-49C97E07B1BF}"/>
                </a:ext>
              </a:extLst>
            </p:cNvPr>
            <p:cNvSpPr/>
            <p:nvPr/>
          </p:nvSpPr>
          <p:spPr>
            <a:xfrm>
              <a:off x="6810787" y="2376202"/>
              <a:ext cx="808695" cy="377430"/>
            </a:xfrm>
            <a:custGeom>
              <a:avLst/>
              <a:gdLst>
                <a:gd name="csX0" fmla="*/ 67835 w 745815"/>
                <a:gd name="csY0" fmla="*/ 36386 h 348083"/>
                <a:gd name="csX1" fmla="*/ 67117 w 745815"/>
                <a:gd name="csY1" fmla="*/ 36922 h 348083"/>
                <a:gd name="csX2" fmla="*/ 65325 w 745815"/>
                <a:gd name="csY2" fmla="*/ 38268 h 348083"/>
                <a:gd name="csX3" fmla="*/ 63532 w 745815"/>
                <a:gd name="csY3" fmla="*/ 39611 h 348083"/>
                <a:gd name="csX4" fmla="*/ 61920 w 745815"/>
                <a:gd name="csY4" fmla="*/ 41046 h 348083"/>
                <a:gd name="csX5" fmla="*/ 60217 w 745815"/>
                <a:gd name="csY5" fmla="*/ 42659 h 348083"/>
                <a:gd name="csX6" fmla="*/ 0 w 745815"/>
                <a:gd name="csY6" fmla="*/ 173951 h 348083"/>
                <a:gd name="csX7" fmla="*/ 55289 w 745815"/>
                <a:gd name="csY7" fmla="*/ 300853 h 348083"/>
                <a:gd name="csX8" fmla="*/ 118822 w 745815"/>
                <a:gd name="csY8" fmla="*/ 202808 h 348083"/>
                <a:gd name="csX9" fmla="*/ 111474 w 745815"/>
                <a:gd name="csY9" fmla="*/ 173951 h 348083"/>
                <a:gd name="csX10" fmla="*/ 120435 w 745815"/>
                <a:gd name="csY10" fmla="*/ 142225 h 348083"/>
                <a:gd name="csX11" fmla="*/ 124826 w 745815"/>
                <a:gd name="csY11" fmla="*/ 135773 h 348083"/>
                <a:gd name="csX12" fmla="*/ 125363 w 745815"/>
                <a:gd name="csY12" fmla="*/ 135147 h 348083"/>
                <a:gd name="csX13" fmla="*/ 129127 w 745815"/>
                <a:gd name="csY13" fmla="*/ 130666 h 348083"/>
                <a:gd name="csX14" fmla="*/ 173931 w 745815"/>
                <a:gd name="csY14" fmla="*/ 111576 h 348083"/>
                <a:gd name="csX15" fmla="*/ 571796 w 745815"/>
                <a:gd name="csY15" fmla="*/ 111576 h 348083"/>
                <a:gd name="csX16" fmla="*/ 634253 w 745815"/>
                <a:gd name="csY16" fmla="*/ 174040 h 348083"/>
                <a:gd name="csX17" fmla="*/ 571796 w 745815"/>
                <a:gd name="csY17" fmla="*/ 236505 h 348083"/>
                <a:gd name="csX18" fmla="*/ 279759 w 745815"/>
                <a:gd name="csY18" fmla="*/ 236505 h 348083"/>
                <a:gd name="csX19" fmla="*/ 234148 w 745815"/>
                <a:gd name="csY19" fmla="*/ 348083 h 348083"/>
                <a:gd name="csX20" fmla="*/ 571796 w 745815"/>
                <a:gd name="csY20" fmla="*/ 348083 h 348083"/>
                <a:gd name="csX21" fmla="*/ 745816 w 745815"/>
                <a:gd name="csY21" fmla="*/ 174040 h 348083"/>
                <a:gd name="csX22" fmla="*/ 571796 w 745815"/>
                <a:gd name="csY22" fmla="*/ 0 h 348083"/>
                <a:gd name="csX23" fmla="*/ 173931 w 745815"/>
                <a:gd name="csY23" fmla="*/ 0 h 348083"/>
                <a:gd name="csX24" fmla="*/ 67745 w 745815"/>
                <a:gd name="csY24" fmla="*/ 36476 h 3480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5815" h="348083">
                  <a:moveTo>
                    <a:pt x="67835" y="36386"/>
                  </a:moveTo>
                  <a:lnTo>
                    <a:pt x="67117" y="36922"/>
                  </a:lnTo>
                  <a:cubicBezTo>
                    <a:pt x="66670" y="37281"/>
                    <a:pt x="65952" y="37729"/>
                    <a:pt x="65325" y="38268"/>
                  </a:cubicBezTo>
                  <a:cubicBezTo>
                    <a:pt x="64697" y="38716"/>
                    <a:pt x="64071" y="39163"/>
                    <a:pt x="63532" y="39611"/>
                  </a:cubicBezTo>
                  <a:cubicBezTo>
                    <a:pt x="62995" y="40060"/>
                    <a:pt x="62457" y="40598"/>
                    <a:pt x="61920" y="41046"/>
                  </a:cubicBezTo>
                  <a:cubicBezTo>
                    <a:pt x="61382" y="41583"/>
                    <a:pt x="60755" y="42121"/>
                    <a:pt x="60217" y="42659"/>
                  </a:cubicBezTo>
                  <a:cubicBezTo>
                    <a:pt x="21955" y="75907"/>
                    <a:pt x="0" y="123765"/>
                    <a:pt x="0" y="173951"/>
                  </a:cubicBezTo>
                  <a:cubicBezTo>
                    <a:pt x="0" y="224139"/>
                    <a:pt x="20072" y="267872"/>
                    <a:pt x="55289" y="300853"/>
                  </a:cubicBezTo>
                  <a:cubicBezTo>
                    <a:pt x="88444" y="277731"/>
                    <a:pt x="111384" y="242421"/>
                    <a:pt x="118822" y="202808"/>
                  </a:cubicBezTo>
                  <a:cubicBezTo>
                    <a:pt x="114072" y="193756"/>
                    <a:pt x="111474" y="183810"/>
                    <a:pt x="111474" y="173951"/>
                  </a:cubicBezTo>
                  <a:cubicBezTo>
                    <a:pt x="111474" y="163017"/>
                    <a:pt x="114521" y="151994"/>
                    <a:pt x="120435" y="142225"/>
                  </a:cubicBezTo>
                  <a:cubicBezTo>
                    <a:pt x="121778" y="139985"/>
                    <a:pt x="123212" y="137834"/>
                    <a:pt x="124826" y="135773"/>
                  </a:cubicBezTo>
                  <a:lnTo>
                    <a:pt x="125363" y="135147"/>
                  </a:lnTo>
                  <a:cubicBezTo>
                    <a:pt x="126528" y="133622"/>
                    <a:pt x="127783" y="132009"/>
                    <a:pt x="129127" y="130666"/>
                  </a:cubicBezTo>
                  <a:cubicBezTo>
                    <a:pt x="141224" y="118297"/>
                    <a:pt x="156995" y="111576"/>
                    <a:pt x="173931" y="111576"/>
                  </a:cubicBezTo>
                  <a:lnTo>
                    <a:pt x="571796" y="111576"/>
                  </a:lnTo>
                  <a:cubicBezTo>
                    <a:pt x="606205" y="111576"/>
                    <a:pt x="634253" y="139628"/>
                    <a:pt x="634253" y="174040"/>
                  </a:cubicBezTo>
                  <a:cubicBezTo>
                    <a:pt x="634253" y="208455"/>
                    <a:pt x="606205" y="236505"/>
                    <a:pt x="571796" y="236505"/>
                  </a:cubicBezTo>
                  <a:lnTo>
                    <a:pt x="279759" y="236505"/>
                  </a:lnTo>
                  <a:cubicBezTo>
                    <a:pt x="271785" y="276477"/>
                    <a:pt x="256551" y="313938"/>
                    <a:pt x="234148" y="348083"/>
                  </a:cubicBezTo>
                  <a:lnTo>
                    <a:pt x="571796" y="348083"/>
                  </a:lnTo>
                  <a:cubicBezTo>
                    <a:pt x="667766" y="348083"/>
                    <a:pt x="745816" y="270023"/>
                    <a:pt x="745816" y="174040"/>
                  </a:cubicBezTo>
                  <a:cubicBezTo>
                    <a:pt x="745816" y="78058"/>
                    <a:pt x="667766" y="0"/>
                    <a:pt x="571796" y="0"/>
                  </a:cubicBezTo>
                  <a:lnTo>
                    <a:pt x="173931" y="0"/>
                  </a:lnTo>
                  <a:cubicBezTo>
                    <a:pt x="135309" y="0"/>
                    <a:pt x="98570" y="12636"/>
                    <a:pt x="67745" y="36476"/>
                  </a:cubicBezTo>
                  <a:close/>
                </a:path>
              </a:pathLst>
            </a:cu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orme libre 20">
              <a:extLst>
                <a:ext uri="{FF2B5EF4-FFF2-40B4-BE49-F238E27FC236}">
                  <a16:creationId xmlns:a16="http://schemas.microsoft.com/office/drawing/2014/main" id="{4F7C7761-04CE-4E51-9A8B-26E57FC4C742}"/>
                </a:ext>
              </a:extLst>
            </p:cNvPr>
            <p:cNvSpPr/>
            <p:nvPr/>
          </p:nvSpPr>
          <p:spPr>
            <a:xfrm>
              <a:off x="6306506" y="2247153"/>
              <a:ext cx="699387" cy="144693"/>
            </a:xfrm>
            <a:custGeom>
              <a:avLst/>
              <a:gdLst>
                <a:gd name="csX0" fmla="*/ 213270 w 645006"/>
                <a:gd name="csY0" fmla="*/ 111576 h 133442"/>
                <a:gd name="csX1" fmla="*/ 432095 w 645006"/>
                <a:gd name="csY1" fmla="*/ 111576 h 133442"/>
                <a:gd name="csX2" fmla="*/ 517671 w 645006"/>
                <a:gd name="csY2" fmla="*/ 133086 h 133442"/>
                <a:gd name="csX3" fmla="*/ 639092 w 645006"/>
                <a:gd name="csY3" fmla="*/ 91950 h 133442"/>
                <a:gd name="csX4" fmla="*/ 645007 w 645006"/>
                <a:gd name="csY4" fmla="*/ 91950 h 133442"/>
                <a:gd name="csX5" fmla="*/ 432095 w 645006"/>
                <a:gd name="csY5" fmla="*/ 0 h 133442"/>
                <a:gd name="csX6" fmla="*/ 213270 w 645006"/>
                <a:gd name="csY6" fmla="*/ 0 h 133442"/>
                <a:gd name="csX7" fmla="*/ 0 w 645006"/>
                <a:gd name="csY7" fmla="*/ 92398 h 133442"/>
                <a:gd name="csX8" fmla="*/ 6273 w 645006"/>
                <a:gd name="csY8" fmla="*/ 92398 h 133442"/>
                <a:gd name="csX9" fmla="*/ 127515 w 645006"/>
                <a:gd name="csY9" fmla="*/ 133443 h 133442"/>
                <a:gd name="csX10" fmla="*/ 213360 w 645006"/>
                <a:gd name="csY10" fmla="*/ 111576 h 133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006" h="133442">
                  <a:moveTo>
                    <a:pt x="213270" y="111576"/>
                  </a:moveTo>
                  <a:lnTo>
                    <a:pt x="432095" y="111576"/>
                  </a:lnTo>
                  <a:cubicBezTo>
                    <a:pt x="461935" y="111576"/>
                    <a:pt x="491417" y="119015"/>
                    <a:pt x="517671" y="133086"/>
                  </a:cubicBezTo>
                  <a:cubicBezTo>
                    <a:pt x="552978" y="106200"/>
                    <a:pt x="594914" y="91950"/>
                    <a:pt x="639092" y="91950"/>
                  </a:cubicBezTo>
                  <a:lnTo>
                    <a:pt x="645007" y="91950"/>
                  </a:lnTo>
                  <a:cubicBezTo>
                    <a:pt x="589628" y="33249"/>
                    <a:pt x="513101" y="0"/>
                    <a:pt x="432095" y="0"/>
                  </a:cubicBezTo>
                  <a:lnTo>
                    <a:pt x="213270" y="0"/>
                  </a:lnTo>
                  <a:cubicBezTo>
                    <a:pt x="132084" y="0"/>
                    <a:pt x="55289" y="33428"/>
                    <a:pt x="0" y="92398"/>
                  </a:cubicBezTo>
                  <a:lnTo>
                    <a:pt x="6273" y="92398"/>
                  </a:lnTo>
                  <a:cubicBezTo>
                    <a:pt x="49913" y="92398"/>
                    <a:pt x="92746" y="106916"/>
                    <a:pt x="127515" y="133443"/>
                  </a:cubicBezTo>
                  <a:cubicBezTo>
                    <a:pt x="153949" y="119105"/>
                    <a:pt x="183520" y="111576"/>
                    <a:pt x="213360" y="1115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orme libre 21">
              <a:extLst>
                <a:ext uri="{FF2B5EF4-FFF2-40B4-BE49-F238E27FC236}">
                  <a16:creationId xmlns:a16="http://schemas.microsoft.com/office/drawing/2014/main" id="{172A7C55-4657-4035-AB99-6CBAD7859BF1}"/>
                </a:ext>
              </a:extLst>
            </p:cNvPr>
            <p:cNvSpPr/>
            <p:nvPr/>
          </p:nvSpPr>
          <p:spPr>
            <a:xfrm>
              <a:off x="6220128" y="2525754"/>
              <a:ext cx="872533" cy="356538"/>
            </a:xfrm>
            <a:custGeom>
              <a:avLst/>
              <a:gdLst>
                <a:gd name="csX0" fmla="*/ 799403 w 804689"/>
                <a:gd name="csY0" fmla="*/ 86574 h 328815"/>
                <a:gd name="csX1" fmla="*/ 802090 w 804689"/>
                <a:gd name="csY1" fmla="*/ 71427 h 328815"/>
                <a:gd name="csX2" fmla="*/ 802539 w 804689"/>
                <a:gd name="csY2" fmla="*/ 71427 h 328815"/>
                <a:gd name="csX3" fmla="*/ 804689 w 804689"/>
                <a:gd name="csY3" fmla="*/ 35938 h 328815"/>
                <a:gd name="csX4" fmla="*/ 802539 w 804689"/>
                <a:gd name="csY4" fmla="*/ 449 h 328815"/>
                <a:gd name="csX5" fmla="*/ 718755 w 804689"/>
                <a:gd name="csY5" fmla="*/ 449 h 328815"/>
                <a:gd name="csX6" fmla="*/ 693306 w 804689"/>
                <a:gd name="csY6" fmla="*/ 11292 h 328815"/>
                <a:gd name="csX7" fmla="*/ 691692 w 804689"/>
                <a:gd name="csY7" fmla="*/ 13353 h 328815"/>
                <a:gd name="csX8" fmla="*/ 693127 w 804689"/>
                <a:gd name="csY8" fmla="*/ 35938 h 328815"/>
                <a:gd name="csX9" fmla="*/ 691603 w 804689"/>
                <a:gd name="csY9" fmla="*/ 59239 h 328815"/>
                <a:gd name="csX10" fmla="*/ 691603 w 804689"/>
                <a:gd name="csY10" fmla="*/ 59239 h 328815"/>
                <a:gd name="csX11" fmla="*/ 690707 w 804689"/>
                <a:gd name="csY11" fmla="*/ 66320 h 328815"/>
                <a:gd name="csX12" fmla="*/ 609073 w 804689"/>
                <a:gd name="csY12" fmla="*/ 189188 h 328815"/>
                <a:gd name="csX13" fmla="*/ 597513 w 804689"/>
                <a:gd name="csY13" fmla="*/ 196537 h 328815"/>
                <a:gd name="csX14" fmla="*/ 596887 w 804689"/>
                <a:gd name="csY14" fmla="*/ 195999 h 328815"/>
                <a:gd name="csX15" fmla="*/ 511758 w 804689"/>
                <a:gd name="csY15" fmla="*/ 217327 h 328815"/>
                <a:gd name="csX16" fmla="*/ 292932 w 804689"/>
                <a:gd name="csY16" fmla="*/ 217327 h 328815"/>
                <a:gd name="csX17" fmla="*/ 201889 w 804689"/>
                <a:gd name="csY17" fmla="*/ 192592 h 328815"/>
                <a:gd name="csX18" fmla="*/ 197409 w 804689"/>
                <a:gd name="csY18" fmla="*/ 189905 h 328815"/>
                <a:gd name="csX19" fmla="*/ 195797 w 804689"/>
                <a:gd name="csY19" fmla="*/ 189008 h 328815"/>
                <a:gd name="csX20" fmla="*/ 192928 w 804689"/>
                <a:gd name="csY20" fmla="*/ 187216 h 328815"/>
                <a:gd name="csX21" fmla="*/ 115865 w 804689"/>
                <a:gd name="csY21" fmla="*/ 75192 h 328815"/>
                <a:gd name="csX22" fmla="*/ 114610 w 804689"/>
                <a:gd name="csY22" fmla="*/ 69099 h 328815"/>
                <a:gd name="csX23" fmla="*/ 113894 w 804689"/>
                <a:gd name="csY23" fmla="*/ 64438 h 328815"/>
                <a:gd name="csX24" fmla="*/ 113625 w 804689"/>
                <a:gd name="csY24" fmla="*/ 62734 h 328815"/>
                <a:gd name="csX25" fmla="*/ 111474 w 804689"/>
                <a:gd name="csY25" fmla="*/ 35938 h 328815"/>
                <a:gd name="csX26" fmla="*/ 113176 w 804689"/>
                <a:gd name="csY26" fmla="*/ 12817 h 328815"/>
                <a:gd name="csX27" fmla="*/ 85756 w 804689"/>
                <a:gd name="csY27" fmla="*/ 0 h 328815"/>
                <a:gd name="csX28" fmla="*/ 2509 w 804689"/>
                <a:gd name="csY28" fmla="*/ 0 h 328815"/>
                <a:gd name="csX29" fmla="*/ 0 w 804689"/>
                <a:gd name="csY29" fmla="*/ 35938 h 328815"/>
                <a:gd name="csX30" fmla="*/ 3585 w 804689"/>
                <a:gd name="csY30" fmla="*/ 79224 h 328815"/>
                <a:gd name="csX31" fmla="*/ 4570 w 804689"/>
                <a:gd name="csY31" fmla="*/ 85946 h 328815"/>
                <a:gd name="csX32" fmla="*/ 4929 w 804689"/>
                <a:gd name="csY32" fmla="*/ 88186 h 328815"/>
                <a:gd name="csX33" fmla="*/ 60397 w 804689"/>
                <a:gd name="csY33" fmla="*/ 213295 h 328815"/>
                <a:gd name="csX34" fmla="*/ 62010 w 804689"/>
                <a:gd name="csY34" fmla="*/ 215446 h 328815"/>
                <a:gd name="csX35" fmla="*/ 63713 w 804689"/>
                <a:gd name="csY35" fmla="*/ 217776 h 328815"/>
                <a:gd name="csX36" fmla="*/ 65505 w 804689"/>
                <a:gd name="csY36" fmla="*/ 220196 h 328815"/>
                <a:gd name="csX37" fmla="*/ 67028 w 804689"/>
                <a:gd name="csY37" fmla="*/ 222257 h 328815"/>
                <a:gd name="csX38" fmla="*/ 292843 w 804689"/>
                <a:gd name="csY38" fmla="*/ 328816 h 328815"/>
                <a:gd name="csX39" fmla="*/ 511668 w 804689"/>
                <a:gd name="csY39" fmla="*/ 328816 h 328815"/>
                <a:gd name="csX40" fmla="*/ 734794 w 804689"/>
                <a:gd name="csY40" fmla="*/ 225394 h 328815"/>
                <a:gd name="csX41" fmla="*/ 736407 w 804689"/>
                <a:gd name="csY41" fmla="*/ 223064 h 328815"/>
                <a:gd name="csX42" fmla="*/ 747608 w 804689"/>
                <a:gd name="csY42" fmla="*/ 207740 h 328815"/>
                <a:gd name="csX43" fmla="*/ 799223 w 804689"/>
                <a:gd name="csY43" fmla="*/ 86484 h 32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</a:cxnLst>
              <a:rect l="l" t="t" r="r" b="b"/>
              <a:pathLst>
                <a:path w="804689" h="328815">
                  <a:moveTo>
                    <a:pt x="799403" y="86574"/>
                  </a:moveTo>
                  <a:lnTo>
                    <a:pt x="802090" y="71427"/>
                  </a:lnTo>
                  <a:lnTo>
                    <a:pt x="802539" y="71427"/>
                  </a:lnTo>
                  <a:cubicBezTo>
                    <a:pt x="803973" y="59688"/>
                    <a:pt x="804689" y="47768"/>
                    <a:pt x="804689" y="35938"/>
                  </a:cubicBezTo>
                  <a:cubicBezTo>
                    <a:pt x="804689" y="24109"/>
                    <a:pt x="803973" y="12279"/>
                    <a:pt x="802539" y="449"/>
                  </a:cubicBezTo>
                  <a:lnTo>
                    <a:pt x="718755" y="449"/>
                  </a:lnTo>
                  <a:cubicBezTo>
                    <a:pt x="709166" y="449"/>
                    <a:pt x="700115" y="4302"/>
                    <a:pt x="693306" y="11292"/>
                  </a:cubicBezTo>
                  <a:cubicBezTo>
                    <a:pt x="692768" y="11830"/>
                    <a:pt x="692230" y="12548"/>
                    <a:pt x="691692" y="13353"/>
                  </a:cubicBezTo>
                  <a:cubicBezTo>
                    <a:pt x="692678" y="20882"/>
                    <a:pt x="693127" y="28501"/>
                    <a:pt x="693127" y="35938"/>
                  </a:cubicBezTo>
                  <a:cubicBezTo>
                    <a:pt x="693127" y="43377"/>
                    <a:pt x="692588" y="51442"/>
                    <a:pt x="691603" y="59239"/>
                  </a:cubicBezTo>
                  <a:lnTo>
                    <a:pt x="691603" y="59239"/>
                  </a:lnTo>
                  <a:cubicBezTo>
                    <a:pt x="691603" y="59239"/>
                    <a:pt x="690707" y="66320"/>
                    <a:pt x="690707" y="66320"/>
                  </a:cubicBezTo>
                  <a:cubicBezTo>
                    <a:pt x="682193" y="116775"/>
                    <a:pt x="652444" y="161584"/>
                    <a:pt x="609073" y="189188"/>
                  </a:cubicBezTo>
                  <a:lnTo>
                    <a:pt x="597513" y="196537"/>
                  </a:lnTo>
                  <a:lnTo>
                    <a:pt x="596887" y="195999"/>
                  </a:lnTo>
                  <a:cubicBezTo>
                    <a:pt x="570720" y="209980"/>
                    <a:pt x="541418" y="217327"/>
                    <a:pt x="511758" y="217327"/>
                  </a:cubicBezTo>
                  <a:lnTo>
                    <a:pt x="292932" y="217327"/>
                  </a:lnTo>
                  <a:cubicBezTo>
                    <a:pt x="261121" y="217327"/>
                    <a:pt x="229668" y="208814"/>
                    <a:pt x="201889" y="192592"/>
                  </a:cubicBezTo>
                  <a:cubicBezTo>
                    <a:pt x="200367" y="191697"/>
                    <a:pt x="198933" y="190800"/>
                    <a:pt x="197409" y="189905"/>
                  </a:cubicBezTo>
                  <a:lnTo>
                    <a:pt x="195797" y="189008"/>
                  </a:lnTo>
                  <a:cubicBezTo>
                    <a:pt x="194811" y="188470"/>
                    <a:pt x="193824" y="187844"/>
                    <a:pt x="192928" y="187216"/>
                  </a:cubicBezTo>
                  <a:cubicBezTo>
                    <a:pt x="153412" y="161046"/>
                    <a:pt x="126080" y="121256"/>
                    <a:pt x="115865" y="75192"/>
                  </a:cubicBezTo>
                  <a:cubicBezTo>
                    <a:pt x="115416" y="73221"/>
                    <a:pt x="115059" y="71160"/>
                    <a:pt x="114610" y="69099"/>
                  </a:cubicBezTo>
                  <a:cubicBezTo>
                    <a:pt x="114341" y="67573"/>
                    <a:pt x="114073" y="65961"/>
                    <a:pt x="113894" y="64438"/>
                  </a:cubicBezTo>
                  <a:lnTo>
                    <a:pt x="113625" y="62734"/>
                  </a:lnTo>
                  <a:cubicBezTo>
                    <a:pt x="112101" y="52697"/>
                    <a:pt x="111474" y="44184"/>
                    <a:pt x="111474" y="35938"/>
                  </a:cubicBezTo>
                  <a:cubicBezTo>
                    <a:pt x="111474" y="28770"/>
                    <a:pt x="112011" y="21331"/>
                    <a:pt x="113176" y="12817"/>
                  </a:cubicBezTo>
                  <a:cubicBezTo>
                    <a:pt x="106367" y="4750"/>
                    <a:pt x="96330" y="0"/>
                    <a:pt x="85756" y="0"/>
                  </a:cubicBezTo>
                  <a:lnTo>
                    <a:pt x="2509" y="0"/>
                  </a:lnTo>
                  <a:cubicBezTo>
                    <a:pt x="807" y="13174"/>
                    <a:pt x="0" y="24735"/>
                    <a:pt x="0" y="35938"/>
                  </a:cubicBezTo>
                  <a:cubicBezTo>
                    <a:pt x="0" y="49201"/>
                    <a:pt x="1165" y="62913"/>
                    <a:pt x="3585" y="79224"/>
                  </a:cubicBezTo>
                  <a:lnTo>
                    <a:pt x="4570" y="85946"/>
                  </a:lnTo>
                  <a:cubicBezTo>
                    <a:pt x="4660" y="86664"/>
                    <a:pt x="4750" y="87469"/>
                    <a:pt x="4929" y="88186"/>
                  </a:cubicBezTo>
                  <a:cubicBezTo>
                    <a:pt x="13084" y="133265"/>
                    <a:pt x="32260" y="176552"/>
                    <a:pt x="60397" y="213295"/>
                  </a:cubicBezTo>
                  <a:cubicBezTo>
                    <a:pt x="60935" y="214013"/>
                    <a:pt x="61473" y="214730"/>
                    <a:pt x="62010" y="215446"/>
                  </a:cubicBezTo>
                  <a:cubicBezTo>
                    <a:pt x="62548" y="216253"/>
                    <a:pt x="63175" y="216971"/>
                    <a:pt x="63713" y="217776"/>
                  </a:cubicBezTo>
                  <a:cubicBezTo>
                    <a:pt x="64340" y="218583"/>
                    <a:pt x="64967" y="219388"/>
                    <a:pt x="65505" y="220196"/>
                  </a:cubicBezTo>
                  <a:cubicBezTo>
                    <a:pt x="66043" y="220913"/>
                    <a:pt x="66490" y="221629"/>
                    <a:pt x="67028" y="222257"/>
                  </a:cubicBezTo>
                  <a:cubicBezTo>
                    <a:pt x="123034" y="290010"/>
                    <a:pt x="205295" y="328816"/>
                    <a:pt x="292843" y="328816"/>
                  </a:cubicBezTo>
                  <a:lnTo>
                    <a:pt x="511668" y="328816"/>
                  </a:lnTo>
                  <a:cubicBezTo>
                    <a:pt x="597782" y="328816"/>
                    <a:pt x="678878" y="291174"/>
                    <a:pt x="734794" y="225394"/>
                  </a:cubicBezTo>
                  <a:lnTo>
                    <a:pt x="736407" y="223064"/>
                  </a:lnTo>
                  <a:lnTo>
                    <a:pt x="747608" y="207740"/>
                  </a:lnTo>
                  <a:cubicBezTo>
                    <a:pt x="774132" y="171354"/>
                    <a:pt x="791517" y="130576"/>
                    <a:pt x="799223" y="864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orme libre 22">
              <a:extLst>
                <a:ext uri="{FF2B5EF4-FFF2-40B4-BE49-F238E27FC236}">
                  <a16:creationId xmlns:a16="http://schemas.microsoft.com/office/drawing/2014/main" id="{D852C45F-07AA-4E8C-9481-3E18CA397E17}"/>
                </a:ext>
              </a:extLst>
            </p:cNvPr>
            <p:cNvSpPr/>
            <p:nvPr/>
          </p:nvSpPr>
          <p:spPr>
            <a:xfrm>
              <a:off x="5099535" y="2525852"/>
              <a:ext cx="872337" cy="356635"/>
            </a:xfrm>
            <a:custGeom>
              <a:avLst/>
              <a:gdLst>
                <a:gd name="csX0" fmla="*/ 799940 w 804509"/>
                <a:gd name="csY0" fmla="*/ 85946 h 328905"/>
                <a:gd name="csX1" fmla="*/ 800299 w 804509"/>
                <a:gd name="csY1" fmla="*/ 83705 h 328905"/>
                <a:gd name="csX2" fmla="*/ 800836 w 804509"/>
                <a:gd name="csY2" fmla="*/ 80122 h 328905"/>
                <a:gd name="csX3" fmla="*/ 800836 w 804509"/>
                <a:gd name="csY3" fmla="*/ 79224 h 328905"/>
                <a:gd name="csX4" fmla="*/ 804510 w 804509"/>
                <a:gd name="csY4" fmla="*/ 35938 h 328905"/>
                <a:gd name="csX5" fmla="*/ 802001 w 804509"/>
                <a:gd name="csY5" fmla="*/ 0 h 328905"/>
                <a:gd name="csX6" fmla="*/ 721352 w 804509"/>
                <a:gd name="csY6" fmla="*/ 0 h 328905"/>
                <a:gd name="csX7" fmla="*/ 691692 w 804509"/>
                <a:gd name="csY7" fmla="*/ 16042 h 328905"/>
                <a:gd name="csX8" fmla="*/ 692946 w 804509"/>
                <a:gd name="csY8" fmla="*/ 35938 h 328905"/>
                <a:gd name="csX9" fmla="*/ 691334 w 804509"/>
                <a:gd name="csY9" fmla="*/ 58970 h 328905"/>
                <a:gd name="csX10" fmla="*/ 690258 w 804509"/>
                <a:gd name="csY10" fmla="*/ 66230 h 328905"/>
                <a:gd name="csX11" fmla="*/ 689900 w 804509"/>
                <a:gd name="csY11" fmla="*/ 68471 h 328905"/>
                <a:gd name="csX12" fmla="*/ 689273 w 804509"/>
                <a:gd name="csY12" fmla="*/ 72593 h 328905"/>
                <a:gd name="csX13" fmla="*/ 613105 w 804509"/>
                <a:gd name="csY13" fmla="*/ 186230 h 328905"/>
                <a:gd name="csX14" fmla="*/ 610147 w 804509"/>
                <a:gd name="csY14" fmla="*/ 188022 h 328905"/>
                <a:gd name="csX15" fmla="*/ 608625 w 804509"/>
                <a:gd name="csY15" fmla="*/ 188919 h 328905"/>
                <a:gd name="csX16" fmla="*/ 605309 w 804509"/>
                <a:gd name="csY16" fmla="*/ 190980 h 328905"/>
                <a:gd name="csX17" fmla="*/ 604234 w 804509"/>
                <a:gd name="csY17" fmla="*/ 191608 h 328905"/>
                <a:gd name="csX18" fmla="*/ 511667 w 804509"/>
                <a:gd name="csY18" fmla="*/ 217327 h 328905"/>
                <a:gd name="csX19" fmla="*/ 292753 w 804509"/>
                <a:gd name="csY19" fmla="*/ 217327 h 328905"/>
                <a:gd name="csX20" fmla="*/ 201800 w 804509"/>
                <a:gd name="csY20" fmla="*/ 192592 h 328905"/>
                <a:gd name="csX21" fmla="*/ 197409 w 804509"/>
                <a:gd name="csY21" fmla="*/ 189905 h 328905"/>
                <a:gd name="csX22" fmla="*/ 195706 w 804509"/>
                <a:gd name="csY22" fmla="*/ 188919 h 328905"/>
                <a:gd name="csX23" fmla="*/ 192928 w 804509"/>
                <a:gd name="csY23" fmla="*/ 187216 h 328905"/>
                <a:gd name="csX24" fmla="*/ 115865 w 804509"/>
                <a:gd name="csY24" fmla="*/ 75192 h 328905"/>
                <a:gd name="csX25" fmla="*/ 114610 w 804509"/>
                <a:gd name="csY25" fmla="*/ 69096 h 328905"/>
                <a:gd name="csX26" fmla="*/ 113893 w 804509"/>
                <a:gd name="csY26" fmla="*/ 64348 h 328905"/>
                <a:gd name="csX27" fmla="*/ 113625 w 804509"/>
                <a:gd name="csY27" fmla="*/ 62734 h 328905"/>
                <a:gd name="csX28" fmla="*/ 111474 w 804509"/>
                <a:gd name="csY28" fmla="*/ 35938 h 328905"/>
                <a:gd name="csX29" fmla="*/ 113176 w 804509"/>
                <a:gd name="csY29" fmla="*/ 12817 h 328905"/>
                <a:gd name="csX30" fmla="*/ 85756 w 804509"/>
                <a:gd name="csY30" fmla="*/ 0 h 328905"/>
                <a:gd name="csX31" fmla="*/ 2509 w 804509"/>
                <a:gd name="csY31" fmla="*/ 0 h 328905"/>
                <a:gd name="csX32" fmla="*/ 0 w 804509"/>
                <a:gd name="csY32" fmla="*/ 35938 h 328905"/>
                <a:gd name="csX33" fmla="*/ 3585 w 804509"/>
                <a:gd name="csY33" fmla="*/ 79224 h 328905"/>
                <a:gd name="csX34" fmla="*/ 3585 w 804509"/>
                <a:gd name="csY34" fmla="*/ 79852 h 328905"/>
                <a:gd name="csX35" fmla="*/ 4301 w 804509"/>
                <a:gd name="csY35" fmla="*/ 83705 h 328905"/>
                <a:gd name="csX36" fmla="*/ 4660 w 804509"/>
                <a:gd name="csY36" fmla="*/ 85946 h 328905"/>
                <a:gd name="csX37" fmla="*/ 5019 w 804509"/>
                <a:gd name="csY37" fmla="*/ 88276 h 328905"/>
                <a:gd name="csX38" fmla="*/ 60486 w 804509"/>
                <a:gd name="csY38" fmla="*/ 213385 h 328905"/>
                <a:gd name="csX39" fmla="*/ 62100 w 804509"/>
                <a:gd name="csY39" fmla="*/ 215535 h 328905"/>
                <a:gd name="csX40" fmla="*/ 63802 w 804509"/>
                <a:gd name="csY40" fmla="*/ 217866 h 328905"/>
                <a:gd name="csX41" fmla="*/ 65594 w 804509"/>
                <a:gd name="csY41" fmla="*/ 220286 h 328905"/>
                <a:gd name="csX42" fmla="*/ 67117 w 804509"/>
                <a:gd name="csY42" fmla="*/ 222347 h 328905"/>
                <a:gd name="csX43" fmla="*/ 292843 w 804509"/>
                <a:gd name="csY43" fmla="*/ 328905 h 328905"/>
                <a:gd name="csX44" fmla="*/ 511757 w 804509"/>
                <a:gd name="csY44" fmla="*/ 328905 h 328905"/>
                <a:gd name="csX45" fmla="*/ 737572 w 804509"/>
                <a:gd name="csY45" fmla="*/ 222347 h 328905"/>
                <a:gd name="csX46" fmla="*/ 739095 w 804509"/>
                <a:gd name="csY46" fmla="*/ 220286 h 328905"/>
                <a:gd name="csX47" fmla="*/ 740977 w 804509"/>
                <a:gd name="csY47" fmla="*/ 217776 h 328905"/>
                <a:gd name="csX48" fmla="*/ 742679 w 804509"/>
                <a:gd name="csY48" fmla="*/ 215446 h 328905"/>
                <a:gd name="csX49" fmla="*/ 744293 w 804509"/>
                <a:gd name="csY49" fmla="*/ 213295 h 328905"/>
                <a:gd name="csX50" fmla="*/ 799760 w 804509"/>
                <a:gd name="csY50" fmla="*/ 88186 h 328905"/>
                <a:gd name="csX51" fmla="*/ 800119 w 804509"/>
                <a:gd name="csY51" fmla="*/ 85946 h 3289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804509" h="328905">
                  <a:moveTo>
                    <a:pt x="799940" y="85946"/>
                  </a:moveTo>
                  <a:lnTo>
                    <a:pt x="800299" y="83705"/>
                  </a:lnTo>
                  <a:cubicBezTo>
                    <a:pt x="800477" y="82539"/>
                    <a:pt x="800656" y="81286"/>
                    <a:pt x="800836" y="80122"/>
                  </a:cubicBezTo>
                  <a:lnTo>
                    <a:pt x="800836" y="79224"/>
                  </a:lnTo>
                  <a:cubicBezTo>
                    <a:pt x="803435" y="62913"/>
                    <a:pt x="804510" y="49111"/>
                    <a:pt x="804510" y="35938"/>
                  </a:cubicBezTo>
                  <a:cubicBezTo>
                    <a:pt x="804510" y="24735"/>
                    <a:pt x="803704" y="13174"/>
                    <a:pt x="802001" y="0"/>
                  </a:cubicBezTo>
                  <a:lnTo>
                    <a:pt x="721352" y="0"/>
                  </a:lnTo>
                  <a:cubicBezTo>
                    <a:pt x="709525" y="0"/>
                    <a:pt x="698413" y="6096"/>
                    <a:pt x="691692" y="16042"/>
                  </a:cubicBezTo>
                  <a:cubicBezTo>
                    <a:pt x="692499" y="23392"/>
                    <a:pt x="692946" y="29754"/>
                    <a:pt x="692946" y="35938"/>
                  </a:cubicBezTo>
                  <a:cubicBezTo>
                    <a:pt x="692946" y="43018"/>
                    <a:pt x="692409" y="50278"/>
                    <a:pt x="691334" y="58970"/>
                  </a:cubicBezTo>
                  <a:cubicBezTo>
                    <a:pt x="691065" y="61390"/>
                    <a:pt x="690617" y="63810"/>
                    <a:pt x="690258" y="66230"/>
                  </a:cubicBezTo>
                  <a:cubicBezTo>
                    <a:pt x="690169" y="66946"/>
                    <a:pt x="689989" y="67753"/>
                    <a:pt x="689900" y="68471"/>
                  </a:cubicBezTo>
                  <a:cubicBezTo>
                    <a:pt x="689720" y="69814"/>
                    <a:pt x="689542" y="71249"/>
                    <a:pt x="689273" y="72593"/>
                  </a:cubicBezTo>
                  <a:cubicBezTo>
                    <a:pt x="679684" y="119105"/>
                    <a:pt x="652622" y="159434"/>
                    <a:pt x="613105" y="186230"/>
                  </a:cubicBezTo>
                  <a:cubicBezTo>
                    <a:pt x="612120" y="186858"/>
                    <a:pt x="611134" y="187486"/>
                    <a:pt x="610147" y="188022"/>
                  </a:cubicBezTo>
                  <a:lnTo>
                    <a:pt x="608625" y="188919"/>
                  </a:lnTo>
                  <a:cubicBezTo>
                    <a:pt x="607549" y="189636"/>
                    <a:pt x="606385" y="190262"/>
                    <a:pt x="605309" y="190980"/>
                  </a:cubicBezTo>
                  <a:lnTo>
                    <a:pt x="604234" y="191608"/>
                  </a:lnTo>
                  <a:cubicBezTo>
                    <a:pt x="576097" y="208455"/>
                    <a:pt x="544106" y="217327"/>
                    <a:pt x="511667" y="217327"/>
                  </a:cubicBezTo>
                  <a:lnTo>
                    <a:pt x="292753" y="217327"/>
                  </a:lnTo>
                  <a:cubicBezTo>
                    <a:pt x="260941" y="217327"/>
                    <a:pt x="229489" y="208814"/>
                    <a:pt x="201800" y="192592"/>
                  </a:cubicBezTo>
                  <a:cubicBezTo>
                    <a:pt x="200276" y="191697"/>
                    <a:pt x="198843" y="190800"/>
                    <a:pt x="197409" y="189905"/>
                  </a:cubicBezTo>
                  <a:lnTo>
                    <a:pt x="195706" y="188919"/>
                  </a:lnTo>
                  <a:cubicBezTo>
                    <a:pt x="194810" y="188380"/>
                    <a:pt x="193824" y="187842"/>
                    <a:pt x="192928" y="187216"/>
                  </a:cubicBezTo>
                  <a:cubicBezTo>
                    <a:pt x="153411" y="161046"/>
                    <a:pt x="126080" y="121256"/>
                    <a:pt x="115865" y="75192"/>
                  </a:cubicBezTo>
                  <a:cubicBezTo>
                    <a:pt x="115416" y="73131"/>
                    <a:pt x="115058" y="71160"/>
                    <a:pt x="114610" y="69096"/>
                  </a:cubicBezTo>
                  <a:cubicBezTo>
                    <a:pt x="114341" y="67573"/>
                    <a:pt x="114072" y="65961"/>
                    <a:pt x="113893" y="64348"/>
                  </a:cubicBezTo>
                  <a:lnTo>
                    <a:pt x="113625" y="62734"/>
                  </a:lnTo>
                  <a:cubicBezTo>
                    <a:pt x="112101" y="52697"/>
                    <a:pt x="111474" y="44184"/>
                    <a:pt x="111474" y="35938"/>
                  </a:cubicBezTo>
                  <a:cubicBezTo>
                    <a:pt x="111474" y="28768"/>
                    <a:pt x="112011" y="21331"/>
                    <a:pt x="113176" y="12817"/>
                  </a:cubicBezTo>
                  <a:cubicBezTo>
                    <a:pt x="106366" y="4750"/>
                    <a:pt x="96330" y="0"/>
                    <a:pt x="85756" y="0"/>
                  </a:cubicBezTo>
                  <a:lnTo>
                    <a:pt x="2509" y="0"/>
                  </a:lnTo>
                  <a:cubicBezTo>
                    <a:pt x="806" y="13174"/>
                    <a:pt x="0" y="24735"/>
                    <a:pt x="0" y="35938"/>
                  </a:cubicBezTo>
                  <a:cubicBezTo>
                    <a:pt x="0" y="49111"/>
                    <a:pt x="1165" y="62913"/>
                    <a:pt x="3585" y="79224"/>
                  </a:cubicBezTo>
                  <a:lnTo>
                    <a:pt x="3585" y="79852"/>
                  </a:lnTo>
                  <a:cubicBezTo>
                    <a:pt x="3854" y="81106"/>
                    <a:pt x="4033" y="82452"/>
                    <a:pt x="4301" y="83705"/>
                  </a:cubicBezTo>
                  <a:lnTo>
                    <a:pt x="4660" y="85946"/>
                  </a:lnTo>
                  <a:cubicBezTo>
                    <a:pt x="4750" y="86753"/>
                    <a:pt x="4839" y="87469"/>
                    <a:pt x="5019" y="88276"/>
                  </a:cubicBezTo>
                  <a:cubicBezTo>
                    <a:pt x="13172" y="133355"/>
                    <a:pt x="32349" y="176640"/>
                    <a:pt x="60486" y="213385"/>
                  </a:cubicBezTo>
                  <a:cubicBezTo>
                    <a:pt x="61024" y="214102"/>
                    <a:pt x="61561" y="214818"/>
                    <a:pt x="62100" y="215535"/>
                  </a:cubicBezTo>
                  <a:cubicBezTo>
                    <a:pt x="62637" y="216343"/>
                    <a:pt x="63264" y="217058"/>
                    <a:pt x="63802" y="217866"/>
                  </a:cubicBezTo>
                  <a:cubicBezTo>
                    <a:pt x="64429" y="218673"/>
                    <a:pt x="65056" y="219478"/>
                    <a:pt x="65594" y="220286"/>
                  </a:cubicBezTo>
                  <a:cubicBezTo>
                    <a:pt x="66131" y="221003"/>
                    <a:pt x="66580" y="221719"/>
                    <a:pt x="67117" y="222347"/>
                  </a:cubicBezTo>
                  <a:cubicBezTo>
                    <a:pt x="123123" y="290010"/>
                    <a:pt x="205384" y="328905"/>
                    <a:pt x="292843" y="328905"/>
                  </a:cubicBezTo>
                  <a:lnTo>
                    <a:pt x="511757" y="328905"/>
                  </a:lnTo>
                  <a:cubicBezTo>
                    <a:pt x="599305" y="328905"/>
                    <a:pt x="681567" y="290100"/>
                    <a:pt x="737572" y="222347"/>
                  </a:cubicBezTo>
                  <a:cubicBezTo>
                    <a:pt x="738109" y="221719"/>
                    <a:pt x="738558" y="221003"/>
                    <a:pt x="739095" y="220286"/>
                  </a:cubicBezTo>
                  <a:cubicBezTo>
                    <a:pt x="739723" y="219478"/>
                    <a:pt x="740260" y="218583"/>
                    <a:pt x="740977" y="217776"/>
                  </a:cubicBezTo>
                  <a:cubicBezTo>
                    <a:pt x="741515" y="217058"/>
                    <a:pt x="742142" y="216253"/>
                    <a:pt x="742679" y="215446"/>
                  </a:cubicBezTo>
                  <a:cubicBezTo>
                    <a:pt x="743218" y="214728"/>
                    <a:pt x="743755" y="214013"/>
                    <a:pt x="744293" y="213295"/>
                  </a:cubicBezTo>
                  <a:cubicBezTo>
                    <a:pt x="772341" y="176552"/>
                    <a:pt x="791516" y="133265"/>
                    <a:pt x="799760" y="88186"/>
                  </a:cubicBezTo>
                  <a:cubicBezTo>
                    <a:pt x="799850" y="87469"/>
                    <a:pt x="800029" y="86664"/>
                    <a:pt x="800119" y="8594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orme libre 23">
              <a:extLst>
                <a:ext uri="{FF2B5EF4-FFF2-40B4-BE49-F238E27FC236}">
                  <a16:creationId xmlns:a16="http://schemas.microsoft.com/office/drawing/2014/main" id="{5F3D3678-FFDB-41E6-AA99-09F0DFAB1C7E}"/>
                </a:ext>
              </a:extLst>
            </p:cNvPr>
            <p:cNvSpPr/>
            <p:nvPr/>
          </p:nvSpPr>
          <p:spPr>
            <a:xfrm>
              <a:off x="5185817" y="2247153"/>
              <a:ext cx="699871" cy="145568"/>
            </a:xfrm>
            <a:custGeom>
              <a:avLst/>
              <a:gdLst>
                <a:gd name="csX0" fmla="*/ 213270 w 645453"/>
                <a:gd name="csY0" fmla="*/ 111576 h 134249"/>
                <a:gd name="csX1" fmla="*/ 432184 w 645453"/>
                <a:gd name="csY1" fmla="*/ 111576 h 134249"/>
                <a:gd name="csX2" fmla="*/ 519463 w 645453"/>
                <a:gd name="csY2" fmla="*/ 134250 h 134249"/>
                <a:gd name="csX3" fmla="*/ 641869 w 645453"/>
                <a:gd name="csY3" fmla="*/ 92398 h 134249"/>
                <a:gd name="csX4" fmla="*/ 645454 w 645453"/>
                <a:gd name="csY4" fmla="*/ 92398 h 134249"/>
                <a:gd name="csX5" fmla="*/ 432184 w 645453"/>
                <a:gd name="csY5" fmla="*/ 0 h 134249"/>
                <a:gd name="csX6" fmla="*/ 213270 w 645453"/>
                <a:gd name="csY6" fmla="*/ 0 h 134249"/>
                <a:gd name="csX7" fmla="*/ 0 w 645453"/>
                <a:gd name="csY7" fmla="*/ 92398 h 134249"/>
                <a:gd name="csX8" fmla="*/ 6272 w 645453"/>
                <a:gd name="csY8" fmla="*/ 92398 h 134249"/>
                <a:gd name="csX9" fmla="*/ 127513 w 645453"/>
                <a:gd name="csY9" fmla="*/ 133443 h 134249"/>
                <a:gd name="csX10" fmla="*/ 213360 w 645453"/>
                <a:gd name="csY10" fmla="*/ 111576 h 134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453" h="134249">
                  <a:moveTo>
                    <a:pt x="213270" y="111576"/>
                  </a:moveTo>
                  <a:lnTo>
                    <a:pt x="432184" y="111576"/>
                  </a:lnTo>
                  <a:cubicBezTo>
                    <a:pt x="462562" y="111576"/>
                    <a:pt x="492670" y="119374"/>
                    <a:pt x="519463" y="134250"/>
                  </a:cubicBezTo>
                  <a:cubicBezTo>
                    <a:pt x="554411" y="107274"/>
                    <a:pt x="597692" y="92398"/>
                    <a:pt x="641869" y="92398"/>
                  </a:cubicBezTo>
                  <a:lnTo>
                    <a:pt x="645454" y="92398"/>
                  </a:lnTo>
                  <a:cubicBezTo>
                    <a:pt x="590075" y="33428"/>
                    <a:pt x="513370" y="0"/>
                    <a:pt x="432184" y="0"/>
                  </a:cubicBezTo>
                  <a:lnTo>
                    <a:pt x="213270" y="0"/>
                  </a:lnTo>
                  <a:cubicBezTo>
                    <a:pt x="132084" y="0"/>
                    <a:pt x="55379" y="33428"/>
                    <a:pt x="0" y="92398"/>
                  </a:cubicBezTo>
                  <a:lnTo>
                    <a:pt x="6272" y="92398"/>
                  </a:lnTo>
                  <a:cubicBezTo>
                    <a:pt x="49913" y="92398"/>
                    <a:pt x="92745" y="106916"/>
                    <a:pt x="127513" y="133443"/>
                  </a:cubicBezTo>
                  <a:cubicBezTo>
                    <a:pt x="153949" y="119105"/>
                    <a:pt x="183519" y="111576"/>
                    <a:pt x="213360" y="11157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orme libre 24">
              <a:extLst>
                <a:ext uri="{FF2B5EF4-FFF2-40B4-BE49-F238E27FC236}">
                  <a16:creationId xmlns:a16="http://schemas.microsoft.com/office/drawing/2014/main" id="{26E14757-3383-4365-90A6-6FF64DE47973}"/>
                </a:ext>
              </a:extLst>
            </p:cNvPr>
            <p:cNvSpPr/>
            <p:nvPr/>
          </p:nvSpPr>
          <p:spPr>
            <a:xfrm>
              <a:off x="5944182" y="4104562"/>
              <a:ext cx="303637" cy="120985"/>
            </a:xfrm>
            <a:custGeom>
              <a:avLst/>
              <a:gdLst>
                <a:gd name="csX0" fmla="*/ 234416 w 280028"/>
                <a:gd name="csY0" fmla="*/ 111578 h 111578"/>
                <a:gd name="csX1" fmla="*/ 280028 w 280028"/>
                <a:gd name="csY1" fmla="*/ 0 h 111578"/>
                <a:gd name="csX2" fmla="*/ 0 w 280028"/>
                <a:gd name="csY2" fmla="*/ 0 h 111578"/>
                <a:gd name="csX3" fmla="*/ 45611 w 280028"/>
                <a:gd name="csY3" fmla="*/ 111578 h 111578"/>
                <a:gd name="csX4" fmla="*/ 234416 w 280028"/>
                <a:gd name="csY4" fmla="*/ 111578 h 111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0028" h="111578">
                  <a:moveTo>
                    <a:pt x="234416" y="111578"/>
                  </a:moveTo>
                  <a:cubicBezTo>
                    <a:pt x="242392" y="71608"/>
                    <a:pt x="257626" y="34146"/>
                    <a:pt x="280028" y="0"/>
                  </a:cubicBezTo>
                  <a:lnTo>
                    <a:pt x="0" y="0"/>
                  </a:lnTo>
                  <a:cubicBezTo>
                    <a:pt x="22313" y="34146"/>
                    <a:pt x="37635" y="71608"/>
                    <a:pt x="45611" y="111578"/>
                  </a:cubicBezTo>
                  <a:lnTo>
                    <a:pt x="234416" y="1115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orme libre 25">
              <a:extLst>
                <a:ext uri="{FF2B5EF4-FFF2-40B4-BE49-F238E27FC236}">
                  <a16:creationId xmlns:a16="http://schemas.microsoft.com/office/drawing/2014/main" id="{E202463C-AC23-4816-BAF5-A93CB41DC7D1}"/>
                </a:ext>
              </a:extLst>
            </p:cNvPr>
            <p:cNvSpPr/>
            <p:nvPr/>
          </p:nvSpPr>
          <p:spPr>
            <a:xfrm>
              <a:off x="5690293" y="4155580"/>
              <a:ext cx="808597" cy="326316"/>
            </a:xfrm>
            <a:custGeom>
              <a:avLst/>
              <a:gdLst>
                <a:gd name="csX0" fmla="*/ 679505 w 745725"/>
                <a:gd name="csY0" fmla="*/ 263303 h 300943"/>
                <a:gd name="csX1" fmla="*/ 681028 w 745725"/>
                <a:gd name="csY1" fmla="*/ 262137 h 300943"/>
                <a:gd name="csX2" fmla="*/ 683179 w 745725"/>
                <a:gd name="csY2" fmla="*/ 260435 h 300943"/>
                <a:gd name="csX3" fmla="*/ 684881 w 745725"/>
                <a:gd name="csY3" fmla="*/ 258912 h 300943"/>
                <a:gd name="csX4" fmla="*/ 686584 w 745725"/>
                <a:gd name="csY4" fmla="*/ 257389 h 300943"/>
                <a:gd name="csX5" fmla="*/ 745726 w 745725"/>
                <a:gd name="csY5" fmla="*/ 126992 h 300943"/>
                <a:gd name="csX6" fmla="*/ 691512 w 745725"/>
                <a:gd name="csY6" fmla="*/ 1166 h 300943"/>
                <a:gd name="csX7" fmla="*/ 628786 w 745725"/>
                <a:gd name="csY7" fmla="*/ 102257 h 300943"/>
                <a:gd name="csX8" fmla="*/ 634163 w 745725"/>
                <a:gd name="csY8" fmla="*/ 127082 h 300943"/>
                <a:gd name="csX9" fmla="*/ 627621 w 745725"/>
                <a:gd name="csY9" fmla="*/ 154416 h 300943"/>
                <a:gd name="csX10" fmla="*/ 623409 w 745725"/>
                <a:gd name="csY10" fmla="*/ 162123 h 300943"/>
                <a:gd name="csX11" fmla="*/ 619825 w 745725"/>
                <a:gd name="csY11" fmla="*/ 166604 h 300943"/>
                <a:gd name="csX12" fmla="*/ 618929 w 745725"/>
                <a:gd name="csY12" fmla="*/ 167590 h 300943"/>
                <a:gd name="csX13" fmla="*/ 571794 w 745725"/>
                <a:gd name="csY13" fmla="*/ 189457 h 300943"/>
                <a:gd name="csX14" fmla="*/ 173930 w 745725"/>
                <a:gd name="csY14" fmla="*/ 189457 h 300943"/>
                <a:gd name="csX15" fmla="*/ 129126 w 745725"/>
                <a:gd name="csY15" fmla="*/ 170367 h 300943"/>
                <a:gd name="csX16" fmla="*/ 125363 w 745725"/>
                <a:gd name="csY16" fmla="*/ 165886 h 300943"/>
                <a:gd name="csX17" fmla="*/ 124825 w 745725"/>
                <a:gd name="csY17" fmla="*/ 165170 h 300943"/>
                <a:gd name="csX18" fmla="*/ 120434 w 745725"/>
                <a:gd name="csY18" fmla="*/ 158718 h 300943"/>
                <a:gd name="csX19" fmla="*/ 111473 w 745725"/>
                <a:gd name="csY19" fmla="*/ 126903 h 300943"/>
                <a:gd name="csX20" fmla="*/ 118822 w 745725"/>
                <a:gd name="csY20" fmla="*/ 98045 h 300943"/>
                <a:gd name="csX21" fmla="*/ 55288 w 745725"/>
                <a:gd name="csY21" fmla="*/ 0 h 300943"/>
                <a:gd name="csX22" fmla="*/ 0 w 745725"/>
                <a:gd name="csY22" fmla="*/ 126903 h 300943"/>
                <a:gd name="csX23" fmla="*/ 60127 w 745725"/>
                <a:gd name="csY23" fmla="*/ 258194 h 300943"/>
                <a:gd name="csX24" fmla="*/ 60127 w 745725"/>
                <a:gd name="csY24" fmla="*/ 258194 h 300943"/>
                <a:gd name="csX25" fmla="*/ 61830 w 745725"/>
                <a:gd name="csY25" fmla="*/ 259809 h 300943"/>
                <a:gd name="csX26" fmla="*/ 63532 w 745725"/>
                <a:gd name="csY26" fmla="*/ 261332 h 300943"/>
                <a:gd name="csX27" fmla="*/ 65324 w 745725"/>
                <a:gd name="csY27" fmla="*/ 262675 h 300943"/>
                <a:gd name="csX28" fmla="*/ 67296 w 745725"/>
                <a:gd name="csY28" fmla="*/ 264111 h 300943"/>
                <a:gd name="csX29" fmla="*/ 173930 w 745725"/>
                <a:gd name="csY29" fmla="*/ 300943 h 300943"/>
                <a:gd name="csX30" fmla="*/ 571794 w 745725"/>
                <a:gd name="csY30" fmla="*/ 300943 h 300943"/>
                <a:gd name="csX31" fmla="*/ 679594 w 745725"/>
                <a:gd name="csY31" fmla="*/ 263303 h 30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45725" h="300943">
                  <a:moveTo>
                    <a:pt x="679505" y="263303"/>
                  </a:moveTo>
                  <a:lnTo>
                    <a:pt x="681028" y="262137"/>
                  </a:lnTo>
                  <a:cubicBezTo>
                    <a:pt x="681745" y="261601"/>
                    <a:pt x="682461" y="261063"/>
                    <a:pt x="683179" y="260435"/>
                  </a:cubicBezTo>
                  <a:cubicBezTo>
                    <a:pt x="683716" y="259986"/>
                    <a:pt x="684344" y="259450"/>
                    <a:pt x="684881" y="258912"/>
                  </a:cubicBezTo>
                  <a:cubicBezTo>
                    <a:pt x="685419" y="258374"/>
                    <a:pt x="686046" y="257836"/>
                    <a:pt x="686584" y="257389"/>
                  </a:cubicBezTo>
                  <a:cubicBezTo>
                    <a:pt x="724130" y="224228"/>
                    <a:pt x="745726" y="176732"/>
                    <a:pt x="745726" y="126992"/>
                  </a:cubicBezTo>
                  <a:cubicBezTo>
                    <a:pt x="745726" y="77253"/>
                    <a:pt x="726012" y="34056"/>
                    <a:pt x="691512" y="1166"/>
                  </a:cubicBezTo>
                  <a:cubicBezTo>
                    <a:pt x="657998" y="25184"/>
                    <a:pt x="635417" y="61570"/>
                    <a:pt x="628786" y="102257"/>
                  </a:cubicBezTo>
                  <a:cubicBezTo>
                    <a:pt x="632370" y="110322"/>
                    <a:pt x="634163" y="118658"/>
                    <a:pt x="634163" y="127082"/>
                  </a:cubicBezTo>
                  <a:cubicBezTo>
                    <a:pt x="634163" y="136403"/>
                    <a:pt x="632011" y="145544"/>
                    <a:pt x="627621" y="154416"/>
                  </a:cubicBezTo>
                  <a:cubicBezTo>
                    <a:pt x="626367" y="157014"/>
                    <a:pt x="625023" y="159613"/>
                    <a:pt x="623409" y="162123"/>
                  </a:cubicBezTo>
                  <a:cubicBezTo>
                    <a:pt x="622334" y="163735"/>
                    <a:pt x="621079" y="165170"/>
                    <a:pt x="619825" y="166604"/>
                  </a:cubicBezTo>
                  <a:lnTo>
                    <a:pt x="618929" y="167590"/>
                  </a:lnTo>
                  <a:cubicBezTo>
                    <a:pt x="606922" y="181480"/>
                    <a:pt x="589716" y="189457"/>
                    <a:pt x="571794" y="189457"/>
                  </a:cubicBezTo>
                  <a:lnTo>
                    <a:pt x="173930" y="189457"/>
                  </a:lnTo>
                  <a:cubicBezTo>
                    <a:pt x="156995" y="189457"/>
                    <a:pt x="141044" y="182646"/>
                    <a:pt x="129126" y="170367"/>
                  </a:cubicBezTo>
                  <a:cubicBezTo>
                    <a:pt x="127783" y="168934"/>
                    <a:pt x="126528" y="167411"/>
                    <a:pt x="125363" y="165886"/>
                  </a:cubicBezTo>
                  <a:lnTo>
                    <a:pt x="124825" y="165170"/>
                  </a:lnTo>
                  <a:cubicBezTo>
                    <a:pt x="123212" y="163109"/>
                    <a:pt x="121689" y="160959"/>
                    <a:pt x="120434" y="158718"/>
                  </a:cubicBezTo>
                  <a:cubicBezTo>
                    <a:pt x="114609" y="148859"/>
                    <a:pt x="111473" y="137926"/>
                    <a:pt x="111473" y="126903"/>
                  </a:cubicBezTo>
                  <a:cubicBezTo>
                    <a:pt x="111473" y="117044"/>
                    <a:pt x="113982" y="107097"/>
                    <a:pt x="118822" y="98045"/>
                  </a:cubicBezTo>
                  <a:cubicBezTo>
                    <a:pt x="111294" y="58432"/>
                    <a:pt x="88354" y="23123"/>
                    <a:pt x="55288" y="0"/>
                  </a:cubicBezTo>
                  <a:cubicBezTo>
                    <a:pt x="20072" y="32982"/>
                    <a:pt x="0" y="78866"/>
                    <a:pt x="0" y="126903"/>
                  </a:cubicBezTo>
                  <a:cubicBezTo>
                    <a:pt x="0" y="174938"/>
                    <a:pt x="21954" y="224946"/>
                    <a:pt x="60127" y="258194"/>
                  </a:cubicBezTo>
                  <a:lnTo>
                    <a:pt x="60127" y="258194"/>
                  </a:lnTo>
                  <a:cubicBezTo>
                    <a:pt x="60754" y="258733"/>
                    <a:pt x="61292" y="259271"/>
                    <a:pt x="61830" y="259809"/>
                  </a:cubicBezTo>
                  <a:cubicBezTo>
                    <a:pt x="62368" y="260345"/>
                    <a:pt x="62906" y="260794"/>
                    <a:pt x="63532" y="261332"/>
                  </a:cubicBezTo>
                  <a:cubicBezTo>
                    <a:pt x="64071" y="261781"/>
                    <a:pt x="64697" y="262227"/>
                    <a:pt x="65324" y="262675"/>
                  </a:cubicBezTo>
                  <a:cubicBezTo>
                    <a:pt x="65952" y="263124"/>
                    <a:pt x="66669" y="263662"/>
                    <a:pt x="67296" y="264111"/>
                  </a:cubicBezTo>
                  <a:cubicBezTo>
                    <a:pt x="98211" y="288218"/>
                    <a:pt x="135130" y="300943"/>
                    <a:pt x="173930" y="300943"/>
                  </a:cubicBezTo>
                  <a:lnTo>
                    <a:pt x="571794" y="300943"/>
                  </a:lnTo>
                  <a:cubicBezTo>
                    <a:pt x="611223" y="300943"/>
                    <a:pt x="648500" y="287949"/>
                    <a:pt x="679594" y="2633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orme libre 26">
              <a:extLst>
                <a:ext uri="{FF2B5EF4-FFF2-40B4-BE49-F238E27FC236}">
                  <a16:creationId xmlns:a16="http://schemas.microsoft.com/office/drawing/2014/main" id="{97A65517-7249-4C0C-A2A8-BE6F0F8C0B11}"/>
                </a:ext>
              </a:extLst>
            </p:cNvPr>
            <p:cNvSpPr/>
            <p:nvPr/>
          </p:nvSpPr>
          <p:spPr>
            <a:xfrm>
              <a:off x="6810885" y="4104468"/>
              <a:ext cx="808793" cy="377427"/>
            </a:xfrm>
            <a:custGeom>
              <a:avLst/>
              <a:gdLst>
                <a:gd name="csX0" fmla="*/ 571796 w 745905"/>
                <a:gd name="csY0" fmla="*/ 88 h 348080"/>
                <a:gd name="csX1" fmla="*/ 234148 w 745905"/>
                <a:gd name="csY1" fmla="*/ 88 h 348080"/>
                <a:gd name="csX2" fmla="*/ 279759 w 745905"/>
                <a:gd name="csY2" fmla="*/ 111666 h 348080"/>
                <a:gd name="csX3" fmla="*/ 571796 w 745905"/>
                <a:gd name="csY3" fmla="*/ 111666 h 348080"/>
                <a:gd name="csX4" fmla="*/ 634253 w 745905"/>
                <a:gd name="csY4" fmla="*/ 174130 h 348080"/>
                <a:gd name="csX5" fmla="*/ 571796 w 745905"/>
                <a:gd name="csY5" fmla="*/ 236595 h 348080"/>
                <a:gd name="csX6" fmla="*/ 173931 w 745905"/>
                <a:gd name="csY6" fmla="*/ 236595 h 348080"/>
                <a:gd name="csX7" fmla="*/ 129127 w 745905"/>
                <a:gd name="csY7" fmla="*/ 217505 h 348080"/>
                <a:gd name="csX8" fmla="*/ 125363 w 745905"/>
                <a:gd name="csY8" fmla="*/ 213024 h 348080"/>
                <a:gd name="csX9" fmla="*/ 124826 w 745905"/>
                <a:gd name="csY9" fmla="*/ 212308 h 348080"/>
                <a:gd name="csX10" fmla="*/ 120435 w 745905"/>
                <a:gd name="csY10" fmla="*/ 205856 h 348080"/>
                <a:gd name="csX11" fmla="*/ 111474 w 745905"/>
                <a:gd name="csY11" fmla="*/ 174040 h 348080"/>
                <a:gd name="csX12" fmla="*/ 118822 w 745905"/>
                <a:gd name="csY12" fmla="*/ 145183 h 348080"/>
                <a:gd name="csX13" fmla="*/ 55289 w 745905"/>
                <a:gd name="csY13" fmla="*/ 47138 h 348080"/>
                <a:gd name="csX14" fmla="*/ 0 w 745905"/>
                <a:gd name="csY14" fmla="*/ 174040 h 348080"/>
                <a:gd name="csX15" fmla="*/ 60217 w 745905"/>
                <a:gd name="csY15" fmla="*/ 305332 h 348080"/>
                <a:gd name="csX16" fmla="*/ 61920 w 745905"/>
                <a:gd name="csY16" fmla="*/ 306947 h 348080"/>
                <a:gd name="csX17" fmla="*/ 63622 w 745905"/>
                <a:gd name="csY17" fmla="*/ 308470 h 348080"/>
                <a:gd name="csX18" fmla="*/ 65415 w 745905"/>
                <a:gd name="csY18" fmla="*/ 309813 h 348080"/>
                <a:gd name="csX19" fmla="*/ 67386 w 745905"/>
                <a:gd name="csY19" fmla="*/ 311249 h 348080"/>
                <a:gd name="csX20" fmla="*/ 174021 w 745905"/>
                <a:gd name="csY20" fmla="*/ 348081 h 348080"/>
                <a:gd name="csX21" fmla="*/ 571885 w 745905"/>
                <a:gd name="csY21" fmla="*/ 348081 h 348080"/>
                <a:gd name="csX22" fmla="*/ 745905 w 745905"/>
                <a:gd name="csY22" fmla="*/ 174040 h 348080"/>
                <a:gd name="csX23" fmla="*/ 571885 w 745905"/>
                <a:gd name="csY23" fmla="*/ 0 h 348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45905" h="348080">
                  <a:moveTo>
                    <a:pt x="571796" y="88"/>
                  </a:moveTo>
                  <a:lnTo>
                    <a:pt x="234148" y="88"/>
                  </a:lnTo>
                  <a:cubicBezTo>
                    <a:pt x="256461" y="34233"/>
                    <a:pt x="271784" y="71696"/>
                    <a:pt x="279759" y="111666"/>
                  </a:cubicBezTo>
                  <a:lnTo>
                    <a:pt x="571796" y="111666"/>
                  </a:lnTo>
                  <a:cubicBezTo>
                    <a:pt x="606205" y="111666"/>
                    <a:pt x="634253" y="139715"/>
                    <a:pt x="634253" y="174130"/>
                  </a:cubicBezTo>
                  <a:cubicBezTo>
                    <a:pt x="634253" y="208543"/>
                    <a:pt x="606205" y="236595"/>
                    <a:pt x="571796" y="236595"/>
                  </a:cubicBezTo>
                  <a:lnTo>
                    <a:pt x="173931" y="236595"/>
                  </a:lnTo>
                  <a:cubicBezTo>
                    <a:pt x="156995" y="236595"/>
                    <a:pt x="141044" y="229784"/>
                    <a:pt x="129127" y="217505"/>
                  </a:cubicBezTo>
                  <a:cubicBezTo>
                    <a:pt x="127783" y="216071"/>
                    <a:pt x="126528" y="214549"/>
                    <a:pt x="125363" y="213024"/>
                  </a:cubicBezTo>
                  <a:lnTo>
                    <a:pt x="124826" y="212308"/>
                  </a:lnTo>
                  <a:cubicBezTo>
                    <a:pt x="123212" y="210247"/>
                    <a:pt x="121778" y="208096"/>
                    <a:pt x="120435" y="205856"/>
                  </a:cubicBezTo>
                  <a:cubicBezTo>
                    <a:pt x="114610" y="195997"/>
                    <a:pt x="111474" y="185063"/>
                    <a:pt x="111474" y="174040"/>
                  </a:cubicBezTo>
                  <a:cubicBezTo>
                    <a:pt x="111474" y="164181"/>
                    <a:pt x="113982" y="154235"/>
                    <a:pt x="118822" y="145183"/>
                  </a:cubicBezTo>
                  <a:cubicBezTo>
                    <a:pt x="111295" y="105570"/>
                    <a:pt x="88354" y="70260"/>
                    <a:pt x="55289" y="47138"/>
                  </a:cubicBezTo>
                  <a:cubicBezTo>
                    <a:pt x="20072" y="80119"/>
                    <a:pt x="0" y="126003"/>
                    <a:pt x="0" y="174040"/>
                  </a:cubicBezTo>
                  <a:cubicBezTo>
                    <a:pt x="0" y="222075"/>
                    <a:pt x="21954" y="272173"/>
                    <a:pt x="60217" y="305332"/>
                  </a:cubicBezTo>
                  <a:cubicBezTo>
                    <a:pt x="60845" y="305870"/>
                    <a:pt x="61382" y="306409"/>
                    <a:pt x="61920" y="306947"/>
                  </a:cubicBezTo>
                  <a:cubicBezTo>
                    <a:pt x="62457" y="307483"/>
                    <a:pt x="62995" y="308021"/>
                    <a:pt x="63622" y="308470"/>
                  </a:cubicBezTo>
                  <a:cubicBezTo>
                    <a:pt x="64160" y="308918"/>
                    <a:pt x="64787" y="309365"/>
                    <a:pt x="65415" y="309813"/>
                  </a:cubicBezTo>
                  <a:cubicBezTo>
                    <a:pt x="66042" y="310262"/>
                    <a:pt x="66758" y="310800"/>
                    <a:pt x="67386" y="311249"/>
                  </a:cubicBezTo>
                  <a:cubicBezTo>
                    <a:pt x="98301" y="335356"/>
                    <a:pt x="135220" y="348081"/>
                    <a:pt x="174021" y="348081"/>
                  </a:cubicBezTo>
                  <a:lnTo>
                    <a:pt x="571885" y="348081"/>
                  </a:lnTo>
                  <a:cubicBezTo>
                    <a:pt x="667856" y="348081"/>
                    <a:pt x="745905" y="270023"/>
                    <a:pt x="745905" y="174040"/>
                  </a:cubicBezTo>
                  <a:cubicBezTo>
                    <a:pt x="745905" y="78058"/>
                    <a:pt x="667856" y="0"/>
                    <a:pt x="571885" y="0"/>
                  </a:cubicBezTo>
                  <a:close/>
                </a:path>
              </a:pathLst>
            </a:cu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orme libre 27">
              <a:extLst>
                <a:ext uri="{FF2B5EF4-FFF2-40B4-BE49-F238E27FC236}">
                  <a16:creationId xmlns:a16="http://schemas.microsoft.com/office/drawing/2014/main" id="{B56AD76D-6785-4394-9832-8EEA798FD0AA}"/>
                </a:ext>
              </a:extLst>
            </p:cNvPr>
            <p:cNvSpPr/>
            <p:nvPr/>
          </p:nvSpPr>
          <p:spPr>
            <a:xfrm>
              <a:off x="4572421" y="4104468"/>
              <a:ext cx="808695" cy="377427"/>
            </a:xfrm>
            <a:custGeom>
              <a:avLst/>
              <a:gdLst>
                <a:gd name="csX0" fmla="*/ 678072 w 745815"/>
                <a:gd name="csY0" fmla="*/ 311605 h 348080"/>
                <a:gd name="csX1" fmla="*/ 678788 w 745815"/>
                <a:gd name="csY1" fmla="*/ 311069 h 348080"/>
                <a:gd name="csX2" fmla="*/ 680491 w 745815"/>
                <a:gd name="csY2" fmla="*/ 309813 h 348080"/>
                <a:gd name="csX3" fmla="*/ 682283 w 745815"/>
                <a:gd name="csY3" fmla="*/ 308470 h 348080"/>
                <a:gd name="csX4" fmla="*/ 683897 w 745815"/>
                <a:gd name="csY4" fmla="*/ 307034 h 348080"/>
                <a:gd name="csX5" fmla="*/ 685599 w 745815"/>
                <a:gd name="csY5" fmla="*/ 305422 h 348080"/>
                <a:gd name="csX6" fmla="*/ 745816 w 745815"/>
                <a:gd name="csY6" fmla="*/ 174130 h 348080"/>
                <a:gd name="csX7" fmla="*/ 690528 w 745815"/>
                <a:gd name="csY7" fmla="*/ 47227 h 348080"/>
                <a:gd name="csX8" fmla="*/ 626994 w 745815"/>
                <a:gd name="csY8" fmla="*/ 145273 h 348080"/>
                <a:gd name="csX9" fmla="*/ 634342 w 745815"/>
                <a:gd name="csY9" fmla="*/ 174130 h 348080"/>
                <a:gd name="csX10" fmla="*/ 625382 w 745815"/>
                <a:gd name="csY10" fmla="*/ 205856 h 348080"/>
                <a:gd name="csX11" fmla="*/ 620991 w 745815"/>
                <a:gd name="csY11" fmla="*/ 212308 h 348080"/>
                <a:gd name="csX12" fmla="*/ 620453 w 745815"/>
                <a:gd name="csY12" fmla="*/ 212934 h 348080"/>
                <a:gd name="csX13" fmla="*/ 616690 w 745815"/>
                <a:gd name="csY13" fmla="*/ 217415 h 348080"/>
                <a:gd name="csX14" fmla="*/ 571885 w 745815"/>
                <a:gd name="csY14" fmla="*/ 236505 h 348080"/>
                <a:gd name="csX15" fmla="*/ 174021 w 745815"/>
                <a:gd name="csY15" fmla="*/ 236505 h 348080"/>
                <a:gd name="csX16" fmla="*/ 111564 w 745815"/>
                <a:gd name="csY16" fmla="*/ 174040 h 348080"/>
                <a:gd name="csX17" fmla="*/ 174021 w 745815"/>
                <a:gd name="csY17" fmla="*/ 111576 h 348080"/>
                <a:gd name="csX18" fmla="*/ 466057 w 745815"/>
                <a:gd name="csY18" fmla="*/ 111576 h 348080"/>
                <a:gd name="csX19" fmla="*/ 511667 w 745815"/>
                <a:gd name="csY19" fmla="*/ 0 h 348080"/>
                <a:gd name="csX20" fmla="*/ 174021 w 745815"/>
                <a:gd name="csY20" fmla="*/ 0 h 348080"/>
                <a:gd name="csX21" fmla="*/ 0 w 745815"/>
                <a:gd name="csY21" fmla="*/ 174040 h 348080"/>
                <a:gd name="csX22" fmla="*/ 174021 w 745815"/>
                <a:gd name="csY22" fmla="*/ 348081 h 348080"/>
                <a:gd name="csX23" fmla="*/ 571885 w 745815"/>
                <a:gd name="csY23" fmla="*/ 348081 h 348080"/>
                <a:gd name="csX24" fmla="*/ 678072 w 745815"/>
                <a:gd name="csY24" fmla="*/ 311605 h 348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5815" h="348080">
                  <a:moveTo>
                    <a:pt x="678072" y="311605"/>
                  </a:moveTo>
                  <a:lnTo>
                    <a:pt x="678788" y="311069"/>
                  </a:lnTo>
                  <a:cubicBezTo>
                    <a:pt x="679326" y="310621"/>
                    <a:pt x="679953" y="310172"/>
                    <a:pt x="680491" y="309813"/>
                  </a:cubicBezTo>
                  <a:cubicBezTo>
                    <a:pt x="681118" y="309365"/>
                    <a:pt x="681745" y="308918"/>
                    <a:pt x="682283" y="308470"/>
                  </a:cubicBezTo>
                  <a:cubicBezTo>
                    <a:pt x="682821" y="308021"/>
                    <a:pt x="683358" y="307483"/>
                    <a:pt x="683897" y="307034"/>
                  </a:cubicBezTo>
                  <a:cubicBezTo>
                    <a:pt x="684434" y="306498"/>
                    <a:pt x="685061" y="305960"/>
                    <a:pt x="685599" y="305422"/>
                  </a:cubicBezTo>
                  <a:cubicBezTo>
                    <a:pt x="723862" y="272173"/>
                    <a:pt x="745816" y="224316"/>
                    <a:pt x="745816" y="174130"/>
                  </a:cubicBezTo>
                  <a:cubicBezTo>
                    <a:pt x="745816" y="123942"/>
                    <a:pt x="725743" y="80209"/>
                    <a:pt x="690528" y="47227"/>
                  </a:cubicBezTo>
                  <a:cubicBezTo>
                    <a:pt x="657372" y="70350"/>
                    <a:pt x="634432" y="105660"/>
                    <a:pt x="626994" y="145273"/>
                  </a:cubicBezTo>
                  <a:cubicBezTo>
                    <a:pt x="631743" y="154325"/>
                    <a:pt x="634342" y="164271"/>
                    <a:pt x="634342" y="174130"/>
                  </a:cubicBezTo>
                  <a:cubicBezTo>
                    <a:pt x="634342" y="185063"/>
                    <a:pt x="631296" y="196087"/>
                    <a:pt x="625382" y="205856"/>
                  </a:cubicBezTo>
                  <a:cubicBezTo>
                    <a:pt x="624037" y="208096"/>
                    <a:pt x="622603" y="210247"/>
                    <a:pt x="620991" y="212308"/>
                  </a:cubicBezTo>
                  <a:lnTo>
                    <a:pt x="620453" y="212934"/>
                  </a:lnTo>
                  <a:cubicBezTo>
                    <a:pt x="619288" y="214459"/>
                    <a:pt x="618033" y="215982"/>
                    <a:pt x="616690" y="217415"/>
                  </a:cubicBezTo>
                  <a:cubicBezTo>
                    <a:pt x="604592" y="229784"/>
                    <a:pt x="588732" y="236505"/>
                    <a:pt x="571885" y="236505"/>
                  </a:cubicBezTo>
                  <a:lnTo>
                    <a:pt x="174021" y="236505"/>
                  </a:lnTo>
                  <a:cubicBezTo>
                    <a:pt x="139610" y="236505"/>
                    <a:pt x="111564" y="208453"/>
                    <a:pt x="111564" y="174040"/>
                  </a:cubicBezTo>
                  <a:cubicBezTo>
                    <a:pt x="111564" y="139626"/>
                    <a:pt x="139610" y="111576"/>
                    <a:pt x="174021" y="111576"/>
                  </a:cubicBezTo>
                  <a:lnTo>
                    <a:pt x="466057" y="111576"/>
                  </a:lnTo>
                  <a:cubicBezTo>
                    <a:pt x="474032" y="71606"/>
                    <a:pt x="489265" y="34143"/>
                    <a:pt x="511667" y="0"/>
                  </a:cubicBezTo>
                  <a:lnTo>
                    <a:pt x="174021" y="0"/>
                  </a:lnTo>
                  <a:cubicBezTo>
                    <a:pt x="78049" y="0"/>
                    <a:pt x="0" y="78058"/>
                    <a:pt x="0" y="174040"/>
                  </a:cubicBezTo>
                  <a:cubicBezTo>
                    <a:pt x="0" y="270023"/>
                    <a:pt x="78049" y="348081"/>
                    <a:pt x="174021" y="348081"/>
                  </a:cubicBezTo>
                  <a:lnTo>
                    <a:pt x="571885" y="348081"/>
                  </a:lnTo>
                  <a:cubicBezTo>
                    <a:pt x="610506" y="348081"/>
                    <a:pt x="647246" y="335445"/>
                    <a:pt x="678072" y="311605"/>
                  </a:cubicBezTo>
                  <a:close/>
                </a:path>
              </a:pathLst>
            </a:cu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orme libre 28">
              <a:extLst>
                <a:ext uri="{FF2B5EF4-FFF2-40B4-BE49-F238E27FC236}">
                  <a16:creationId xmlns:a16="http://schemas.microsoft.com/office/drawing/2014/main" id="{847DC7A0-4899-4CA3-967F-B96B36452C35}"/>
                </a:ext>
              </a:extLst>
            </p:cNvPr>
            <p:cNvSpPr/>
            <p:nvPr/>
          </p:nvSpPr>
          <p:spPr>
            <a:xfrm>
              <a:off x="5099341" y="3975516"/>
              <a:ext cx="872337" cy="356633"/>
            </a:xfrm>
            <a:custGeom>
              <a:avLst/>
              <a:gdLst>
                <a:gd name="csX0" fmla="*/ 5288 w 804509"/>
                <a:gd name="csY0" fmla="*/ 242329 h 328903"/>
                <a:gd name="csX1" fmla="*/ 2599 w 804509"/>
                <a:gd name="csY1" fmla="*/ 257477 h 328903"/>
                <a:gd name="csX2" fmla="*/ 2151 w 804509"/>
                <a:gd name="csY2" fmla="*/ 257477 h 328903"/>
                <a:gd name="csX3" fmla="*/ 0 w 804509"/>
                <a:gd name="csY3" fmla="*/ 292966 h 328903"/>
                <a:gd name="csX4" fmla="*/ 2151 w 804509"/>
                <a:gd name="csY4" fmla="*/ 328455 h 328903"/>
                <a:gd name="csX5" fmla="*/ 85936 w 804509"/>
                <a:gd name="csY5" fmla="*/ 328455 h 328903"/>
                <a:gd name="csX6" fmla="*/ 111384 w 804509"/>
                <a:gd name="csY6" fmla="*/ 317611 h 328903"/>
                <a:gd name="csX7" fmla="*/ 112997 w 804509"/>
                <a:gd name="csY7" fmla="*/ 315550 h 328903"/>
                <a:gd name="csX8" fmla="*/ 111564 w 804509"/>
                <a:gd name="csY8" fmla="*/ 292966 h 328903"/>
                <a:gd name="csX9" fmla="*/ 113087 w 804509"/>
                <a:gd name="csY9" fmla="*/ 269664 h 328903"/>
                <a:gd name="csX10" fmla="*/ 113087 w 804509"/>
                <a:gd name="csY10" fmla="*/ 269664 h 328903"/>
                <a:gd name="csX11" fmla="*/ 113983 w 804509"/>
                <a:gd name="csY11" fmla="*/ 262584 h 328903"/>
                <a:gd name="csX12" fmla="*/ 195617 w 804509"/>
                <a:gd name="csY12" fmla="*/ 139715 h 328903"/>
                <a:gd name="csX13" fmla="*/ 207086 w 804509"/>
                <a:gd name="csY13" fmla="*/ 132368 h 328903"/>
                <a:gd name="csX14" fmla="*/ 207714 w 804509"/>
                <a:gd name="csY14" fmla="*/ 132904 h 328903"/>
                <a:gd name="csX15" fmla="*/ 292843 w 804509"/>
                <a:gd name="csY15" fmla="*/ 111576 h 328903"/>
                <a:gd name="csX16" fmla="*/ 511667 w 804509"/>
                <a:gd name="csY16" fmla="*/ 111576 h 328903"/>
                <a:gd name="csX17" fmla="*/ 602710 w 804509"/>
                <a:gd name="csY17" fmla="*/ 136311 h 328903"/>
                <a:gd name="csX18" fmla="*/ 607191 w 804509"/>
                <a:gd name="csY18" fmla="*/ 139000 h 328903"/>
                <a:gd name="csX19" fmla="*/ 608714 w 804509"/>
                <a:gd name="csY19" fmla="*/ 139895 h 328903"/>
                <a:gd name="csX20" fmla="*/ 611581 w 804509"/>
                <a:gd name="csY20" fmla="*/ 141687 h 328903"/>
                <a:gd name="csX21" fmla="*/ 688645 w 804509"/>
                <a:gd name="csY21" fmla="*/ 253711 h 328903"/>
                <a:gd name="csX22" fmla="*/ 689900 w 804509"/>
                <a:gd name="csY22" fmla="*/ 259807 h 328903"/>
                <a:gd name="csX23" fmla="*/ 690617 w 804509"/>
                <a:gd name="csY23" fmla="*/ 264557 h 328903"/>
                <a:gd name="csX24" fmla="*/ 690885 w 804509"/>
                <a:gd name="csY24" fmla="*/ 266170 h 328903"/>
                <a:gd name="csX25" fmla="*/ 693037 w 804509"/>
                <a:gd name="csY25" fmla="*/ 292966 h 328903"/>
                <a:gd name="csX26" fmla="*/ 691334 w 804509"/>
                <a:gd name="csY26" fmla="*/ 316088 h 328903"/>
                <a:gd name="csX27" fmla="*/ 718755 w 804509"/>
                <a:gd name="csY27" fmla="*/ 328903 h 328903"/>
                <a:gd name="csX28" fmla="*/ 802001 w 804509"/>
                <a:gd name="csY28" fmla="*/ 328903 h 328903"/>
                <a:gd name="csX29" fmla="*/ 804510 w 804509"/>
                <a:gd name="csY29" fmla="*/ 292966 h 328903"/>
                <a:gd name="csX30" fmla="*/ 800925 w 804509"/>
                <a:gd name="csY30" fmla="*/ 249679 h 328903"/>
                <a:gd name="csX31" fmla="*/ 800746 w 804509"/>
                <a:gd name="csY31" fmla="*/ 248515 h 328903"/>
                <a:gd name="csX32" fmla="*/ 800209 w 804509"/>
                <a:gd name="csY32" fmla="*/ 245198 h 328903"/>
                <a:gd name="csX33" fmla="*/ 799850 w 804509"/>
                <a:gd name="csY33" fmla="*/ 242957 h 328903"/>
                <a:gd name="csX34" fmla="*/ 799492 w 804509"/>
                <a:gd name="csY34" fmla="*/ 240717 h 328903"/>
                <a:gd name="csX35" fmla="*/ 744024 w 804509"/>
                <a:gd name="csY35" fmla="*/ 115519 h 328903"/>
                <a:gd name="csX36" fmla="*/ 742410 w 804509"/>
                <a:gd name="csY36" fmla="*/ 113368 h 328903"/>
                <a:gd name="csX37" fmla="*/ 740619 w 804509"/>
                <a:gd name="csY37" fmla="*/ 111038 h 328903"/>
                <a:gd name="csX38" fmla="*/ 738827 w 804509"/>
                <a:gd name="csY38" fmla="*/ 108618 h 328903"/>
                <a:gd name="csX39" fmla="*/ 737303 w 804509"/>
                <a:gd name="csY39" fmla="*/ 106557 h 328903"/>
                <a:gd name="csX40" fmla="*/ 511489 w 804509"/>
                <a:gd name="csY40" fmla="*/ 0 h 328903"/>
                <a:gd name="csX41" fmla="*/ 292663 w 804509"/>
                <a:gd name="csY41" fmla="*/ 0 h 328903"/>
                <a:gd name="csX42" fmla="*/ 69537 w 804509"/>
                <a:gd name="csY42" fmla="*/ 103419 h 328903"/>
                <a:gd name="csX43" fmla="*/ 67924 w 804509"/>
                <a:gd name="csY43" fmla="*/ 105749 h 328903"/>
                <a:gd name="csX44" fmla="*/ 56723 w 804509"/>
                <a:gd name="csY44" fmla="*/ 121076 h 328903"/>
                <a:gd name="csX45" fmla="*/ 5108 w 804509"/>
                <a:gd name="csY45" fmla="*/ 242329 h 3289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</a:cxnLst>
              <a:rect l="l" t="t" r="r" b="b"/>
              <a:pathLst>
                <a:path w="804509" h="328903">
                  <a:moveTo>
                    <a:pt x="5288" y="242329"/>
                  </a:moveTo>
                  <a:lnTo>
                    <a:pt x="2599" y="257477"/>
                  </a:lnTo>
                  <a:lnTo>
                    <a:pt x="2151" y="257477"/>
                  </a:lnTo>
                  <a:cubicBezTo>
                    <a:pt x="718" y="269215"/>
                    <a:pt x="0" y="281135"/>
                    <a:pt x="0" y="292966"/>
                  </a:cubicBezTo>
                  <a:cubicBezTo>
                    <a:pt x="0" y="304796"/>
                    <a:pt x="718" y="316714"/>
                    <a:pt x="2151" y="328455"/>
                  </a:cubicBezTo>
                  <a:lnTo>
                    <a:pt x="85936" y="328455"/>
                  </a:lnTo>
                  <a:cubicBezTo>
                    <a:pt x="95524" y="328455"/>
                    <a:pt x="104574" y="324602"/>
                    <a:pt x="111384" y="317611"/>
                  </a:cubicBezTo>
                  <a:cubicBezTo>
                    <a:pt x="111922" y="317073"/>
                    <a:pt x="112460" y="316355"/>
                    <a:pt x="112997" y="315550"/>
                  </a:cubicBezTo>
                  <a:cubicBezTo>
                    <a:pt x="112011" y="308021"/>
                    <a:pt x="111564" y="300405"/>
                    <a:pt x="111564" y="292966"/>
                  </a:cubicBezTo>
                  <a:cubicBezTo>
                    <a:pt x="111564" y="285527"/>
                    <a:pt x="112101" y="277462"/>
                    <a:pt x="113087" y="269664"/>
                  </a:cubicBezTo>
                  <a:lnTo>
                    <a:pt x="113087" y="269664"/>
                  </a:lnTo>
                  <a:cubicBezTo>
                    <a:pt x="113087" y="269664"/>
                    <a:pt x="113983" y="262584"/>
                    <a:pt x="113983" y="262584"/>
                  </a:cubicBezTo>
                  <a:cubicBezTo>
                    <a:pt x="122496" y="212129"/>
                    <a:pt x="152246" y="167319"/>
                    <a:pt x="195617" y="139715"/>
                  </a:cubicBezTo>
                  <a:lnTo>
                    <a:pt x="207086" y="132368"/>
                  </a:lnTo>
                  <a:lnTo>
                    <a:pt x="207714" y="132904"/>
                  </a:lnTo>
                  <a:cubicBezTo>
                    <a:pt x="233879" y="118925"/>
                    <a:pt x="263182" y="111576"/>
                    <a:pt x="292843" y="111576"/>
                  </a:cubicBezTo>
                  <a:lnTo>
                    <a:pt x="511667" y="111576"/>
                  </a:lnTo>
                  <a:cubicBezTo>
                    <a:pt x="543479" y="111576"/>
                    <a:pt x="574932" y="120089"/>
                    <a:pt x="602710" y="136311"/>
                  </a:cubicBezTo>
                  <a:cubicBezTo>
                    <a:pt x="604234" y="137206"/>
                    <a:pt x="605668" y="138103"/>
                    <a:pt x="607191" y="139000"/>
                  </a:cubicBezTo>
                  <a:lnTo>
                    <a:pt x="608714" y="139895"/>
                  </a:lnTo>
                  <a:cubicBezTo>
                    <a:pt x="609700" y="140433"/>
                    <a:pt x="610686" y="141061"/>
                    <a:pt x="611581" y="141687"/>
                  </a:cubicBezTo>
                  <a:cubicBezTo>
                    <a:pt x="651099" y="167857"/>
                    <a:pt x="678431" y="207648"/>
                    <a:pt x="688645" y="253711"/>
                  </a:cubicBezTo>
                  <a:cubicBezTo>
                    <a:pt x="689093" y="255683"/>
                    <a:pt x="689452" y="257746"/>
                    <a:pt x="689900" y="259807"/>
                  </a:cubicBezTo>
                  <a:cubicBezTo>
                    <a:pt x="690169" y="261330"/>
                    <a:pt x="690438" y="262942"/>
                    <a:pt x="690617" y="264557"/>
                  </a:cubicBezTo>
                  <a:lnTo>
                    <a:pt x="690885" y="266170"/>
                  </a:lnTo>
                  <a:cubicBezTo>
                    <a:pt x="692409" y="276206"/>
                    <a:pt x="693037" y="284721"/>
                    <a:pt x="693037" y="292966"/>
                  </a:cubicBezTo>
                  <a:cubicBezTo>
                    <a:pt x="693037" y="300136"/>
                    <a:pt x="692499" y="307573"/>
                    <a:pt x="691334" y="316088"/>
                  </a:cubicBezTo>
                  <a:cubicBezTo>
                    <a:pt x="698144" y="324153"/>
                    <a:pt x="708180" y="328903"/>
                    <a:pt x="718755" y="328903"/>
                  </a:cubicBezTo>
                  <a:lnTo>
                    <a:pt x="802001" y="328903"/>
                  </a:lnTo>
                  <a:cubicBezTo>
                    <a:pt x="803704" y="315729"/>
                    <a:pt x="804510" y="304168"/>
                    <a:pt x="804510" y="292966"/>
                  </a:cubicBezTo>
                  <a:cubicBezTo>
                    <a:pt x="804510" y="279792"/>
                    <a:pt x="803345" y="265990"/>
                    <a:pt x="800925" y="249679"/>
                  </a:cubicBezTo>
                  <a:lnTo>
                    <a:pt x="800746" y="248515"/>
                  </a:lnTo>
                  <a:cubicBezTo>
                    <a:pt x="800568" y="247438"/>
                    <a:pt x="800388" y="246274"/>
                    <a:pt x="800209" y="245198"/>
                  </a:cubicBezTo>
                  <a:lnTo>
                    <a:pt x="799850" y="242957"/>
                  </a:lnTo>
                  <a:cubicBezTo>
                    <a:pt x="799760" y="242240"/>
                    <a:pt x="799671" y="241435"/>
                    <a:pt x="799492" y="240717"/>
                  </a:cubicBezTo>
                  <a:cubicBezTo>
                    <a:pt x="791338" y="195548"/>
                    <a:pt x="772161" y="152353"/>
                    <a:pt x="744024" y="115519"/>
                  </a:cubicBezTo>
                  <a:cubicBezTo>
                    <a:pt x="743487" y="114801"/>
                    <a:pt x="742949" y="114086"/>
                    <a:pt x="742410" y="113368"/>
                  </a:cubicBezTo>
                  <a:cubicBezTo>
                    <a:pt x="741873" y="112560"/>
                    <a:pt x="741247" y="111755"/>
                    <a:pt x="740619" y="111038"/>
                  </a:cubicBezTo>
                  <a:cubicBezTo>
                    <a:pt x="739992" y="110230"/>
                    <a:pt x="739364" y="109425"/>
                    <a:pt x="738827" y="108618"/>
                  </a:cubicBezTo>
                  <a:cubicBezTo>
                    <a:pt x="738289" y="107900"/>
                    <a:pt x="737841" y="107185"/>
                    <a:pt x="737303" y="106557"/>
                  </a:cubicBezTo>
                  <a:cubicBezTo>
                    <a:pt x="681298" y="38804"/>
                    <a:pt x="599036" y="0"/>
                    <a:pt x="511489" y="0"/>
                  </a:cubicBezTo>
                  <a:lnTo>
                    <a:pt x="292663" y="0"/>
                  </a:lnTo>
                  <a:cubicBezTo>
                    <a:pt x="206549" y="0"/>
                    <a:pt x="125453" y="37640"/>
                    <a:pt x="69537" y="103419"/>
                  </a:cubicBezTo>
                  <a:lnTo>
                    <a:pt x="67924" y="105749"/>
                  </a:lnTo>
                  <a:lnTo>
                    <a:pt x="56723" y="121076"/>
                  </a:lnTo>
                  <a:cubicBezTo>
                    <a:pt x="30198" y="157460"/>
                    <a:pt x="12815" y="198237"/>
                    <a:pt x="5108" y="2423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orme libre 29">
              <a:extLst>
                <a:ext uri="{FF2B5EF4-FFF2-40B4-BE49-F238E27FC236}">
                  <a16:creationId xmlns:a16="http://schemas.microsoft.com/office/drawing/2014/main" id="{8066F2EA-3EB7-440E-A3F9-D59A681FCD05}"/>
                </a:ext>
              </a:extLst>
            </p:cNvPr>
            <p:cNvSpPr/>
            <p:nvPr/>
          </p:nvSpPr>
          <p:spPr>
            <a:xfrm>
              <a:off x="5186109" y="4466155"/>
              <a:ext cx="699386" cy="144693"/>
            </a:xfrm>
            <a:custGeom>
              <a:avLst/>
              <a:gdLst>
                <a:gd name="csX0" fmla="*/ 517582 w 645005"/>
                <a:gd name="csY0" fmla="*/ 0 h 133442"/>
                <a:gd name="csX1" fmla="*/ 431736 w 645005"/>
                <a:gd name="csY1" fmla="*/ 21867 h 133442"/>
                <a:gd name="csX2" fmla="*/ 212911 w 645005"/>
                <a:gd name="csY2" fmla="*/ 21867 h 133442"/>
                <a:gd name="csX3" fmla="*/ 127334 w 645005"/>
                <a:gd name="csY3" fmla="*/ 357 h 133442"/>
                <a:gd name="csX4" fmla="*/ 5915 w 645005"/>
                <a:gd name="csY4" fmla="*/ 41493 h 133442"/>
                <a:gd name="csX5" fmla="*/ 0 w 645005"/>
                <a:gd name="csY5" fmla="*/ 41493 h 133442"/>
                <a:gd name="csX6" fmla="*/ 212911 w 645005"/>
                <a:gd name="csY6" fmla="*/ 133443 h 133442"/>
                <a:gd name="csX7" fmla="*/ 431736 w 645005"/>
                <a:gd name="csY7" fmla="*/ 133443 h 133442"/>
                <a:gd name="csX8" fmla="*/ 645005 w 645005"/>
                <a:gd name="csY8" fmla="*/ 41044 h 133442"/>
                <a:gd name="csX9" fmla="*/ 638733 w 645005"/>
                <a:gd name="csY9" fmla="*/ 41044 h 133442"/>
                <a:gd name="csX10" fmla="*/ 517492 w 645005"/>
                <a:gd name="csY10" fmla="*/ 0 h 133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005" h="133442">
                  <a:moveTo>
                    <a:pt x="517582" y="0"/>
                  </a:moveTo>
                  <a:cubicBezTo>
                    <a:pt x="491146" y="14338"/>
                    <a:pt x="461576" y="21867"/>
                    <a:pt x="431736" y="21867"/>
                  </a:cubicBezTo>
                  <a:lnTo>
                    <a:pt x="212911" y="21867"/>
                  </a:lnTo>
                  <a:cubicBezTo>
                    <a:pt x="183071" y="21867"/>
                    <a:pt x="153590" y="14428"/>
                    <a:pt x="127334" y="357"/>
                  </a:cubicBezTo>
                  <a:cubicBezTo>
                    <a:pt x="92029" y="27243"/>
                    <a:pt x="50091" y="41493"/>
                    <a:pt x="5915" y="41493"/>
                  </a:cubicBezTo>
                  <a:lnTo>
                    <a:pt x="0" y="41493"/>
                  </a:lnTo>
                  <a:cubicBezTo>
                    <a:pt x="55378" y="100194"/>
                    <a:pt x="131904" y="133443"/>
                    <a:pt x="212911" y="133443"/>
                  </a:cubicBezTo>
                  <a:lnTo>
                    <a:pt x="431736" y="133443"/>
                  </a:lnTo>
                  <a:cubicBezTo>
                    <a:pt x="512922" y="133443"/>
                    <a:pt x="589627" y="100015"/>
                    <a:pt x="645005" y="41044"/>
                  </a:cubicBezTo>
                  <a:lnTo>
                    <a:pt x="638733" y="41044"/>
                  </a:lnTo>
                  <a:cubicBezTo>
                    <a:pt x="595094" y="41044"/>
                    <a:pt x="552260" y="26527"/>
                    <a:pt x="51749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orme libre 30">
              <a:extLst>
                <a:ext uri="{FF2B5EF4-FFF2-40B4-BE49-F238E27FC236}">
                  <a16:creationId xmlns:a16="http://schemas.microsoft.com/office/drawing/2014/main" id="{7297E820-200A-4B88-AE67-19B9126218BF}"/>
                </a:ext>
              </a:extLst>
            </p:cNvPr>
            <p:cNvSpPr/>
            <p:nvPr/>
          </p:nvSpPr>
          <p:spPr>
            <a:xfrm>
              <a:off x="6220128" y="3975806"/>
              <a:ext cx="872435" cy="356538"/>
            </a:xfrm>
            <a:custGeom>
              <a:avLst/>
              <a:gdLst>
                <a:gd name="csX0" fmla="*/ 4570 w 804599"/>
                <a:gd name="csY0" fmla="*/ 242690 h 328815"/>
                <a:gd name="csX1" fmla="*/ 4212 w 804599"/>
                <a:gd name="csY1" fmla="*/ 244931 h 328815"/>
                <a:gd name="csX2" fmla="*/ 3674 w 804599"/>
                <a:gd name="csY2" fmla="*/ 248517 h 328815"/>
                <a:gd name="csX3" fmla="*/ 3674 w 804599"/>
                <a:gd name="csY3" fmla="*/ 249412 h 328815"/>
                <a:gd name="csX4" fmla="*/ 0 w 804599"/>
                <a:gd name="csY4" fmla="*/ 292699 h 328815"/>
                <a:gd name="csX5" fmla="*/ 2509 w 804599"/>
                <a:gd name="csY5" fmla="*/ 328636 h 328815"/>
                <a:gd name="csX6" fmla="*/ 83157 w 804599"/>
                <a:gd name="csY6" fmla="*/ 328636 h 328815"/>
                <a:gd name="csX7" fmla="*/ 112819 w 804599"/>
                <a:gd name="csY7" fmla="*/ 312594 h 328815"/>
                <a:gd name="csX8" fmla="*/ 111564 w 804599"/>
                <a:gd name="csY8" fmla="*/ 292699 h 328815"/>
                <a:gd name="csX9" fmla="*/ 113176 w 804599"/>
                <a:gd name="csY9" fmla="*/ 269666 h 328815"/>
                <a:gd name="csX10" fmla="*/ 114251 w 804599"/>
                <a:gd name="csY10" fmla="*/ 262406 h 328815"/>
                <a:gd name="csX11" fmla="*/ 114610 w 804599"/>
                <a:gd name="csY11" fmla="*/ 260166 h 328815"/>
                <a:gd name="csX12" fmla="*/ 115238 w 804599"/>
                <a:gd name="csY12" fmla="*/ 256044 h 328815"/>
                <a:gd name="csX13" fmla="*/ 191406 w 804599"/>
                <a:gd name="csY13" fmla="*/ 142407 h 328815"/>
                <a:gd name="csX14" fmla="*/ 194362 w 804599"/>
                <a:gd name="csY14" fmla="*/ 140615 h 328815"/>
                <a:gd name="csX15" fmla="*/ 195886 w 804599"/>
                <a:gd name="csY15" fmla="*/ 139718 h 328815"/>
                <a:gd name="csX16" fmla="*/ 199649 w 804599"/>
                <a:gd name="csY16" fmla="*/ 137477 h 328815"/>
                <a:gd name="csX17" fmla="*/ 200367 w 804599"/>
                <a:gd name="csY17" fmla="*/ 137029 h 328815"/>
                <a:gd name="csX18" fmla="*/ 292932 w 804599"/>
                <a:gd name="csY18" fmla="*/ 111399 h 328815"/>
                <a:gd name="csX19" fmla="*/ 511848 w 804599"/>
                <a:gd name="csY19" fmla="*/ 111399 h 328815"/>
                <a:gd name="csX20" fmla="*/ 602800 w 804599"/>
                <a:gd name="csY20" fmla="*/ 136134 h 328815"/>
                <a:gd name="csX21" fmla="*/ 607280 w 804599"/>
                <a:gd name="csY21" fmla="*/ 138823 h 328815"/>
                <a:gd name="csX22" fmla="*/ 608894 w 804599"/>
                <a:gd name="csY22" fmla="*/ 139807 h 328815"/>
                <a:gd name="csX23" fmla="*/ 611671 w 804599"/>
                <a:gd name="csY23" fmla="*/ 141510 h 328815"/>
                <a:gd name="csX24" fmla="*/ 688736 w 804599"/>
                <a:gd name="csY24" fmla="*/ 253534 h 328815"/>
                <a:gd name="csX25" fmla="*/ 689989 w 804599"/>
                <a:gd name="csY25" fmla="*/ 259630 h 328815"/>
                <a:gd name="csX26" fmla="*/ 690707 w 804599"/>
                <a:gd name="csY26" fmla="*/ 264378 h 328815"/>
                <a:gd name="csX27" fmla="*/ 690976 w 804599"/>
                <a:gd name="csY27" fmla="*/ 266082 h 328815"/>
                <a:gd name="csX28" fmla="*/ 693127 w 804599"/>
                <a:gd name="csY28" fmla="*/ 292878 h 328815"/>
                <a:gd name="csX29" fmla="*/ 691423 w 804599"/>
                <a:gd name="csY29" fmla="*/ 315999 h 328815"/>
                <a:gd name="csX30" fmla="*/ 718844 w 804599"/>
                <a:gd name="csY30" fmla="*/ 328816 h 328815"/>
                <a:gd name="csX31" fmla="*/ 802090 w 804599"/>
                <a:gd name="csY31" fmla="*/ 328816 h 328815"/>
                <a:gd name="csX32" fmla="*/ 804600 w 804599"/>
                <a:gd name="csY32" fmla="*/ 292878 h 328815"/>
                <a:gd name="csX33" fmla="*/ 801015 w 804599"/>
                <a:gd name="csY33" fmla="*/ 249591 h 328815"/>
                <a:gd name="csX34" fmla="*/ 801015 w 804599"/>
                <a:gd name="csY34" fmla="*/ 248784 h 328815"/>
                <a:gd name="csX35" fmla="*/ 800299 w 804599"/>
                <a:gd name="csY35" fmla="*/ 245200 h 328815"/>
                <a:gd name="csX36" fmla="*/ 799940 w 804599"/>
                <a:gd name="csY36" fmla="*/ 242960 h 328815"/>
                <a:gd name="csX37" fmla="*/ 799582 w 804599"/>
                <a:gd name="csY37" fmla="*/ 240629 h 328815"/>
                <a:gd name="csX38" fmla="*/ 744114 w 804599"/>
                <a:gd name="csY38" fmla="*/ 115521 h 328815"/>
                <a:gd name="csX39" fmla="*/ 742501 w 804599"/>
                <a:gd name="csY39" fmla="*/ 113370 h 328815"/>
                <a:gd name="csX40" fmla="*/ 740798 w 804599"/>
                <a:gd name="csY40" fmla="*/ 111040 h 328815"/>
                <a:gd name="csX41" fmla="*/ 739006 w 804599"/>
                <a:gd name="csY41" fmla="*/ 108620 h 328815"/>
                <a:gd name="csX42" fmla="*/ 737483 w 804599"/>
                <a:gd name="csY42" fmla="*/ 106559 h 328815"/>
                <a:gd name="csX43" fmla="*/ 511668 w 804599"/>
                <a:gd name="csY43" fmla="*/ 0 h 328815"/>
                <a:gd name="csX44" fmla="*/ 292753 w 804599"/>
                <a:gd name="csY44" fmla="*/ 0 h 328815"/>
                <a:gd name="csX45" fmla="*/ 66939 w 804599"/>
                <a:gd name="csY45" fmla="*/ 106559 h 328815"/>
                <a:gd name="csX46" fmla="*/ 65415 w 804599"/>
                <a:gd name="csY46" fmla="*/ 108620 h 328815"/>
                <a:gd name="csX47" fmla="*/ 63534 w 804599"/>
                <a:gd name="csY47" fmla="*/ 111040 h 328815"/>
                <a:gd name="csX48" fmla="*/ 61830 w 804599"/>
                <a:gd name="csY48" fmla="*/ 113370 h 328815"/>
                <a:gd name="csX49" fmla="*/ 60218 w 804599"/>
                <a:gd name="csY49" fmla="*/ 115521 h 328815"/>
                <a:gd name="csX50" fmla="*/ 4750 w 804599"/>
                <a:gd name="csY50" fmla="*/ 240629 h 328815"/>
                <a:gd name="csX51" fmla="*/ 4392 w 804599"/>
                <a:gd name="csY51" fmla="*/ 242870 h 32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804599" h="328815">
                  <a:moveTo>
                    <a:pt x="4570" y="242690"/>
                  </a:moveTo>
                  <a:lnTo>
                    <a:pt x="4212" y="244931"/>
                  </a:lnTo>
                  <a:cubicBezTo>
                    <a:pt x="4033" y="246097"/>
                    <a:pt x="3854" y="247261"/>
                    <a:pt x="3674" y="248517"/>
                  </a:cubicBezTo>
                  <a:lnTo>
                    <a:pt x="3674" y="249412"/>
                  </a:lnTo>
                  <a:cubicBezTo>
                    <a:pt x="1076" y="265723"/>
                    <a:pt x="0" y="279525"/>
                    <a:pt x="0" y="292699"/>
                  </a:cubicBezTo>
                  <a:cubicBezTo>
                    <a:pt x="0" y="303901"/>
                    <a:pt x="807" y="315463"/>
                    <a:pt x="2509" y="328636"/>
                  </a:cubicBezTo>
                  <a:lnTo>
                    <a:pt x="83157" y="328636"/>
                  </a:lnTo>
                  <a:cubicBezTo>
                    <a:pt x="94986" y="328636"/>
                    <a:pt x="106098" y="322543"/>
                    <a:pt x="112819" y="312594"/>
                  </a:cubicBezTo>
                  <a:cubicBezTo>
                    <a:pt x="112011" y="305245"/>
                    <a:pt x="111564" y="298882"/>
                    <a:pt x="111564" y="292699"/>
                  </a:cubicBezTo>
                  <a:cubicBezTo>
                    <a:pt x="111564" y="285708"/>
                    <a:pt x="112101" y="278359"/>
                    <a:pt x="113176" y="269666"/>
                  </a:cubicBezTo>
                  <a:cubicBezTo>
                    <a:pt x="113445" y="267246"/>
                    <a:pt x="113894" y="264826"/>
                    <a:pt x="114251" y="262406"/>
                  </a:cubicBezTo>
                  <a:cubicBezTo>
                    <a:pt x="114341" y="261691"/>
                    <a:pt x="114521" y="260883"/>
                    <a:pt x="114610" y="260166"/>
                  </a:cubicBezTo>
                  <a:cubicBezTo>
                    <a:pt x="114790" y="258822"/>
                    <a:pt x="114969" y="257389"/>
                    <a:pt x="115238" y="256044"/>
                  </a:cubicBezTo>
                  <a:cubicBezTo>
                    <a:pt x="124826" y="209532"/>
                    <a:pt x="151888" y="169203"/>
                    <a:pt x="191406" y="142407"/>
                  </a:cubicBezTo>
                  <a:cubicBezTo>
                    <a:pt x="192391" y="141779"/>
                    <a:pt x="193377" y="141151"/>
                    <a:pt x="194362" y="140615"/>
                  </a:cubicBezTo>
                  <a:lnTo>
                    <a:pt x="195886" y="139718"/>
                  </a:lnTo>
                  <a:cubicBezTo>
                    <a:pt x="197051" y="138910"/>
                    <a:pt x="198394" y="138195"/>
                    <a:pt x="199649" y="137477"/>
                  </a:cubicBezTo>
                  <a:lnTo>
                    <a:pt x="200367" y="137029"/>
                  </a:lnTo>
                  <a:cubicBezTo>
                    <a:pt x="228503" y="120271"/>
                    <a:pt x="260494" y="111399"/>
                    <a:pt x="292932" y="111399"/>
                  </a:cubicBezTo>
                  <a:lnTo>
                    <a:pt x="511848" y="111399"/>
                  </a:lnTo>
                  <a:cubicBezTo>
                    <a:pt x="543658" y="111399"/>
                    <a:pt x="575111" y="119912"/>
                    <a:pt x="602800" y="136134"/>
                  </a:cubicBezTo>
                  <a:cubicBezTo>
                    <a:pt x="604324" y="137029"/>
                    <a:pt x="605758" y="137926"/>
                    <a:pt x="607280" y="138823"/>
                  </a:cubicBezTo>
                  <a:lnTo>
                    <a:pt x="608894" y="139807"/>
                  </a:lnTo>
                  <a:cubicBezTo>
                    <a:pt x="609879" y="140346"/>
                    <a:pt x="610775" y="140974"/>
                    <a:pt x="611671" y="141510"/>
                  </a:cubicBezTo>
                  <a:cubicBezTo>
                    <a:pt x="651099" y="167680"/>
                    <a:pt x="678520" y="207471"/>
                    <a:pt x="688736" y="253534"/>
                  </a:cubicBezTo>
                  <a:cubicBezTo>
                    <a:pt x="689183" y="255595"/>
                    <a:pt x="689542" y="257569"/>
                    <a:pt x="689989" y="259630"/>
                  </a:cubicBezTo>
                  <a:cubicBezTo>
                    <a:pt x="690258" y="261153"/>
                    <a:pt x="690528" y="262765"/>
                    <a:pt x="690707" y="264378"/>
                  </a:cubicBezTo>
                  <a:lnTo>
                    <a:pt x="690976" y="266082"/>
                  </a:lnTo>
                  <a:cubicBezTo>
                    <a:pt x="692499" y="276118"/>
                    <a:pt x="693127" y="284632"/>
                    <a:pt x="693127" y="292878"/>
                  </a:cubicBezTo>
                  <a:cubicBezTo>
                    <a:pt x="693127" y="300048"/>
                    <a:pt x="692588" y="307485"/>
                    <a:pt x="691423" y="315999"/>
                  </a:cubicBezTo>
                  <a:cubicBezTo>
                    <a:pt x="698234" y="324066"/>
                    <a:pt x="708270" y="328816"/>
                    <a:pt x="718844" y="328816"/>
                  </a:cubicBezTo>
                  <a:lnTo>
                    <a:pt x="802090" y="328816"/>
                  </a:lnTo>
                  <a:cubicBezTo>
                    <a:pt x="803793" y="315642"/>
                    <a:pt x="804600" y="304081"/>
                    <a:pt x="804600" y="292878"/>
                  </a:cubicBezTo>
                  <a:cubicBezTo>
                    <a:pt x="804600" y="279704"/>
                    <a:pt x="803435" y="265903"/>
                    <a:pt x="801015" y="249591"/>
                  </a:cubicBezTo>
                  <a:lnTo>
                    <a:pt x="801015" y="248784"/>
                  </a:lnTo>
                  <a:cubicBezTo>
                    <a:pt x="800747" y="247620"/>
                    <a:pt x="800568" y="246366"/>
                    <a:pt x="800299" y="245200"/>
                  </a:cubicBezTo>
                  <a:lnTo>
                    <a:pt x="799940" y="242960"/>
                  </a:lnTo>
                  <a:cubicBezTo>
                    <a:pt x="799850" y="242152"/>
                    <a:pt x="799760" y="241437"/>
                    <a:pt x="799582" y="240629"/>
                  </a:cubicBezTo>
                  <a:cubicBezTo>
                    <a:pt x="791427" y="195550"/>
                    <a:pt x="772251" y="152266"/>
                    <a:pt x="744114" y="115521"/>
                  </a:cubicBezTo>
                  <a:cubicBezTo>
                    <a:pt x="743576" y="114803"/>
                    <a:pt x="743038" y="114088"/>
                    <a:pt x="742501" y="113370"/>
                  </a:cubicBezTo>
                  <a:cubicBezTo>
                    <a:pt x="741963" y="112563"/>
                    <a:pt x="741336" y="111847"/>
                    <a:pt x="740798" y="111040"/>
                  </a:cubicBezTo>
                  <a:cubicBezTo>
                    <a:pt x="740171" y="110232"/>
                    <a:pt x="739543" y="109427"/>
                    <a:pt x="739006" y="108620"/>
                  </a:cubicBezTo>
                  <a:cubicBezTo>
                    <a:pt x="738468" y="107902"/>
                    <a:pt x="738021" y="107277"/>
                    <a:pt x="737483" y="106559"/>
                  </a:cubicBezTo>
                  <a:cubicBezTo>
                    <a:pt x="681477" y="38806"/>
                    <a:pt x="599216" y="0"/>
                    <a:pt x="511668" y="0"/>
                  </a:cubicBezTo>
                  <a:lnTo>
                    <a:pt x="292753" y="0"/>
                  </a:lnTo>
                  <a:cubicBezTo>
                    <a:pt x="205205" y="0"/>
                    <a:pt x="122944" y="38806"/>
                    <a:pt x="66939" y="106559"/>
                  </a:cubicBezTo>
                  <a:cubicBezTo>
                    <a:pt x="66401" y="107187"/>
                    <a:pt x="65863" y="107902"/>
                    <a:pt x="65415" y="108620"/>
                  </a:cubicBezTo>
                  <a:cubicBezTo>
                    <a:pt x="64788" y="109427"/>
                    <a:pt x="64250" y="110232"/>
                    <a:pt x="63534" y="111040"/>
                  </a:cubicBezTo>
                  <a:cubicBezTo>
                    <a:pt x="62995" y="111757"/>
                    <a:pt x="62369" y="112563"/>
                    <a:pt x="61830" y="113370"/>
                  </a:cubicBezTo>
                  <a:cubicBezTo>
                    <a:pt x="61293" y="114088"/>
                    <a:pt x="60755" y="114803"/>
                    <a:pt x="60218" y="115521"/>
                  </a:cubicBezTo>
                  <a:cubicBezTo>
                    <a:pt x="32170" y="152266"/>
                    <a:pt x="12994" y="195550"/>
                    <a:pt x="4750" y="240629"/>
                  </a:cubicBezTo>
                  <a:cubicBezTo>
                    <a:pt x="4660" y="241347"/>
                    <a:pt x="4480" y="242152"/>
                    <a:pt x="4392" y="24287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orme libre 31">
              <a:extLst>
                <a:ext uri="{FF2B5EF4-FFF2-40B4-BE49-F238E27FC236}">
                  <a16:creationId xmlns:a16="http://schemas.microsoft.com/office/drawing/2014/main" id="{1F9D7EC2-296C-4509-A872-B61927A3AFFA}"/>
                </a:ext>
              </a:extLst>
            </p:cNvPr>
            <p:cNvSpPr/>
            <p:nvPr/>
          </p:nvSpPr>
          <p:spPr>
            <a:xfrm>
              <a:off x="6306313" y="4465279"/>
              <a:ext cx="699870" cy="145568"/>
            </a:xfrm>
            <a:custGeom>
              <a:avLst/>
              <a:gdLst>
                <a:gd name="csX0" fmla="*/ 432184 w 645452"/>
                <a:gd name="csY0" fmla="*/ 22674 h 134249"/>
                <a:gd name="csX1" fmla="*/ 213269 w 645452"/>
                <a:gd name="csY1" fmla="*/ 22674 h 134249"/>
                <a:gd name="csX2" fmla="*/ 125990 w 645452"/>
                <a:gd name="csY2" fmla="*/ 0 h 134249"/>
                <a:gd name="csX3" fmla="*/ 3583 w 645452"/>
                <a:gd name="csY3" fmla="*/ 41852 h 134249"/>
                <a:gd name="csX4" fmla="*/ 0 w 645452"/>
                <a:gd name="csY4" fmla="*/ 41852 h 134249"/>
                <a:gd name="csX5" fmla="*/ 213269 w 645452"/>
                <a:gd name="csY5" fmla="*/ 134250 h 134249"/>
                <a:gd name="csX6" fmla="*/ 432184 w 645452"/>
                <a:gd name="csY6" fmla="*/ 134250 h 134249"/>
                <a:gd name="csX7" fmla="*/ 645453 w 645452"/>
                <a:gd name="csY7" fmla="*/ 41852 h 134249"/>
                <a:gd name="csX8" fmla="*/ 639181 w 645452"/>
                <a:gd name="csY8" fmla="*/ 41852 h 134249"/>
                <a:gd name="csX9" fmla="*/ 517939 w 645452"/>
                <a:gd name="csY9" fmla="*/ 807 h 134249"/>
                <a:gd name="csX10" fmla="*/ 432094 w 645452"/>
                <a:gd name="csY10" fmla="*/ 22674 h 134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452" h="134249">
                  <a:moveTo>
                    <a:pt x="432184" y="22674"/>
                  </a:moveTo>
                  <a:lnTo>
                    <a:pt x="213269" y="22674"/>
                  </a:lnTo>
                  <a:cubicBezTo>
                    <a:pt x="182891" y="22674"/>
                    <a:pt x="152783" y="14876"/>
                    <a:pt x="125990" y="0"/>
                  </a:cubicBezTo>
                  <a:cubicBezTo>
                    <a:pt x="91042" y="26976"/>
                    <a:pt x="47761" y="41852"/>
                    <a:pt x="3583" y="41852"/>
                  </a:cubicBezTo>
                  <a:lnTo>
                    <a:pt x="0" y="41852"/>
                  </a:lnTo>
                  <a:cubicBezTo>
                    <a:pt x="55378" y="100822"/>
                    <a:pt x="132084" y="134250"/>
                    <a:pt x="213269" y="134250"/>
                  </a:cubicBezTo>
                  <a:lnTo>
                    <a:pt x="432184" y="134250"/>
                  </a:lnTo>
                  <a:cubicBezTo>
                    <a:pt x="513369" y="134250"/>
                    <a:pt x="590075" y="100822"/>
                    <a:pt x="645453" y="41852"/>
                  </a:cubicBezTo>
                  <a:lnTo>
                    <a:pt x="639181" y="41852"/>
                  </a:lnTo>
                  <a:cubicBezTo>
                    <a:pt x="595541" y="41852"/>
                    <a:pt x="552797" y="27334"/>
                    <a:pt x="517939" y="807"/>
                  </a:cubicBezTo>
                  <a:cubicBezTo>
                    <a:pt x="491505" y="15145"/>
                    <a:pt x="461934" y="22674"/>
                    <a:pt x="432094" y="226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Ellipse 32">
              <a:extLst>
                <a:ext uri="{FF2B5EF4-FFF2-40B4-BE49-F238E27FC236}">
                  <a16:creationId xmlns:a16="http://schemas.microsoft.com/office/drawing/2014/main" id="{F67817DF-DD32-44AD-8995-D091C220CAA0}"/>
                </a:ext>
              </a:extLst>
            </p:cNvPr>
            <p:cNvSpPr/>
            <p:nvPr/>
          </p:nvSpPr>
          <p:spPr>
            <a:xfrm>
              <a:off x="2534795" y="2074861"/>
              <a:ext cx="2707959" cy="2708278"/>
            </a:xfrm>
            <a:prstGeom prst="ellipse">
              <a:avLst/>
            </a:pr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Ellipse 33">
              <a:extLst>
                <a:ext uri="{FF2B5EF4-FFF2-40B4-BE49-F238E27FC236}">
                  <a16:creationId xmlns:a16="http://schemas.microsoft.com/office/drawing/2014/main" id="{9B190BCC-CFB7-442A-8107-57C2204B7C47}"/>
                </a:ext>
              </a:extLst>
            </p:cNvPr>
            <p:cNvSpPr/>
            <p:nvPr/>
          </p:nvSpPr>
          <p:spPr>
            <a:xfrm>
              <a:off x="6949246" y="2074861"/>
              <a:ext cx="2707959" cy="2708278"/>
            </a:xfrm>
            <a:prstGeom prst="ellipse">
              <a:avLst/>
            </a:pr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Ellipse 32">
              <a:extLst>
                <a:ext uri="{FF2B5EF4-FFF2-40B4-BE49-F238E27FC236}">
                  <a16:creationId xmlns:a16="http://schemas.microsoft.com/office/drawing/2014/main" id="{2E4299B9-EBF3-4C63-9278-699C0472EE1A}"/>
                </a:ext>
              </a:extLst>
            </p:cNvPr>
            <p:cNvSpPr/>
            <p:nvPr/>
          </p:nvSpPr>
          <p:spPr>
            <a:xfrm>
              <a:off x="2843024" y="2405926"/>
              <a:ext cx="2045908" cy="20461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Ellipse 32">
              <a:extLst>
                <a:ext uri="{FF2B5EF4-FFF2-40B4-BE49-F238E27FC236}">
                  <a16:creationId xmlns:a16="http://schemas.microsoft.com/office/drawing/2014/main" id="{B014F9B7-188A-4576-8E80-E26A47CBE7F7}"/>
                </a:ext>
              </a:extLst>
            </p:cNvPr>
            <p:cNvSpPr/>
            <p:nvPr/>
          </p:nvSpPr>
          <p:spPr>
            <a:xfrm>
              <a:off x="7280271" y="2405926"/>
              <a:ext cx="2045908" cy="20461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29" name="Graphic 128" descr="Handshake with solid fill">
            <a:extLst>
              <a:ext uri="{FF2B5EF4-FFF2-40B4-BE49-F238E27FC236}">
                <a16:creationId xmlns:a16="http://schemas.microsoft.com/office/drawing/2014/main" id="{CE0B64BD-1322-487E-BFF5-18CE959BDD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465040" y="-6024355"/>
            <a:ext cx="1371600" cy="1371600"/>
          </a:xfrm>
          <a:prstGeom prst="rect">
            <a:avLst/>
          </a:prstGeom>
        </p:spPr>
      </p:pic>
      <p:pic>
        <p:nvPicPr>
          <p:cNvPr id="130" name="Graphic 129" descr="Target Audience with solid fill">
            <a:extLst>
              <a:ext uri="{FF2B5EF4-FFF2-40B4-BE49-F238E27FC236}">
                <a16:creationId xmlns:a16="http://schemas.microsoft.com/office/drawing/2014/main" id="{412A6E41-49DE-41F6-9968-1E2B74C976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879491" y="-6024355"/>
            <a:ext cx="1371600" cy="1371600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CB9675E-C0C2-4F7B-915B-1DE743602FD0}"/>
              </a:ext>
            </a:extLst>
          </p:cNvPr>
          <p:cNvGrpSpPr/>
          <p:nvPr/>
        </p:nvGrpSpPr>
        <p:grpSpPr>
          <a:xfrm>
            <a:off x="8287540" y="-4101686"/>
            <a:ext cx="2555501" cy="2645468"/>
            <a:chOff x="8921977" y="4406117"/>
            <a:chExt cx="2926080" cy="178564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38B0B7-1A3A-4C63-A9C9-72331D2A6FD7}"/>
                </a:ext>
              </a:extLst>
            </p:cNvPr>
            <p:cNvSpPr txBox="1"/>
            <p:nvPr/>
          </p:nvSpPr>
          <p:spPr>
            <a:xfrm>
              <a:off x="8921977" y="4406117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noProof="1">
                  <a:solidFill>
                    <a:schemeClr val="accent5">
                      <a:lumMod val="75000"/>
                    </a:schemeClr>
                  </a:solidFill>
                </a:rPr>
                <a:t>A three-day preliminary window has: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1522EDA-9ACB-4BE2-B37D-761F14CB1BCB}"/>
                </a:ext>
              </a:extLst>
            </p:cNvPr>
            <p:cNvSpPr txBox="1"/>
            <p:nvPr/>
          </p:nvSpPr>
          <p:spPr>
            <a:xfrm>
              <a:off x="8921977" y="5111494"/>
              <a:ext cx="2926080" cy="108026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Reduced rollback exposure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Strengthened governance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Stabilised payroll month-end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Improved staff confidence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FB6F69D-62C2-453E-9665-BCB51B9E4885}"/>
              </a:ext>
            </a:extLst>
          </p:cNvPr>
          <p:cNvGrpSpPr/>
          <p:nvPr/>
        </p:nvGrpSpPr>
        <p:grpSpPr>
          <a:xfrm>
            <a:off x="3850293" y="-3855463"/>
            <a:ext cx="2555501" cy="2246774"/>
            <a:chOff x="332936" y="4652338"/>
            <a:chExt cx="2926080" cy="1596106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7CBE7F3-F42C-4C74-B52E-D0AD5FCA7174}"/>
                </a:ext>
              </a:extLst>
            </p:cNvPr>
            <p:cNvSpPr txBox="1"/>
            <p:nvPr/>
          </p:nvSpPr>
          <p:spPr>
            <a:xfrm>
              <a:off x="332936" y="4652338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Rollbacks are: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A772837-D529-49EC-8C6F-01C20EEB405B}"/>
                </a:ext>
              </a:extLst>
            </p:cNvPr>
            <p:cNvSpPr txBox="1"/>
            <p:nvPr/>
          </p:nvSpPr>
          <p:spPr>
            <a:xfrm>
              <a:off x="822918" y="5111494"/>
              <a:ext cx="2436098" cy="113695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Expensive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Disruptive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Audit-sensitive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Reputationally damaging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69984069-FB73-4A95-9967-F8FC442ECAB8}"/>
              </a:ext>
            </a:extLst>
          </p:cNvPr>
          <p:cNvSpPr txBox="1"/>
          <p:nvPr/>
        </p:nvSpPr>
        <p:spPr>
          <a:xfrm>
            <a:off x="-19334" y="5744752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BDBDB"/>
                </a:solidFill>
              </a:rPr>
              <a:t>LINK TO CONFERENCE THEME</a:t>
            </a:r>
          </a:p>
        </p:txBody>
      </p:sp>
      <p:sp>
        <p:nvSpPr>
          <p:cNvPr id="140" name="Freeform 11">
            <a:extLst>
              <a:ext uri="{FF2B5EF4-FFF2-40B4-BE49-F238E27FC236}">
                <a16:creationId xmlns:a16="http://schemas.microsoft.com/office/drawing/2014/main" id="{DC5AAE15-B082-4B1A-9961-932A424EFB5A}"/>
              </a:ext>
            </a:extLst>
          </p:cNvPr>
          <p:cNvSpPr/>
          <p:nvPr/>
        </p:nvSpPr>
        <p:spPr>
          <a:xfrm>
            <a:off x="-3885874" y="8327746"/>
            <a:ext cx="2123369" cy="1753130"/>
          </a:xfrm>
          <a:custGeom>
            <a:avLst/>
            <a:gdLst>
              <a:gd name="connsiteX0" fmla="*/ 265620 w 393647"/>
              <a:gd name="connsiteY0" fmla="*/ 6557 h 325009"/>
              <a:gd name="connsiteX1" fmla="*/ 224661 w 393647"/>
              <a:gd name="connsiteY1" fmla="*/ 11954 h 325009"/>
              <a:gd name="connsiteX2" fmla="*/ 0 w 393647"/>
              <a:gd name="connsiteY2" fmla="*/ 325009 h 325009"/>
              <a:gd name="connsiteX3" fmla="*/ 393648 w 393647"/>
              <a:gd name="connsiteY3" fmla="*/ 194733 h 325009"/>
              <a:gd name="connsiteX4" fmla="*/ 265865 w 393647"/>
              <a:gd name="connsiteY4" fmla="*/ 6802 h 32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47" h="325009">
                <a:moveTo>
                  <a:pt x="265620" y="6557"/>
                </a:moveTo>
                <a:cubicBezTo>
                  <a:pt x="253112" y="-3993"/>
                  <a:pt x="234227" y="-1539"/>
                  <a:pt x="224661" y="11954"/>
                </a:cubicBezTo>
                <a:lnTo>
                  <a:pt x="0" y="325009"/>
                </a:lnTo>
                <a:lnTo>
                  <a:pt x="393648" y="194733"/>
                </a:lnTo>
                <a:cubicBezTo>
                  <a:pt x="369612" y="122112"/>
                  <a:pt x="325465" y="56606"/>
                  <a:pt x="265865" y="6802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1" name="Freeform 12">
            <a:extLst>
              <a:ext uri="{FF2B5EF4-FFF2-40B4-BE49-F238E27FC236}">
                <a16:creationId xmlns:a16="http://schemas.microsoft.com/office/drawing/2014/main" id="{7832150B-517F-4961-91FF-987342F13ECE}"/>
              </a:ext>
            </a:extLst>
          </p:cNvPr>
          <p:cNvSpPr/>
          <p:nvPr/>
        </p:nvSpPr>
        <p:spPr>
          <a:xfrm>
            <a:off x="-3897800" y="7847892"/>
            <a:ext cx="1316375" cy="2232983"/>
          </a:xfrm>
          <a:custGeom>
            <a:avLst/>
            <a:gdLst>
              <a:gd name="connsiteX0" fmla="*/ 128031 w 244040"/>
              <a:gd name="connsiteY0" fmla="*/ 18725 h 413968"/>
              <a:gd name="connsiteX1" fmla="*/ 29926 w 244040"/>
              <a:gd name="connsiteY1" fmla="*/ 79 h 413968"/>
              <a:gd name="connsiteX2" fmla="*/ 3 w 244040"/>
              <a:gd name="connsiteY2" fmla="*/ 28538 h 413968"/>
              <a:gd name="connsiteX3" fmla="*/ 2211 w 244040"/>
              <a:gd name="connsiteY3" fmla="*/ 413969 h 413968"/>
              <a:gd name="connsiteX4" fmla="*/ 244040 w 244040"/>
              <a:gd name="connsiteY4" fmla="*/ 77116 h 413968"/>
              <a:gd name="connsiteX5" fmla="*/ 128031 w 244040"/>
              <a:gd name="connsiteY5" fmla="*/ 18970 h 41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40" h="413968">
                <a:moveTo>
                  <a:pt x="128031" y="18725"/>
                </a:moveTo>
                <a:cubicBezTo>
                  <a:pt x="95411" y="8420"/>
                  <a:pt x="62545" y="2287"/>
                  <a:pt x="29926" y="79"/>
                </a:cubicBezTo>
                <a:cubicBezTo>
                  <a:pt x="13738" y="-1148"/>
                  <a:pt x="-242" y="12101"/>
                  <a:pt x="3" y="28538"/>
                </a:cubicBezTo>
                <a:lnTo>
                  <a:pt x="2211" y="413969"/>
                </a:lnTo>
                <a:lnTo>
                  <a:pt x="244040" y="77116"/>
                </a:lnTo>
                <a:cubicBezTo>
                  <a:pt x="209459" y="52336"/>
                  <a:pt x="170707" y="32464"/>
                  <a:pt x="128031" y="18970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2" name="Freeform 13">
            <a:extLst>
              <a:ext uri="{FF2B5EF4-FFF2-40B4-BE49-F238E27FC236}">
                <a16:creationId xmlns:a16="http://schemas.microsoft.com/office/drawing/2014/main" id="{767CF073-9696-4EF5-846E-DE38A79702E1}"/>
              </a:ext>
            </a:extLst>
          </p:cNvPr>
          <p:cNvSpPr/>
          <p:nvPr/>
        </p:nvSpPr>
        <p:spPr>
          <a:xfrm>
            <a:off x="-5147748" y="7843022"/>
            <a:ext cx="1260546" cy="2237854"/>
          </a:xfrm>
          <a:custGeom>
            <a:avLst/>
            <a:gdLst>
              <a:gd name="connsiteX0" fmla="*/ 231484 w 233690"/>
              <a:gd name="connsiteY0" fmla="*/ 0 h 414871"/>
              <a:gd name="connsiteX1" fmla="*/ 13199 w 233690"/>
              <a:gd name="connsiteY1" fmla="*/ 63543 h 414871"/>
              <a:gd name="connsiteX2" fmla="*/ 5596 w 233690"/>
              <a:gd name="connsiteY2" fmla="*/ 104270 h 414871"/>
              <a:gd name="connsiteX3" fmla="*/ 233691 w 233690"/>
              <a:gd name="connsiteY3" fmla="*/ 414872 h 414871"/>
              <a:gd name="connsiteX4" fmla="*/ 231484 w 233690"/>
              <a:gd name="connsiteY4" fmla="*/ 0 h 41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90" h="414871">
                <a:moveTo>
                  <a:pt x="231484" y="0"/>
                </a:moveTo>
                <a:cubicBezTo>
                  <a:pt x="153490" y="491"/>
                  <a:pt x="77948" y="23062"/>
                  <a:pt x="13199" y="63543"/>
                </a:cubicBezTo>
                <a:cubicBezTo>
                  <a:pt x="-781" y="72376"/>
                  <a:pt x="-4215" y="91022"/>
                  <a:pt x="5596" y="104270"/>
                </a:cubicBezTo>
                <a:lnTo>
                  <a:pt x="233691" y="414872"/>
                </a:lnTo>
                <a:lnTo>
                  <a:pt x="231484" y="0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3" name="Freeform 14">
            <a:extLst>
              <a:ext uri="{FF2B5EF4-FFF2-40B4-BE49-F238E27FC236}">
                <a16:creationId xmlns:a16="http://schemas.microsoft.com/office/drawing/2014/main" id="{C4D7A9F9-D7A0-4F00-A0C0-A356332E1965}"/>
              </a:ext>
            </a:extLst>
          </p:cNvPr>
          <p:cNvSpPr/>
          <p:nvPr/>
        </p:nvSpPr>
        <p:spPr>
          <a:xfrm>
            <a:off x="-3887201" y="9418486"/>
            <a:ext cx="2237870" cy="1339969"/>
          </a:xfrm>
          <a:custGeom>
            <a:avLst/>
            <a:gdLst>
              <a:gd name="connsiteX0" fmla="*/ 401987 w 414874"/>
              <a:gd name="connsiteY0" fmla="*/ 20984 h 248414"/>
              <a:gd name="connsiteX1" fmla="*/ 366179 w 414874"/>
              <a:gd name="connsiteY1" fmla="*/ 1356 h 248414"/>
              <a:gd name="connsiteX2" fmla="*/ 0 w 414874"/>
              <a:gd name="connsiteY2" fmla="*/ 122555 h 248414"/>
              <a:gd name="connsiteX3" fmla="*/ 395120 w 414874"/>
              <a:gd name="connsiteY3" fmla="*/ 248415 h 248414"/>
              <a:gd name="connsiteX4" fmla="*/ 401987 w 414874"/>
              <a:gd name="connsiteY4" fmla="*/ 20738 h 2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74" h="248414">
                <a:moveTo>
                  <a:pt x="401987" y="20984"/>
                </a:moveTo>
                <a:cubicBezTo>
                  <a:pt x="398063" y="5282"/>
                  <a:pt x="381385" y="-3550"/>
                  <a:pt x="366179" y="1356"/>
                </a:cubicBezTo>
                <a:lnTo>
                  <a:pt x="0" y="122555"/>
                </a:lnTo>
                <a:lnTo>
                  <a:pt x="395120" y="248415"/>
                </a:lnTo>
                <a:cubicBezTo>
                  <a:pt x="419646" y="171868"/>
                  <a:pt x="420627" y="93359"/>
                  <a:pt x="401987" y="20738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4" name="Freeform 15">
            <a:extLst>
              <a:ext uri="{FF2B5EF4-FFF2-40B4-BE49-F238E27FC236}">
                <a16:creationId xmlns:a16="http://schemas.microsoft.com/office/drawing/2014/main" id="{228BEDCF-4D83-43EE-A8A8-63A970CA790C}"/>
              </a:ext>
            </a:extLst>
          </p:cNvPr>
          <p:cNvSpPr/>
          <p:nvPr/>
        </p:nvSpPr>
        <p:spPr>
          <a:xfrm>
            <a:off x="-5974025" y="8277095"/>
            <a:ext cx="2088146" cy="1802459"/>
          </a:xfrm>
          <a:custGeom>
            <a:avLst/>
            <a:gdLst>
              <a:gd name="connsiteX0" fmla="*/ 141364 w 387117"/>
              <a:gd name="connsiteY0" fmla="*/ 245 h 334154"/>
              <a:gd name="connsiteX1" fmla="*/ 2054 w 387117"/>
              <a:gd name="connsiteY1" fmla="*/ 180080 h 334154"/>
              <a:gd name="connsiteX2" fmla="*/ 19713 w 387117"/>
              <a:gd name="connsiteY2" fmla="*/ 217127 h 334154"/>
              <a:gd name="connsiteX3" fmla="*/ 387118 w 387117"/>
              <a:gd name="connsiteY3" fmla="*/ 334154 h 334154"/>
              <a:gd name="connsiteX4" fmla="*/ 141609 w 387117"/>
              <a:gd name="connsiteY4" fmla="*/ 0 h 3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17" h="334154">
                <a:moveTo>
                  <a:pt x="141364" y="245"/>
                </a:moveTo>
                <a:cubicBezTo>
                  <a:pt x="80784" y="44652"/>
                  <a:pt x="31731" y="105987"/>
                  <a:pt x="2054" y="180080"/>
                </a:cubicBezTo>
                <a:cubicBezTo>
                  <a:pt x="-4078" y="195291"/>
                  <a:pt x="4016" y="212220"/>
                  <a:pt x="19713" y="217127"/>
                </a:cubicBezTo>
                <a:lnTo>
                  <a:pt x="387118" y="334154"/>
                </a:lnTo>
                <a:lnTo>
                  <a:pt x="141609" y="0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5" name="Freeform 16">
            <a:extLst>
              <a:ext uri="{FF2B5EF4-FFF2-40B4-BE49-F238E27FC236}">
                <a16:creationId xmlns:a16="http://schemas.microsoft.com/office/drawing/2014/main" id="{109FF187-9938-4E03-BA9C-8E6897A4CA09}"/>
              </a:ext>
            </a:extLst>
          </p:cNvPr>
          <p:cNvSpPr/>
          <p:nvPr/>
        </p:nvSpPr>
        <p:spPr>
          <a:xfrm>
            <a:off x="-6122763" y="9400659"/>
            <a:ext cx="2236889" cy="1341787"/>
          </a:xfrm>
          <a:custGeom>
            <a:avLst/>
            <a:gdLst>
              <a:gd name="connsiteX0" fmla="*/ 19573 w 414692"/>
              <a:gd name="connsiteY0" fmla="*/ 0 h 248751"/>
              <a:gd name="connsiteX1" fmla="*/ 12705 w 414692"/>
              <a:gd name="connsiteY1" fmla="*/ 227676 h 248751"/>
              <a:gd name="connsiteX2" fmla="*/ 48759 w 414692"/>
              <a:gd name="connsiteY2" fmla="*/ 247304 h 248751"/>
              <a:gd name="connsiteX3" fmla="*/ 414692 w 414692"/>
              <a:gd name="connsiteY3" fmla="*/ 126105 h 248751"/>
              <a:gd name="connsiteX4" fmla="*/ 19573 w 414692"/>
              <a:gd name="connsiteY4" fmla="*/ 245 h 24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92" h="248751">
                <a:moveTo>
                  <a:pt x="19573" y="0"/>
                </a:moveTo>
                <a:cubicBezTo>
                  <a:pt x="-4708" y="76546"/>
                  <a:pt x="-5689" y="155055"/>
                  <a:pt x="12705" y="227676"/>
                </a:cubicBezTo>
                <a:cubicBezTo>
                  <a:pt x="16630" y="243378"/>
                  <a:pt x="33308" y="252456"/>
                  <a:pt x="48759" y="247304"/>
                </a:cubicBezTo>
                <a:lnTo>
                  <a:pt x="414692" y="126105"/>
                </a:lnTo>
                <a:lnTo>
                  <a:pt x="19573" y="245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6" name="Freeform 4">
            <a:extLst>
              <a:ext uri="{FF2B5EF4-FFF2-40B4-BE49-F238E27FC236}">
                <a16:creationId xmlns:a16="http://schemas.microsoft.com/office/drawing/2014/main" id="{C81CB03F-6A67-40AF-85F0-FD7BA6C31B18}"/>
              </a:ext>
            </a:extLst>
          </p:cNvPr>
          <p:cNvSpPr/>
          <p:nvPr/>
        </p:nvSpPr>
        <p:spPr>
          <a:xfrm>
            <a:off x="-3885874" y="8264204"/>
            <a:ext cx="2124691" cy="1815350"/>
          </a:xfrm>
          <a:custGeom>
            <a:avLst/>
            <a:gdLst>
              <a:gd name="connsiteX0" fmla="*/ 393402 w 393892"/>
              <a:gd name="connsiteY0" fmla="*/ 206269 h 336544"/>
              <a:gd name="connsiteX1" fmla="*/ 257036 w 393892"/>
              <a:gd name="connsiteY1" fmla="*/ 25943 h 336544"/>
              <a:gd name="connsiteX2" fmla="*/ 232755 w 393892"/>
              <a:gd name="connsiteY2" fmla="*/ 32567 h 336544"/>
              <a:gd name="connsiteX3" fmla="*/ 104237 w 393892"/>
              <a:gd name="connsiteY3" fmla="*/ 207741 h 336544"/>
              <a:gd name="connsiteX4" fmla="*/ 0 w 393892"/>
              <a:gd name="connsiteY4" fmla="*/ 336544 h 336544"/>
              <a:gd name="connsiteX5" fmla="*/ 88785 w 393892"/>
              <a:gd name="connsiteY5" fmla="*/ 196455 h 336544"/>
              <a:gd name="connsiteX6" fmla="*/ 213624 w 393892"/>
              <a:gd name="connsiteY6" fmla="*/ 18583 h 336544"/>
              <a:gd name="connsiteX7" fmla="*/ 270526 w 393892"/>
              <a:gd name="connsiteY7" fmla="*/ 7297 h 336544"/>
              <a:gd name="connsiteX8" fmla="*/ 393893 w 393892"/>
              <a:gd name="connsiteY8" fmla="*/ 206269 h 336544"/>
              <a:gd name="connsiteX9" fmla="*/ 393893 w 393892"/>
              <a:gd name="connsiteY9" fmla="*/ 206269 h 33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892" h="336544">
                <a:moveTo>
                  <a:pt x="393402" y="206269"/>
                </a:moveTo>
                <a:cubicBezTo>
                  <a:pt x="362254" y="135365"/>
                  <a:pt x="316880" y="73539"/>
                  <a:pt x="257036" y="25943"/>
                </a:cubicBezTo>
                <a:cubicBezTo>
                  <a:pt x="248452" y="20300"/>
                  <a:pt x="237660" y="23980"/>
                  <a:pt x="232755" y="32567"/>
                </a:cubicBezTo>
                <a:cubicBezTo>
                  <a:pt x="191306" y="91449"/>
                  <a:pt x="148139" y="150576"/>
                  <a:pt x="104237" y="207741"/>
                </a:cubicBezTo>
                <a:cubicBezTo>
                  <a:pt x="70636" y="251411"/>
                  <a:pt x="36299" y="294837"/>
                  <a:pt x="0" y="336544"/>
                </a:cubicBezTo>
                <a:cubicBezTo>
                  <a:pt x="27960" y="288703"/>
                  <a:pt x="58127" y="242334"/>
                  <a:pt x="88785" y="196455"/>
                </a:cubicBezTo>
                <a:cubicBezTo>
                  <a:pt x="128763" y="136592"/>
                  <a:pt x="170949" y="76729"/>
                  <a:pt x="213624" y="18583"/>
                </a:cubicBezTo>
                <a:cubicBezTo>
                  <a:pt x="225887" y="-554"/>
                  <a:pt x="251885" y="-5951"/>
                  <a:pt x="270526" y="7297"/>
                </a:cubicBezTo>
                <a:cubicBezTo>
                  <a:pt x="331106" y="58083"/>
                  <a:pt x="375989" y="129722"/>
                  <a:pt x="393893" y="206269"/>
                </a:cubicBezTo>
                <a:lnTo>
                  <a:pt x="393893" y="206269"/>
                </a:lnTo>
                <a:close/>
              </a:path>
            </a:pathLst>
          </a:custGeom>
          <a:solidFill>
            <a:schemeClr val="accent6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DD2EF31-0196-4637-8012-6EB031162E3B}"/>
              </a:ext>
            </a:extLst>
          </p:cNvPr>
          <p:cNvSpPr/>
          <p:nvPr/>
        </p:nvSpPr>
        <p:spPr>
          <a:xfrm>
            <a:off x="-3966856" y="7785887"/>
            <a:ext cx="1384109" cy="2293667"/>
          </a:xfrm>
          <a:custGeom>
            <a:avLst/>
            <a:gdLst>
              <a:gd name="connsiteX0" fmla="*/ 256598 w 256597"/>
              <a:gd name="connsiteY0" fmla="*/ 88365 h 425218"/>
              <a:gd name="connsiteX1" fmla="*/ 44445 w 256597"/>
              <a:gd name="connsiteY1" fmla="*/ 22859 h 425218"/>
              <a:gd name="connsiteX2" fmla="*/ 31691 w 256597"/>
              <a:gd name="connsiteY2" fmla="*/ 25558 h 425218"/>
              <a:gd name="connsiteX3" fmla="*/ 24333 w 256597"/>
              <a:gd name="connsiteY3" fmla="*/ 42241 h 425218"/>
              <a:gd name="connsiteX4" fmla="*/ 23107 w 256597"/>
              <a:gd name="connsiteY4" fmla="*/ 259613 h 425218"/>
              <a:gd name="connsiteX5" fmla="*/ 14277 w 256597"/>
              <a:gd name="connsiteY5" fmla="*/ 425218 h 425218"/>
              <a:gd name="connsiteX6" fmla="*/ 3731 w 256597"/>
              <a:gd name="connsiteY6" fmla="*/ 259613 h 425218"/>
              <a:gd name="connsiteX7" fmla="*/ 52 w 256597"/>
              <a:gd name="connsiteY7" fmla="*/ 42241 h 425218"/>
              <a:gd name="connsiteX8" fmla="*/ 18692 w 256597"/>
              <a:gd name="connsiteY8" fmla="*/ 5931 h 425218"/>
              <a:gd name="connsiteX9" fmla="*/ 66764 w 256597"/>
              <a:gd name="connsiteY9" fmla="*/ 2741 h 425218"/>
              <a:gd name="connsiteX10" fmla="*/ 256107 w 256597"/>
              <a:gd name="connsiteY10" fmla="*/ 88120 h 425218"/>
              <a:gd name="connsiteX11" fmla="*/ 256107 w 256597"/>
              <a:gd name="connsiteY11" fmla="*/ 88120 h 42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597" h="425218">
                <a:moveTo>
                  <a:pt x="256598" y="88365"/>
                </a:moveTo>
                <a:cubicBezTo>
                  <a:pt x="191113" y="49847"/>
                  <a:pt x="119495" y="27030"/>
                  <a:pt x="44445" y="22859"/>
                </a:cubicBezTo>
                <a:cubicBezTo>
                  <a:pt x="40030" y="22369"/>
                  <a:pt x="35370" y="22859"/>
                  <a:pt x="31691" y="25558"/>
                </a:cubicBezTo>
                <a:cubicBezTo>
                  <a:pt x="26050" y="29238"/>
                  <a:pt x="23842" y="35862"/>
                  <a:pt x="24333" y="42241"/>
                </a:cubicBezTo>
                <a:cubicBezTo>
                  <a:pt x="25560" y="114372"/>
                  <a:pt x="25069" y="187483"/>
                  <a:pt x="23107" y="259613"/>
                </a:cubicBezTo>
                <a:cubicBezTo>
                  <a:pt x="21635" y="314815"/>
                  <a:pt x="19183" y="370017"/>
                  <a:pt x="14277" y="425218"/>
                </a:cubicBezTo>
                <a:cubicBezTo>
                  <a:pt x="8882" y="370017"/>
                  <a:pt x="5939" y="314815"/>
                  <a:pt x="3731" y="259613"/>
                </a:cubicBezTo>
                <a:cubicBezTo>
                  <a:pt x="1033" y="187728"/>
                  <a:pt x="-193" y="114372"/>
                  <a:pt x="52" y="42241"/>
                </a:cubicBezTo>
                <a:cubicBezTo>
                  <a:pt x="-684" y="28012"/>
                  <a:pt x="6429" y="13291"/>
                  <a:pt x="18692" y="5931"/>
                </a:cubicBezTo>
                <a:cubicBezTo>
                  <a:pt x="33163" y="-3638"/>
                  <a:pt x="50821" y="779"/>
                  <a:pt x="66764" y="2741"/>
                </a:cubicBezTo>
                <a:cubicBezTo>
                  <a:pt x="136173" y="13046"/>
                  <a:pt x="203621" y="42487"/>
                  <a:pt x="256107" y="88120"/>
                </a:cubicBezTo>
                <a:lnTo>
                  <a:pt x="256107" y="88120"/>
                </a:lnTo>
                <a:close/>
              </a:path>
            </a:pathLst>
          </a:custGeom>
          <a:solidFill>
            <a:srgbClr val="805AAB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8" name="Freeform 6">
            <a:extLst>
              <a:ext uri="{FF2B5EF4-FFF2-40B4-BE49-F238E27FC236}">
                <a16:creationId xmlns:a16="http://schemas.microsoft.com/office/drawing/2014/main" id="{A32D9D25-63DF-4683-A1F8-6C0E6446C59C}"/>
              </a:ext>
            </a:extLst>
          </p:cNvPr>
          <p:cNvSpPr/>
          <p:nvPr/>
        </p:nvSpPr>
        <p:spPr>
          <a:xfrm>
            <a:off x="-5209979" y="7835994"/>
            <a:ext cx="1324105" cy="2244887"/>
          </a:xfrm>
          <a:custGeom>
            <a:avLst/>
            <a:gdLst>
              <a:gd name="connsiteX0" fmla="*/ 243021 w 245473"/>
              <a:gd name="connsiteY0" fmla="*/ 1304 h 416175"/>
              <a:gd name="connsiteX1" fmla="*/ 33075 w 245473"/>
              <a:gd name="connsiteY1" fmla="*/ 73189 h 416175"/>
              <a:gd name="connsiteX2" fmla="*/ 27434 w 245473"/>
              <a:gd name="connsiteY2" fmla="*/ 77605 h 416175"/>
              <a:gd name="connsiteX3" fmla="*/ 28415 w 245473"/>
              <a:gd name="connsiteY3" fmla="*/ 100667 h 416175"/>
              <a:gd name="connsiteX4" fmla="*/ 155216 w 245473"/>
              <a:gd name="connsiteY4" fmla="*/ 277067 h 416175"/>
              <a:gd name="connsiteX5" fmla="*/ 245473 w 245473"/>
              <a:gd name="connsiteY5" fmla="*/ 416175 h 416175"/>
              <a:gd name="connsiteX6" fmla="*/ 39452 w 245473"/>
              <a:gd name="connsiteY6" fmla="*/ 156605 h 416175"/>
              <a:gd name="connsiteX7" fmla="*/ 5606 w 245473"/>
              <a:gd name="connsiteY7" fmla="*/ 109499 h 416175"/>
              <a:gd name="connsiteX8" fmla="*/ 19095 w 245473"/>
              <a:gd name="connsiteY8" fmla="*/ 55279 h 416175"/>
              <a:gd name="connsiteX9" fmla="*/ 243266 w 245473"/>
              <a:gd name="connsiteY9" fmla="*/ 1304 h 416175"/>
              <a:gd name="connsiteX10" fmla="*/ 243266 w 245473"/>
              <a:gd name="connsiteY10" fmla="*/ 1304 h 41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473" h="416175">
                <a:moveTo>
                  <a:pt x="243021" y="1304"/>
                </a:moveTo>
                <a:cubicBezTo>
                  <a:pt x="167479" y="8664"/>
                  <a:pt x="96108" y="32462"/>
                  <a:pt x="33075" y="73189"/>
                </a:cubicBezTo>
                <a:cubicBezTo>
                  <a:pt x="31113" y="74415"/>
                  <a:pt x="28906" y="75887"/>
                  <a:pt x="27434" y="77605"/>
                </a:cubicBezTo>
                <a:cubicBezTo>
                  <a:pt x="21548" y="84229"/>
                  <a:pt x="22529" y="94288"/>
                  <a:pt x="28415" y="100667"/>
                </a:cubicBezTo>
                <a:cubicBezTo>
                  <a:pt x="71582" y="158322"/>
                  <a:pt x="114503" y="217694"/>
                  <a:pt x="155216" y="277067"/>
                </a:cubicBezTo>
                <a:cubicBezTo>
                  <a:pt x="186365" y="322700"/>
                  <a:pt x="217023" y="368579"/>
                  <a:pt x="245473" y="416175"/>
                </a:cubicBezTo>
                <a:cubicBezTo>
                  <a:pt x="172385" y="333250"/>
                  <a:pt x="105183" y="245663"/>
                  <a:pt x="39452" y="156605"/>
                </a:cubicBezTo>
                <a:cubicBezTo>
                  <a:pt x="32339" y="146791"/>
                  <a:pt x="11982" y="119313"/>
                  <a:pt x="5606" y="109499"/>
                </a:cubicBezTo>
                <a:cubicBezTo>
                  <a:pt x="-5676" y="91344"/>
                  <a:pt x="700" y="65829"/>
                  <a:pt x="19095" y="55279"/>
                </a:cubicBezTo>
                <a:cubicBezTo>
                  <a:pt x="85807" y="15043"/>
                  <a:pt x="166253" y="-5566"/>
                  <a:pt x="243266" y="1304"/>
                </a:cubicBezTo>
                <a:lnTo>
                  <a:pt x="243266" y="1304"/>
                </a:lnTo>
                <a:close/>
              </a:path>
            </a:pathLst>
          </a:custGeom>
          <a:solidFill>
            <a:schemeClr val="accent5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9" name="Freeform 7">
            <a:extLst>
              <a:ext uri="{FF2B5EF4-FFF2-40B4-BE49-F238E27FC236}">
                <a16:creationId xmlns:a16="http://schemas.microsoft.com/office/drawing/2014/main" id="{B8D3B9A9-51E7-49BE-9ECB-9646C020C625}"/>
              </a:ext>
            </a:extLst>
          </p:cNvPr>
          <p:cNvSpPr/>
          <p:nvPr/>
        </p:nvSpPr>
        <p:spPr>
          <a:xfrm>
            <a:off x="-3887201" y="9352581"/>
            <a:ext cx="2281972" cy="1407201"/>
          </a:xfrm>
          <a:custGeom>
            <a:avLst/>
            <a:gdLst>
              <a:gd name="connsiteX0" fmla="*/ 395120 w 423050"/>
              <a:gd name="connsiteY0" fmla="*/ 260878 h 260878"/>
              <a:gd name="connsiteX1" fmla="*/ 390950 w 423050"/>
              <a:gd name="connsiteY1" fmla="*/ 35410 h 260878"/>
              <a:gd name="connsiteX2" fmla="*/ 369612 w 423050"/>
              <a:gd name="connsiteY2" fmla="*/ 24860 h 260878"/>
              <a:gd name="connsiteX3" fmla="*/ 367159 w 423050"/>
              <a:gd name="connsiteY3" fmla="*/ 25596 h 260878"/>
              <a:gd name="connsiteX4" fmla="*/ 160157 w 423050"/>
              <a:gd name="connsiteY4" fmla="*/ 91593 h 260878"/>
              <a:gd name="connsiteX5" fmla="*/ 0 w 423050"/>
              <a:gd name="connsiteY5" fmla="*/ 134528 h 260878"/>
              <a:gd name="connsiteX6" fmla="*/ 154026 w 423050"/>
              <a:gd name="connsiteY6" fmla="*/ 73438 h 260878"/>
              <a:gd name="connsiteX7" fmla="*/ 359557 w 423050"/>
              <a:gd name="connsiteY7" fmla="*/ 2779 h 260878"/>
              <a:gd name="connsiteX8" fmla="*/ 412533 w 423050"/>
              <a:gd name="connsiteY8" fmla="*/ 29031 h 260878"/>
              <a:gd name="connsiteX9" fmla="*/ 394874 w 423050"/>
              <a:gd name="connsiteY9" fmla="*/ 260633 h 260878"/>
              <a:gd name="connsiteX10" fmla="*/ 394874 w 423050"/>
              <a:gd name="connsiteY10" fmla="*/ 260633 h 26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050" h="260878">
                <a:moveTo>
                  <a:pt x="395120" y="260878"/>
                </a:moveTo>
                <a:cubicBezTo>
                  <a:pt x="411798" y="185558"/>
                  <a:pt x="411307" y="109012"/>
                  <a:pt x="390950" y="35410"/>
                </a:cubicBezTo>
                <a:cubicBezTo>
                  <a:pt x="388498" y="26578"/>
                  <a:pt x="378196" y="21671"/>
                  <a:pt x="369612" y="24860"/>
                </a:cubicBezTo>
                <a:cubicBezTo>
                  <a:pt x="369612" y="24860"/>
                  <a:pt x="367159" y="25596"/>
                  <a:pt x="367159" y="25596"/>
                </a:cubicBezTo>
                <a:cubicBezTo>
                  <a:pt x="298977" y="48904"/>
                  <a:pt x="229321" y="71230"/>
                  <a:pt x="160157" y="91593"/>
                </a:cubicBezTo>
                <a:cubicBezTo>
                  <a:pt x="107180" y="107049"/>
                  <a:pt x="53958" y="122015"/>
                  <a:pt x="0" y="134528"/>
                </a:cubicBezTo>
                <a:cubicBezTo>
                  <a:pt x="50769" y="112447"/>
                  <a:pt x="102275" y="92574"/>
                  <a:pt x="154026" y="73438"/>
                </a:cubicBezTo>
                <a:cubicBezTo>
                  <a:pt x="221473" y="48658"/>
                  <a:pt x="290883" y="24860"/>
                  <a:pt x="359557" y="2779"/>
                </a:cubicBezTo>
                <a:cubicBezTo>
                  <a:pt x="381385" y="-5807"/>
                  <a:pt x="406647" y="6214"/>
                  <a:pt x="412533" y="29031"/>
                </a:cubicBezTo>
                <a:cubicBezTo>
                  <a:pt x="430928" y="105332"/>
                  <a:pt x="425287" y="188993"/>
                  <a:pt x="394874" y="260633"/>
                </a:cubicBezTo>
                <a:lnTo>
                  <a:pt x="394874" y="260633"/>
                </a:lnTo>
                <a:close/>
              </a:path>
            </a:pathLst>
          </a:custGeom>
          <a:solidFill>
            <a:srgbClr val="CEBA8B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0" name="Freeform 8">
            <a:extLst>
              <a:ext uri="{FF2B5EF4-FFF2-40B4-BE49-F238E27FC236}">
                <a16:creationId xmlns:a16="http://schemas.microsoft.com/office/drawing/2014/main" id="{BD57738F-AA15-496E-B6F1-6B726D0E6E92}"/>
              </a:ext>
            </a:extLst>
          </p:cNvPr>
          <p:cNvSpPr/>
          <p:nvPr/>
        </p:nvSpPr>
        <p:spPr>
          <a:xfrm>
            <a:off x="-6036268" y="8278422"/>
            <a:ext cx="2149067" cy="1802459"/>
          </a:xfrm>
          <a:custGeom>
            <a:avLst/>
            <a:gdLst>
              <a:gd name="connsiteX0" fmla="*/ 152903 w 398411"/>
              <a:gd name="connsiteY0" fmla="*/ 0 h 334154"/>
              <a:gd name="connsiteX1" fmla="*/ 23404 w 398411"/>
              <a:gd name="connsiteY1" fmla="*/ 186950 h 334154"/>
              <a:gd name="connsiteX2" fmla="*/ 34931 w 398411"/>
              <a:gd name="connsiteY2" fmla="*/ 205841 h 334154"/>
              <a:gd name="connsiteX3" fmla="*/ 37383 w 398411"/>
              <a:gd name="connsiteY3" fmla="*/ 206577 h 334154"/>
              <a:gd name="connsiteX4" fmla="*/ 243650 w 398411"/>
              <a:gd name="connsiteY4" fmla="*/ 274782 h 334154"/>
              <a:gd name="connsiteX5" fmla="*/ 398411 w 398411"/>
              <a:gd name="connsiteY5" fmla="*/ 334154 h 334154"/>
              <a:gd name="connsiteX6" fmla="*/ 237764 w 398411"/>
              <a:gd name="connsiteY6" fmla="*/ 293182 h 334154"/>
              <a:gd name="connsiteX7" fmla="*/ 30026 w 398411"/>
              <a:gd name="connsiteY7" fmla="*/ 229394 h 334154"/>
              <a:gd name="connsiteX8" fmla="*/ 349 w 398411"/>
              <a:gd name="connsiteY8" fmla="*/ 185968 h 334154"/>
              <a:gd name="connsiteX9" fmla="*/ 4273 w 398411"/>
              <a:gd name="connsiteY9" fmla="*/ 173211 h 334154"/>
              <a:gd name="connsiteX10" fmla="*/ 152903 w 398411"/>
              <a:gd name="connsiteY10" fmla="*/ 245 h 334154"/>
              <a:gd name="connsiteX11" fmla="*/ 152903 w 398411"/>
              <a:gd name="connsiteY11" fmla="*/ 245 h 3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411" h="334154">
                <a:moveTo>
                  <a:pt x="152903" y="0"/>
                </a:moveTo>
                <a:cubicBezTo>
                  <a:pt x="94775" y="51767"/>
                  <a:pt x="49156" y="114574"/>
                  <a:pt x="23404" y="186950"/>
                </a:cubicBezTo>
                <a:cubicBezTo>
                  <a:pt x="21687" y="195046"/>
                  <a:pt x="27083" y="203633"/>
                  <a:pt x="34931" y="205841"/>
                </a:cubicBezTo>
                <a:cubicBezTo>
                  <a:pt x="34931" y="205841"/>
                  <a:pt x="37383" y="206577"/>
                  <a:pt x="37383" y="206577"/>
                </a:cubicBezTo>
                <a:cubicBezTo>
                  <a:pt x="106302" y="227676"/>
                  <a:pt x="175957" y="250738"/>
                  <a:pt x="243650" y="274782"/>
                </a:cubicBezTo>
                <a:cubicBezTo>
                  <a:pt x="295646" y="293428"/>
                  <a:pt x="347396" y="312564"/>
                  <a:pt x="398411" y="334154"/>
                </a:cubicBezTo>
                <a:cubicBezTo>
                  <a:pt x="344208" y="322378"/>
                  <a:pt x="290986" y="307903"/>
                  <a:pt x="237764" y="293182"/>
                </a:cubicBezTo>
                <a:cubicBezTo>
                  <a:pt x="168599" y="273555"/>
                  <a:pt x="98454" y="251965"/>
                  <a:pt x="30026" y="229394"/>
                </a:cubicBezTo>
                <a:cubicBezTo>
                  <a:pt x="10895" y="224487"/>
                  <a:pt x="-2349" y="205596"/>
                  <a:pt x="349" y="185968"/>
                </a:cubicBezTo>
                <a:cubicBezTo>
                  <a:pt x="839" y="181552"/>
                  <a:pt x="2311" y="177136"/>
                  <a:pt x="4273" y="173211"/>
                </a:cubicBezTo>
                <a:cubicBezTo>
                  <a:pt x="34440" y="102307"/>
                  <a:pt x="87172" y="39500"/>
                  <a:pt x="152903" y="245"/>
                </a:cubicBezTo>
                <a:lnTo>
                  <a:pt x="152903" y="245"/>
                </a:lnTo>
                <a:close/>
              </a:path>
            </a:pathLst>
          </a:custGeom>
          <a:solidFill>
            <a:schemeClr val="accent2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1" name="Freeform 9">
            <a:extLst>
              <a:ext uri="{FF2B5EF4-FFF2-40B4-BE49-F238E27FC236}">
                <a16:creationId xmlns:a16="http://schemas.microsoft.com/office/drawing/2014/main" id="{9CFDD4AC-032C-4555-B39E-D36D81BCF757}"/>
              </a:ext>
            </a:extLst>
          </p:cNvPr>
          <p:cNvSpPr/>
          <p:nvPr/>
        </p:nvSpPr>
        <p:spPr>
          <a:xfrm>
            <a:off x="-6167862" y="9400658"/>
            <a:ext cx="2281988" cy="1405502"/>
          </a:xfrm>
          <a:custGeom>
            <a:avLst/>
            <a:gdLst>
              <a:gd name="connsiteX0" fmla="*/ 27933 w 423053"/>
              <a:gd name="connsiteY0" fmla="*/ 0 h 260563"/>
              <a:gd name="connsiteX1" fmla="*/ 32103 w 423053"/>
              <a:gd name="connsiteY1" fmla="*/ 225223 h 260563"/>
              <a:gd name="connsiteX2" fmla="*/ 53441 w 423053"/>
              <a:gd name="connsiteY2" fmla="*/ 235773 h 260563"/>
              <a:gd name="connsiteX3" fmla="*/ 55894 w 423053"/>
              <a:gd name="connsiteY3" fmla="*/ 235037 h 260563"/>
              <a:gd name="connsiteX4" fmla="*/ 262896 w 423053"/>
              <a:gd name="connsiteY4" fmla="*/ 169040 h 260563"/>
              <a:gd name="connsiteX5" fmla="*/ 423053 w 423053"/>
              <a:gd name="connsiteY5" fmla="*/ 126105 h 260563"/>
              <a:gd name="connsiteX6" fmla="*/ 269028 w 423053"/>
              <a:gd name="connsiteY6" fmla="*/ 187195 h 260563"/>
              <a:gd name="connsiteX7" fmla="*/ 63497 w 423053"/>
              <a:gd name="connsiteY7" fmla="*/ 257853 h 260563"/>
              <a:gd name="connsiteX8" fmla="*/ 12237 w 423053"/>
              <a:gd name="connsiteY8" fmla="*/ 236754 h 260563"/>
              <a:gd name="connsiteX9" fmla="*/ 9539 w 423053"/>
              <a:gd name="connsiteY9" fmla="*/ 227431 h 260563"/>
              <a:gd name="connsiteX10" fmla="*/ 28179 w 423053"/>
              <a:gd name="connsiteY10" fmla="*/ 0 h 260563"/>
              <a:gd name="connsiteX11" fmla="*/ 28179 w 423053"/>
              <a:gd name="connsiteY11" fmla="*/ 0 h 26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3053" h="260563">
                <a:moveTo>
                  <a:pt x="27933" y="0"/>
                </a:moveTo>
                <a:cubicBezTo>
                  <a:pt x="11256" y="75320"/>
                  <a:pt x="11746" y="151866"/>
                  <a:pt x="32103" y="225223"/>
                </a:cubicBezTo>
                <a:cubicBezTo>
                  <a:pt x="34556" y="234055"/>
                  <a:pt x="45102" y="238962"/>
                  <a:pt x="53441" y="235773"/>
                </a:cubicBezTo>
                <a:cubicBezTo>
                  <a:pt x="53441" y="235773"/>
                  <a:pt x="55894" y="235037"/>
                  <a:pt x="55894" y="235037"/>
                </a:cubicBezTo>
                <a:cubicBezTo>
                  <a:pt x="124077" y="211729"/>
                  <a:pt x="193732" y="189403"/>
                  <a:pt x="262896" y="169040"/>
                </a:cubicBezTo>
                <a:cubicBezTo>
                  <a:pt x="315873" y="153583"/>
                  <a:pt x="369095" y="138618"/>
                  <a:pt x="423053" y="126105"/>
                </a:cubicBezTo>
                <a:cubicBezTo>
                  <a:pt x="372284" y="148186"/>
                  <a:pt x="320778" y="168059"/>
                  <a:pt x="269028" y="187195"/>
                </a:cubicBezTo>
                <a:cubicBezTo>
                  <a:pt x="201580" y="211975"/>
                  <a:pt x="132170" y="235773"/>
                  <a:pt x="63497" y="257853"/>
                </a:cubicBezTo>
                <a:cubicBezTo>
                  <a:pt x="43630" y="265459"/>
                  <a:pt x="20576" y="256627"/>
                  <a:pt x="12237" y="236754"/>
                </a:cubicBezTo>
                <a:cubicBezTo>
                  <a:pt x="11011" y="233810"/>
                  <a:pt x="10029" y="230375"/>
                  <a:pt x="9539" y="227431"/>
                </a:cubicBezTo>
                <a:cubicBezTo>
                  <a:pt x="-7630" y="152357"/>
                  <a:pt x="-1743" y="70413"/>
                  <a:pt x="28179" y="0"/>
                </a:cubicBezTo>
                <a:lnTo>
                  <a:pt x="28179" y="0"/>
                </a:lnTo>
                <a:close/>
              </a:path>
            </a:pathLst>
          </a:custGeom>
          <a:solidFill>
            <a:schemeClr val="accent4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7E9DC62-2DF5-4CE7-A475-C337400815BA}"/>
              </a:ext>
            </a:extLst>
          </p:cNvPr>
          <p:cNvSpPr txBox="1"/>
          <p:nvPr/>
        </p:nvSpPr>
        <p:spPr>
          <a:xfrm>
            <a:off x="-4989618" y="8281760"/>
            <a:ext cx="112283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/>
              <a:t>Not AI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E65F327-C352-4C39-B4CD-2B2EAB4F9ED8}"/>
              </a:ext>
            </a:extLst>
          </p:cNvPr>
          <p:cNvSpPr txBox="1"/>
          <p:nvPr/>
        </p:nvSpPr>
        <p:spPr>
          <a:xfrm>
            <a:off x="-3845153" y="8027681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Smart configuration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8665A62-54C2-45F2-ACBB-9DCB3E9A2C49}"/>
              </a:ext>
            </a:extLst>
          </p:cNvPr>
          <p:cNvSpPr txBox="1"/>
          <p:nvPr/>
        </p:nvSpPr>
        <p:spPr>
          <a:xfrm>
            <a:off x="-5817620" y="8863565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Not system replacement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C9A5F53-9991-47FE-A399-C75D384DCF03}"/>
              </a:ext>
            </a:extLst>
          </p:cNvPr>
          <p:cNvSpPr txBox="1"/>
          <p:nvPr/>
        </p:nvSpPr>
        <p:spPr>
          <a:xfrm>
            <a:off x="-3112394" y="8676158"/>
            <a:ext cx="1122837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Human-centred validation.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6A3885E-D74D-4365-81D2-C1CB3AB38498}"/>
              </a:ext>
            </a:extLst>
          </p:cNvPr>
          <p:cNvSpPr txBox="1"/>
          <p:nvPr/>
        </p:nvSpPr>
        <p:spPr>
          <a:xfrm>
            <a:off x="-6049284" y="9746328"/>
            <a:ext cx="112283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/>
              <a:t>Not complexity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AFF36F8-E268-433D-99C8-35171FEC148D}"/>
              </a:ext>
            </a:extLst>
          </p:cNvPr>
          <p:cNvSpPr txBox="1"/>
          <p:nvPr/>
        </p:nvSpPr>
        <p:spPr>
          <a:xfrm>
            <a:off x="-2852872" y="9828028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Preventative control.</a:t>
            </a:r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64A0995E-7DF9-4194-A4BA-30EE5BAECE75}"/>
              </a:ext>
            </a:extLst>
          </p:cNvPr>
          <p:cNvSpPr/>
          <p:nvPr/>
        </p:nvSpPr>
        <p:spPr>
          <a:xfrm>
            <a:off x="-4800241" y="9165083"/>
            <a:ext cx="1820410" cy="1820987"/>
          </a:xfrm>
          <a:custGeom>
            <a:avLst/>
            <a:gdLst>
              <a:gd name="connsiteX0" fmla="*/ 337482 w 337482"/>
              <a:gd name="connsiteY0" fmla="*/ 168795 h 337589"/>
              <a:gd name="connsiteX1" fmla="*/ 168741 w 337482"/>
              <a:gd name="connsiteY1" fmla="*/ 337589 h 337589"/>
              <a:gd name="connsiteX2" fmla="*/ 0 w 337482"/>
              <a:gd name="connsiteY2" fmla="*/ 168795 h 337589"/>
              <a:gd name="connsiteX3" fmla="*/ 168741 w 337482"/>
              <a:gd name="connsiteY3" fmla="*/ 0 h 337589"/>
              <a:gd name="connsiteX4" fmla="*/ 337482 w 337482"/>
              <a:gd name="connsiteY4" fmla="*/ 168795 h 33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82" h="337589">
                <a:moveTo>
                  <a:pt x="337482" y="168795"/>
                </a:moveTo>
                <a:cubicBezTo>
                  <a:pt x="337482" y="262017"/>
                  <a:pt x="261934" y="337589"/>
                  <a:pt x="168741" y="337589"/>
                </a:cubicBezTo>
                <a:cubicBezTo>
                  <a:pt x="75548" y="337589"/>
                  <a:pt x="0" y="262017"/>
                  <a:pt x="0" y="168795"/>
                </a:cubicBezTo>
                <a:cubicBezTo>
                  <a:pt x="0" y="75572"/>
                  <a:pt x="75548" y="0"/>
                  <a:pt x="168741" y="0"/>
                </a:cubicBezTo>
                <a:cubicBezTo>
                  <a:pt x="261934" y="0"/>
                  <a:pt x="337482" y="75572"/>
                  <a:pt x="337482" y="168795"/>
                </a:cubicBezTo>
                <a:close/>
              </a:path>
            </a:pathLst>
          </a:custGeom>
          <a:solidFill>
            <a:schemeClr val="tx2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3D55BA7-D815-4662-8DEC-D34371AFA9DC}"/>
              </a:ext>
            </a:extLst>
          </p:cNvPr>
          <p:cNvSpPr txBox="1"/>
          <p:nvPr/>
        </p:nvSpPr>
        <p:spPr>
          <a:xfrm>
            <a:off x="-4452103" y="9712103"/>
            <a:ext cx="112283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>
                <a:solidFill>
                  <a:schemeClr val="bg2"/>
                </a:solidFill>
              </a:rPr>
              <a:t>Governance Architecture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ED4664A-ACE3-4A9F-8023-E36ED5F1F274}"/>
              </a:ext>
            </a:extLst>
          </p:cNvPr>
          <p:cNvSpPr txBox="1"/>
          <p:nvPr/>
        </p:nvSpPr>
        <p:spPr>
          <a:xfrm>
            <a:off x="-19334" y="6141750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LESSONS FOR ITS INSTITUTIONS</a:t>
            </a: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3470C88E-6E89-412D-84D9-83A8A65B9C0E}"/>
              </a:ext>
            </a:extLst>
          </p:cNvPr>
          <p:cNvSpPr/>
          <p:nvPr/>
        </p:nvSpPr>
        <p:spPr>
          <a:xfrm>
            <a:off x="5185751" y="1053054"/>
            <a:ext cx="3010908" cy="3836105"/>
          </a:xfrm>
          <a:custGeom>
            <a:avLst/>
            <a:gdLst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2997391 w 4014544"/>
              <a:gd name="connsiteY27" fmla="*/ 4323157 h 5114806"/>
              <a:gd name="connsiteX28" fmla="*/ 2944305 w 4014544"/>
              <a:gd name="connsiteY28" fmla="*/ 4332277 h 5114806"/>
              <a:gd name="connsiteX29" fmla="*/ 2964548 w 4014544"/>
              <a:gd name="connsiteY29" fmla="*/ 4339285 h 5114806"/>
              <a:gd name="connsiteX30" fmla="*/ 3101395 w 4014544"/>
              <a:gd name="connsiteY30" fmla="*/ 4304436 h 5114806"/>
              <a:gd name="connsiteX31" fmla="*/ 3275356 w 4014544"/>
              <a:gd name="connsiteY31" fmla="*/ 4241053 h 5114806"/>
              <a:gd name="connsiteX32" fmla="*/ 3276369 w 4014544"/>
              <a:gd name="connsiteY32" fmla="*/ 4239018 h 5114806"/>
              <a:gd name="connsiteX33" fmla="*/ 3880516 w 4014544"/>
              <a:gd name="connsiteY33" fmla="*/ 4239018 h 5114806"/>
              <a:gd name="connsiteX34" fmla="*/ 4003373 w 4014544"/>
              <a:gd name="connsiteY34" fmla="*/ 4668534 h 5114806"/>
              <a:gd name="connsiteX35" fmla="*/ 3681501 w 4014544"/>
              <a:gd name="connsiteY35" fmla="*/ 4856379 h 5114806"/>
              <a:gd name="connsiteX36" fmla="*/ 3249967 w 4014544"/>
              <a:gd name="connsiteY36" fmla="*/ 4409606 h 5114806"/>
              <a:gd name="connsiteX37" fmla="*/ 2919981 w 4014544"/>
              <a:gd name="connsiteY37" fmla="*/ 4500995 h 5114806"/>
              <a:gd name="connsiteX38" fmla="*/ 2768686 w 4014544"/>
              <a:gd name="connsiteY38" fmla="*/ 5106164 h 5114806"/>
              <a:gd name="connsiteX39" fmla="*/ 2401127 w 4014544"/>
              <a:gd name="connsiteY39" fmla="*/ 5110225 h 5114806"/>
              <a:gd name="connsiteX40" fmla="*/ 2250846 w 4014544"/>
              <a:gd name="connsiteY40" fmla="*/ 4510131 h 5114806"/>
              <a:gd name="connsiteX41" fmla="*/ 1904606 w 4014544"/>
              <a:gd name="connsiteY41" fmla="*/ 4423824 h 5114806"/>
              <a:gd name="connsiteX42" fmla="*/ 1470033 w 4014544"/>
              <a:gd name="connsiteY42" fmla="*/ 4873637 h 5114806"/>
              <a:gd name="connsiteX43" fmla="*/ 1156283 w 4014544"/>
              <a:gd name="connsiteY43" fmla="*/ 4697976 h 5114806"/>
              <a:gd name="connsiteX44" fmla="*/ 1325848 w 4014544"/>
              <a:gd name="connsiteY44" fmla="*/ 4102955 h 5114806"/>
              <a:gd name="connsiteX45" fmla="*/ 1160344 w 4014544"/>
              <a:gd name="connsiteY45" fmla="*/ 3955731 h 5114806"/>
              <a:gd name="connsiteX46" fmla="*/ 1056779 w 4014544"/>
              <a:gd name="connsiteY46" fmla="*/ 3843013 h 5114806"/>
              <a:gd name="connsiteX47" fmla="*/ 455681 w 4014544"/>
              <a:gd name="connsiteY47" fmla="*/ 4014623 h 5114806"/>
              <a:gd name="connsiteX48" fmla="*/ 275958 w 4014544"/>
              <a:gd name="connsiteY48" fmla="*/ 3714069 h 5114806"/>
              <a:gd name="connsiteX49" fmla="*/ 719675 w 4014544"/>
              <a:gd name="connsiteY49" fmla="*/ 3284553 h 5114806"/>
              <a:gd name="connsiteX50" fmla="*/ 612049 w 4014544"/>
              <a:gd name="connsiteY50" fmla="*/ 2905815 h 5114806"/>
              <a:gd name="connsiteX51" fmla="*/ 7902 w 4014544"/>
              <a:gd name="connsiteY51" fmla="*/ 2754529 h 5114806"/>
              <a:gd name="connsiteX52" fmla="*/ 3841 w 4014544"/>
              <a:gd name="connsiteY52" fmla="*/ 2412341 h 5114806"/>
              <a:gd name="connsiteX53" fmla="*/ 602905 w 4014544"/>
              <a:gd name="connsiteY53" fmla="*/ 2262060 h 5114806"/>
              <a:gd name="connsiteX54" fmla="*/ 705456 w 4014544"/>
              <a:gd name="connsiteY54" fmla="*/ 1867077 h 5114806"/>
              <a:gd name="connsiteX55" fmla="*/ 258700 w 4014544"/>
              <a:gd name="connsiteY55" fmla="*/ 1435535 h 5114806"/>
              <a:gd name="connsiteX56" fmla="*/ 426230 w 4014544"/>
              <a:gd name="connsiteY56" fmla="*/ 1143104 h 5114806"/>
              <a:gd name="connsiteX57" fmla="*/ 1022255 w 4014544"/>
              <a:gd name="connsiteY57" fmla="*/ 1313691 h 5114806"/>
              <a:gd name="connsiteX58" fmla="*/ 1160344 w 4014544"/>
              <a:gd name="connsiteY58" fmla="*/ 1160370 h 5114806"/>
              <a:gd name="connsiteX59" fmla="*/ 1313665 w 4014544"/>
              <a:gd name="connsiteY59" fmla="*/ 1022272 h 5114806"/>
              <a:gd name="connsiteX60" fmla="*/ 1143086 w 4014544"/>
              <a:gd name="connsiteY60" fmla="*/ 426239 h 5114806"/>
              <a:gd name="connsiteX61" fmla="*/ 1435509 w 4014544"/>
              <a:gd name="connsiteY61" fmla="*/ 258700 h 5114806"/>
              <a:gd name="connsiteX62" fmla="*/ 1867042 w 4014544"/>
              <a:gd name="connsiteY62" fmla="*/ 705474 h 5114806"/>
              <a:gd name="connsiteX63" fmla="*/ 2262016 w 4014544"/>
              <a:gd name="connsiteY63" fmla="*/ 602923 h 5114806"/>
              <a:gd name="connsiteX64" fmla="*/ 2412289 w 4014544"/>
              <a:gd name="connsiteY64" fmla="*/ 3841 h 5114806"/>
              <a:gd name="connsiteX65" fmla="*/ 2583378 w 4014544"/>
              <a:gd name="connsiteY65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2997391 w 4014544"/>
              <a:gd name="connsiteY27" fmla="*/ 4323157 h 5114806"/>
              <a:gd name="connsiteX28" fmla="*/ 2964548 w 4014544"/>
              <a:gd name="connsiteY28" fmla="*/ 4339285 h 5114806"/>
              <a:gd name="connsiteX29" fmla="*/ 3101395 w 4014544"/>
              <a:gd name="connsiteY29" fmla="*/ 4304436 h 5114806"/>
              <a:gd name="connsiteX30" fmla="*/ 3275356 w 4014544"/>
              <a:gd name="connsiteY30" fmla="*/ 4241053 h 5114806"/>
              <a:gd name="connsiteX31" fmla="*/ 3276369 w 4014544"/>
              <a:gd name="connsiteY31" fmla="*/ 4239018 h 5114806"/>
              <a:gd name="connsiteX32" fmla="*/ 3880516 w 4014544"/>
              <a:gd name="connsiteY32" fmla="*/ 4239018 h 5114806"/>
              <a:gd name="connsiteX33" fmla="*/ 4003373 w 4014544"/>
              <a:gd name="connsiteY33" fmla="*/ 4668534 h 5114806"/>
              <a:gd name="connsiteX34" fmla="*/ 3681501 w 4014544"/>
              <a:gd name="connsiteY34" fmla="*/ 4856379 h 5114806"/>
              <a:gd name="connsiteX35" fmla="*/ 3249967 w 4014544"/>
              <a:gd name="connsiteY35" fmla="*/ 4409606 h 5114806"/>
              <a:gd name="connsiteX36" fmla="*/ 2919981 w 4014544"/>
              <a:gd name="connsiteY36" fmla="*/ 4500995 h 5114806"/>
              <a:gd name="connsiteX37" fmla="*/ 2768686 w 4014544"/>
              <a:gd name="connsiteY37" fmla="*/ 5106164 h 5114806"/>
              <a:gd name="connsiteX38" fmla="*/ 2401127 w 4014544"/>
              <a:gd name="connsiteY38" fmla="*/ 5110225 h 5114806"/>
              <a:gd name="connsiteX39" fmla="*/ 2250846 w 4014544"/>
              <a:gd name="connsiteY39" fmla="*/ 4510131 h 5114806"/>
              <a:gd name="connsiteX40" fmla="*/ 1904606 w 4014544"/>
              <a:gd name="connsiteY40" fmla="*/ 4423824 h 5114806"/>
              <a:gd name="connsiteX41" fmla="*/ 1470033 w 4014544"/>
              <a:gd name="connsiteY41" fmla="*/ 4873637 h 5114806"/>
              <a:gd name="connsiteX42" fmla="*/ 1156283 w 4014544"/>
              <a:gd name="connsiteY42" fmla="*/ 4697976 h 5114806"/>
              <a:gd name="connsiteX43" fmla="*/ 1325848 w 4014544"/>
              <a:gd name="connsiteY43" fmla="*/ 4102955 h 5114806"/>
              <a:gd name="connsiteX44" fmla="*/ 1160344 w 4014544"/>
              <a:gd name="connsiteY44" fmla="*/ 3955731 h 5114806"/>
              <a:gd name="connsiteX45" fmla="*/ 1056779 w 4014544"/>
              <a:gd name="connsiteY45" fmla="*/ 3843013 h 5114806"/>
              <a:gd name="connsiteX46" fmla="*/ 455681 w 4014544"/>
              <a:gd name="connsiteY46" fmla="*/ 4014623 h 5114806"/>
              <a:gd name="connsiteX47" fmla="*/ 275958 w 4014544"/>
              <a:gd name="connsiteY47" fmla="*/ 3714069 h 5114806"/>
              <a:gd name="connsiteX48" fmla="*/ 719675 w 4014544"/>
              <a:gd name="connsiteY48" fmla="*/ 3284553 h 5114806"/>
              <a:gd name="connsiteX49" fmla="*/ 612049 w 4014544"/>
              <a:gd name="connsiteY49" fmla="*/ 2905815 h 5114806"/>
              <a:gd name="connsiteX50" fmla="*/ 7902 w 4014544"/>
              <a:gd name="connsiteY50" fmla="*/ 2754529 h 5114806"/>
              <a:gd name="connsiteX51" fmla="*/ 3841 w 4014544"/>
              <a:gd name="connsiteY51" fmla="*/ 2412341 h 5114806"/>
              <a:gd name="connsiteX52" fmla="*/ 602905 w 4014544"/>
              <a:gd name="connsiteY52" fmla="*/ 2262060 h 5114806"/>
              <a:gd name="connsiteX53" fmla="*/ 705456 w 4014544"/>
              <a:gd name="connsiteY53" fmla="*/ 1867077 h 5114806"/>
              <a:gd name="connsiteX54" fmla="*/ 258700 w 4014544"/>
              <a:gd name="connsiteY54" fmla="*/ 1435535 h 5114806"/>
              <a:gd name="connsiteX55" fmla="*/ 426230 w 4014544"/>
              <a:gd name="connsiteY55" fmla="*/ 1143104 h 5114806"/>
              <a:gd name="connsiteX56" fmla="*/ 1022255 w 4014544"/>
              <a:gd name="connsiteY56" fmla="*/ 1313691 h 5114806"/>
              <a:gd name="connsiteX57" fmla="*/ 1160344 w 4014544"/>
              <a:gd name="connsiteY57" fmla="*/ 1160370 h 5114806"/>
              <a:gd name="connsiteX58" fmla="*/ 1313665 w 4014544"/>
              <a:gd name="connsiteY58" fmla="*/ 1022272 h 5114806"/>
              <a:gd name="connsiteX59" fmla="*/ 1143086 w 4014544"/>
              <a:gd name="connsiteY59" fmla="*/ 426239 h 5114806"/>
              <a:gd name="connsiteX60" fmla="*/ 1435509 w 4014544"/>
              <a:gd name="connsiteY60" fmla="*/ 258700 h 5114806"/>
              <a:gd name="connsiteX61" fmla="*/ 1867042 w 4014544"/>
              <a:gd name="connsiteY61" fmla="*/ 705474 h 5114806"/>
              <a:gd name="connsiteX62" fmla="*/ 2262016 w 4014544"/>
              <a:gd name="connsiteY62" fmla="*/ 602923 h 5114806"/>
              <a:gd name="connsiteX63" fmla="*/ 2412289 w 4014544"/>
              <a:gd name="connsiteY63" fmla="*/ 3841 h 5114806"/>
              <a:gd name="connsiteX64" fmla="*/ 2583378 w 4014544"/>
              <a:gd name="connsiteY64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2997391 w 4014544"/>
              <a:gd name="connsiteY27" fmla="*/ 4323157 h 5114806"/>
              <a:gd name="connsiteX28" fmla="*/ 3101395 w 4014544"/>
              <a:gd name="connsiteY28" fmla="*/ 4304436 h 5114806"/>
              <a:gd name="connsiteX29" fmla="*/ 3275356 w 4014544"/>
              <a:gd name="connsiteY29" fmla="*/ 4241053 h 5114806"/>
              <a:gd name="connsiteX30" fmla="*/ 3276369 w 4014544"/>
              <a:gd name="connsiteY30" fmla="*/ 4239018 h 5114806"/>
              <a:gd name="connsiteX31" fmla="*/ 3880516 w 4014544"/>
              <a:gd name="connsiteY31" fmla="*/ 4239018 h 5114806"/>
              <a:gd name="connsiteX32" fmla="*/ 4003373 w 4014544"/>
              <a:gd name="connsiteY32" fmla="*/ 4668534 h 5114806"/>
              <a:gd name="connsiteX33" fmla="*/ 3681501 w 4014544"/>
              <a:gd name="connsiteY33" fmla="*/ 4856379 h 5114806"/>
              <a:gd name="connsiteX34" fmla="*/ 3249967 w 4014544"/>
              <a:gd name="connsiteY34" fmla="*/ 4409606 h 5114806"/>
              <a:gd name="connsiteX35" fmla="*/ 2919981 w 4014544"/>
              <a:gd name="connsiteY35" fmla="*/ 4500995 h 5114806"/>
              <a:gd name="connsiteX36" fmla="*/ 2768686 w 4014544"/>
              <a:gd name="connsiteY36" fmla="*/ 5106164 h 5114806"/>
              <a:gd name="connsiteX37" fmla="*/ 2401127 w 4014544"/>
              <a:gd name="connsiteY37" fmla="*/ 5110225 h 5114806"/>
              <a:gd name="connsiteX38" fmla="*/ 2250846 w 4014544"/>
              <a:gd name="connsiteY38" fmla="*/ 4510131 h 5114806"/>
              <a:gd name="connsiteX39" fmla="*/ 1904606 w 4014544"/>
              <a:gd name="connsiteY39" fmla="*/ 4423824 h 5114806"/>
              <a:gd name="connsiteX40" fmla="*/ 1470033 w 4014544"/>
              <a:gd name="connsiteY40" fmla="*/ 4873637 h 5114806"/>
              <a:gd name="connsiteX41" fmla="*/ 1156283 w 4014544"/>
              <a:gd name="connsiteY41" fmla="*/ 4697976 h 5114806"/>
              <a:gd name="connsiteX42" fmla="*/ 1325848 w 4014544"/>
              <a:gd name="connsiteY42" fmla="*/ 4102955 h 5114806"/>
              <a:gd name="connsiteX43" fmla="*/ 1160344 w 4014544"/>
              <a:gd name="connsiteY43" fmla="*/ 3955731 h 5114806"/>
              <a:gd name="connsiteX44" fmla="*/ 1056779 w 4014544"/>
              <a:gd name="connsiteY44" fmla="*/ 3843013 h 5114806"/>
              <a:gd name="connsiteX45" fmla="*/ 455681 w 4014544"/>
              <a:gd name="connsiteY45" fmla="*/ 4014623 h 5114806"/>
              <a:gd name="connsiteX46" fmla="*/ 275958 w 4014544"/>
              <a:gd name="connsiteY46" fmla="*/ 3714069 h 5114806"/>
              <a:gd name="connsiteX47" fmla="*/ 719675 w 4014544"/>
              <a:gd name="connsiteY47" fmla="*/ 3284553 h 5114806"/>
              <a:gd name="connsiteX48" fmla="*/ 612049 w 4014544"/>
              <a:gd name="connsiteY48" fmla="*/ 2905815 h 5114806"/>
              <a:gd name="connsiteX49" fmla="*/ 7902 w 4014544"/>
              <a:gd name="connsiteY49" fmla="*/ 2754529 h 5114806"/>
              <a:gd name="connsiteX50" fmla="*/ 3841 w 4014544"/>
              <a:gd name="connsiteY50" fmla="*/ 2412341 h 5114806"/>
              <a:gd name="connsiteX51" fmla="*/ 602905 w 4014544"/>
              <a:gd name="connsiteY51" fmla="*/ 2262060 h 5114806"/>
              <a:gd name="connsiteX52" fmla="*/ 705456 w 4014544"/>
              <a:gd name="connsiteY52" fmla="*/ 1867077 h 5114806"/>
              <a:gd name="connsiteX53" fmla="*/ 258700 w 4014544"/>
              <a:gd name="connsiteY53" fmla="*/ 1435535 h 5114806"/>
              <a:gd name="connsiteX54" fmla="*/ 426230 w 4014544"/>
              <a:gd name="connsiteY54" fmla="*/ 1143104 h 5114806"/>
              <a:gd name="connsiteX55" fmla="*/ 1022255 w 4014544"/>
              <a:gd name="connsiteY55" fmla="*/ 1313691 h 5114806"/>
              <a:gd name="connsiteX56" fmla="*/ 1160344 w 4014544"/>
              <a:gd name="connsiteY56" fmla="*/ 1160370 h 5114806"/>
              <a:gd name="connsiteX57" fmla="*/ 1313665 w 4014544"/>
              <a:gd name="connsiteY57" fmla="*/ 1022272 h 5114806"/>
              <a:gd name="connsiteX58" fmla="*/ 1143086 w 4014544"/>
              <a:gd name="connsiteY58" fmla="*/ 426239 h 5114806"/>
              <a:gd name="connsiteX59" fmla="*/ 1435509 w 4014544"/>
              <a:gd name="connsiteY59" fmla="*/ 258700 h 5114806"/>
              <a:gd name="connsiteX60" fmla="*/ 1867042 w 4014544"/>
              <a:gd name="connsiteY60" fmla="*/ 705474 h 5114806"/>
              <a:gd name="connsiteX61" fmla="*/ 2262016 w 4014544"/>
              <a:gd name="connsiteY61" fmla="*/ 602923 h 5114806"/>
              <a:gd name="connsiteX62" fmla="*/ 2412289 w 4014544"/>
              <a:gd name="connsiteY62" fmla="*/ 3841 h 5114806"/>
              <a:gd name="connsiteX63" fmla="*/ 2583378 w 4014544"/>
              <a:gd name="connsiteY63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101395 w 4014544"/>
              <a:gd name="connsiteY27" fmla="*/ 4304436 h 5114806"/>
              <a:gd name="connsiteX28" fmla="*/ 3275356 w 4014544"/>
              <a:gd name="connsiteY28" fmla="*/ 4241053 h 5114806"/>
              <a:gd name="connsiteX29" fmla="*/ 3276369 w 4014544"/>
              <a:gd name="connsiteY29" fmla="*/ 4239018 h 5114806"/>
              <a:gd name="connsiteX30" fmla="*/ 3880516 w 4014544"/>
              <a:gd name="connsiteY30" fmla="*/ 4239018 h 5114806"/>
              <a:gd name="connsiteX31" fmla="*/ 4003373 w 4014544"/>
              <a:gd name="connsiteY31" fmla="*/ 4668534 h 5114806"/>
              <a:gd name="connsiteX32" fmla="*/ 3681501 w 4014544"/>
              <a:gd name="connsiteY32" fmla="*/ 4856379 h 5114806"/>
              <a:gd name="connsiteX33" fmla="*/ 3249967 w 4014544"/>
              <a:gd name="connsiteY33" fmla="*/ 4409606 h 5114806"/>
              <a:gd name="connsiteX34" fmla="*/ 2919981 w 4014544"/>
              <a:gd name="connsiteY34" fmla="*/ 4500995 h 5114806"/>
              <a:gd name="connsiteX35" fmla="*/ 2768686 w 4014544"/>
              <a:gd name="connsiteY35" fmla="*/ 5106164 h 5114806"/>
              <a:gd name="connsiteX36" fmla="*/ 2401127 w 4014544"/>
              <a:gd name="connsiteY36" fmla="*/ 5110225 h 5114806"/>
              <a:gd name="connsiteX37" fmla="*/ 2250846 w 4014544"/>
              <a:gd name="connsiteY37" fmla="*/ 4510131 h 5114806"/>
              <a:gd name="connsiteX38" fmla="*/ 1904606 w 4014544"/>
              <a:gd name="connsiteY38" fmla="*/ 4423824 h 5114806"/>
              <a:gd name="connsiteX39" fmla="*/ 1470033 w 4014544"/>
              <a:gd name="connsiteY39" fmla="*/ 4873637 h 5114806"/>
              <a:gd name="connsiteX40" fmla="*/ 1156283 w 4014544"/>
              <a:gd name="connsiteY40" fmla="*/ 4697976 h 5114806"/>
              <a:gd name="connsiteX41" fmla="*/ 1325848 w 4014544"/>
              <a:gd name="connsiteY41" fmla="*/ 4102955 h 5114806"/>
              <a:gd name="connsiteX42" fmla="*/ 1160344 w 4014544"/>
              <a:gd name="connsiteY42" fmla="*/ 3955731 h 5114806"/>
              <a:gd name="connsiteX43" fmla="*/ 1056779 w 4014544"/>
              <a:gd name="connsiteY43" fmla="*/ 3843013 h 5114806"/>
              <a:gd name="connsiteX44" fmla="*/ 455681 w 4014544"/>
              <a:gd name="connsiteY44" fmla="*/ 4014623 h 5114806"/>
              <a:gd name="connsiteX45" fmla="*/ 275958 w 4014544"/>
              <a:gd name="connsiteY45" fmla="*/ 3714069 h 5114806"/>
              <a:gd name="connsiteX46" fmla="*/ 719675 w 4014544"/>
              <a:gd name="connsiteY46" fmla="*/ 3284553 h 5114806"/>
              <a:gd name="connsiteX47" fmla="*/ 612049 w 4014544"/>
              <a:gd name="connsiteY47" fmla="*/ 2905815 h 5114806"/>
              <a:gd name="connsiteX48" fmla="*/ 7902 w 4014544"/>
              <a:gd name="connsiteY48" fmla="*/ 2754529 h 5114806"/>
              <a:gd name="connsiteX49" fmla="*/ 3841 w 4014544"/>
              <a:gd name="connsiteY49" fmla="*/ 2412341 h 5114806"/>
              <a:gd name="connsiteX50" fmla="*/ 602905 w 4014544"/>
              <a:gd name="connsiteY50" fmla="*/ 2262060 h 5114806"/>
              <a:gd name="connsiteX51" fmla="*/ 705456 w 4014544"/>
              <a:gd name="connsiteY51" fmla="*/ 1867077 h 5114806"/>
              <a:gd name="connsiteX52" fmla="*/ 258700 w 4014544"/>
              <a:gd name="connsiteY52" fmla="*/ 1435535 h 5114806"/>
              <a:gd name="connsiteX53" fmla="*/ 426230 w 4014544"/>
              <a:gd name="connsiteY53" fmla="*/ 1143104 h 5114806"/>
              <a:gd name="connsiteX54" fmla="*/ 1022255 w 4014544"/>
              <a:gd name="connsiteY54" fmla="*/ 1313691 h 5114806"/>
              <a:gd name="connsiteX55" fmla="*/ 1160344 w 4014544"/>
              <a:gd name="connsiteY55" fmla="*/ 1160370 h 5114806"/>
              <a:gd name="connsiteX56" fmla="*/ 1313665 w 4014544"/>
              <a:gd name="connsiteY56" fmla="*/ 1022272 h 5114806"/>
              <a:gd name="connsiteX57" fmla="*/ 1143086 w 4014544"/>
              <a:gd name="connsiteY57" fmla="*/ 426239 h 5114806"/>
              <a:gd name="connsiteX58" fmla="*/ 1435509 w 4014544"/>
              <a:gd name="connsiteY58" fmla="*/ 258700 h 5114806"/>
              <a:gd name="connsiteX59" fmla="*/ 1867042 w 4014544"/>
              <a:gd name="connsiteY59" fmla="*/ 705474 h 5114806"/>
              <a:gd name="connsiteX60" fmla="*/ 2262016 w 4014544"/>
              <a:gd name="connsiteY60" fmla="*/ 602923 h 5114806"/>
              <a:gd name="connsiteX61" fmla="*/ 2412289 w 4014544"/>
              <a:gd name="connsiteY61" fmla="*/ 3841 h 5114806"/>
              <a:gd name="connsiteX62" fmla="*/ 2583378 w 4014544"/>
              <a:gd name="connsiteY62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275356 w 4014544"/>
              <a:gd name="connsiteY27" fmla="*/ 4241053 h 5114806"/>
              <a:gd name="connsiteX28" fmla="*/ 3276369 w 4014544"/>
              <a:gd name="connsiteY28" fmla="*/ 4239018 h 5114806"/>
              <a:gd name="connsiteX29" fmla="*/ 3880516 w 4014544"/>
              <a:gd name="connsiteY29" fmla="*/ 4239018 h 5114806"/>
              <a:gd name="connsiteX30" fmla="*/ 4003373 w 4014544"/>
              <a:gd name="connsiteY30" fmla="*/ 4668534 h 5114806"/>
              <a:gd name="connsiteX31" fmla="*/ 3681501 w 4014544"/>
              <a:gd name="connsiteY31" fmla="*/ 4856379 h 5114806"/>
              <a:gd name="connsiteX32" fmla="*/ 3249967 w 4014544"/>
              <a:gd name="connsiteY32" fmla="*/ 4409606 h 5114806"/>
              <a:gd name="connsiteX33" fmla="*/ 2919981 w 4014544"/>
              <a:gd name="connsiteY33" fmla="*/ 4500995 h 5114806"/>
              <a:gd name="connsiteX34" fmla="*/ 2768686 w 4014544"/>
              <a:gd name="connsiteY34" fmla="*/ 5106164 h 5114806"/>
              <a:gd name="connsiteX35" fmla="*/ 2401127 w 4014544"/>
              <a:gd name="connsiteY35" fmla="*/ 5110225 h 5114806"/>
              <a:gd name="connsiteX36" fmla="*/ 2250846 w 4014544"/>
              <a:gd name="connsiteY36" fmla="*/ 4510131 h 5114806"/>
              <a:gd name="connsiteX37" fmla="*/ 1904606 w 4014544"/>
              <a:gd name="connsiteY37" fmla="*/ 4423824 h 5114806"/>
              <a:gd name="connsiteX38" fmla="*/ 1470033 w 4014544"/>
              <a:gd name="connsiteY38" fmla="*/ 4873637 h 5114806"/>
              <a:gd name="connsiteX39" fmla="*/ 1156283 w 4014544"/>
              <a:gd name="connsiteY39" fmla="*/ 4697976 h 5114806"/>
              <a:gd name="connsiteX40" fmla="*/ 1325848 w 4014544"/>
              <a:gd name="connsiteY40" fmla="*/ 4102955 h 5114806"/>
              <a:gd name="connsiteX41" fmla="*/ 1160344 w 4014544"/>
              <a:gd name="connsiteY41" fmla="*/ 3955731 h 5114806"/>
              <a:gd name="connsiteX42" fmla="*/ 1056779 w 4014544"/>
              <a:gd name="connsiteY42" fmla="*/ 3843013 h 5114806"/>
              <a:gd name="connsiteX43" fmla="*/ 455681 w 4014544"/>
              <a:gd name="connsiteY43" fmla="*/ 4014623 h 5114806"/>
              <a:gd name="connsiteX44" fmla="*/ 275958 w 4014544"/>
              <a:gd name="connsiteY44" fmla="*/ 3714069 h 5114806"/>
              <a:gd name="connsiteX45" fmla="*/ 719675 w 4014544"/>
              <a:gd name="connsiteY45" fmla="*/ 3284553 h 5114806"/>
              <a:gd name="connsiteX46" fmla="*/ 612049 w 4014544"/>
              <a:gd name="connsiteY46" fmla="*/ 2905815 h 5114806"/>
              <a:gd name="connsiteX47" fmla="*/ 7902 w 4014544"/>
              <a:gd name="connsiteY47" fmla="*/ 2754529 h 5114806"/>
              <a:gd name="connsiteX48" fmla="*/ 3841 w 4014544"/>
              <a:gd name="connsiteY48" fmla="*/ 2412341 h 5114806"/>
              <a:gd name="connsiteX49" fmla="*/ 602905 w 4014544"/>
              <a:gd name="connsiteY49" fmla="*/ 2262060 h 5114806"/>
              <a:gd name="connsiteX50" fmla="*/ 705456 w 4014544"/>
              <a:gd name="connsiteY50" fmla="*/ 1867077 h 5114806"/>
              <a:gd name="connsiteX51" fmla="*/ 258700 w 4014544"/>
              <a:gd name="connsiteY51" fmla="*/ 1435535 h 5114806"/>
              <a:gd name="connsiteX52" fmla="*/ 426230 w 4014544"/>
              <a:gd name="connsiteY52" fmla="*/ 1143104 h 5114806"/>
              <a:gd name="connsiteX53" fmla="*/ 1022255 w 4014544"/>
              <a:gd name="connsiteY53" fmla="*/ 1313691 h 5114806"/>
              <a:gd name="connsiteX54" fmla="*/ 1160344 w 4014544"/>
              <a:gd name="connsiteY54" fmla="*/ 1160370 h 5114806"/>
              <a:gd name="connsiteX55" fmla="*/ 1313665 w 4014544"/>
              <a:gd name="connsiteY55" fmla="*/ 1022272 h 5114806"/>
              <a:gd name="connsiteX56" fmla="*/ 1143086 w 4014544"/>
              <a:gd name="connsiteY56" fmla="*/ 426239 h 5114806"/>
              <a:gd name="connsiteX57" fmla="*/ 1435509 w 4014544"/>
              <a:gd name="connsiteY57" fmla="*/ 258700 h 5114806"/>
              <a:gd name="connsiteX58" fmla="*/ 1867042 w 4014544"/>
              <a:gd name="connsiteY58" fmla="*/ 705474 h 5114806"/>
              <a:gd name="connsiteX59" fmla="*/ 2262016 w 4014544"/>
              <a:gd name="connsiteY59" fmla="*/ 602923 h 5114806"/>
              <a:gd name="connsiteX60" fmla="*/ 2412289 w 4014544"/>
              <a:gd name="connsiteY60" fmla="*/ 3841 h 5114806"/>
              <a:gd name="connsiteX61" fmla="*/ 2583378 w 4014544"/>
              <a:gd name="connsiteY61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275356 w 4014544"/>
              <a:gd name="connsiteY27" fmla="*/ 4241053 h 5114806"/>
              <a:gd name="connsiteX28" fmla="*/ 3880516 w 4014544"/>
              <a:gd name="connsiteY28" fmla="*/ 4239018 h 5114806"/>
              <a:gd name="connsiteX29" fmla="*/ 4003373 w 4014544"/>
              <a:gd name="connsiteY29" fmla="*/ 4668534 h 5114806"/>
              <a:gd name="connsiteX30" fmla="*/ 3681501 w 4014544"/>
              <a:gd name="connsiteY30" fmla="*/ 4856379 h 5114806"/>
              <a:gd name="connsiteX31" fmla="*/ 3249967 w 4014544"/>
              <a:gd name="connsiteY31" fmla="*/ 4409606 h 5114806"/>
              <a:gd name="connsiteX32" fmla="*/ 2919981 w 4014544"/>
              <a:gd name="connsiteY32" fmla="*/ 4500995 h 5114806"/>
              <a:gd name="connsiteX33" fmla="*/ 2768686 w 4014544"/>
              <a:gd name="connsiteY33" fmla="*/ 5106164 h 5114806"/>
              <a:gd name="connsiteX34" fmla="*/ 2401127 w 4014544"/>
              <a:gd name="connsiteY34" fmla="*/ 5110225 h 5114806"/>
              <a:gd name="connsiteX35" fmla="*/ 2250846 w 4014544"/>
              <a:gd name="connsiteY35" fmla="*/ 4510131 h 5114806"/>
              <a:gd name="connsiteX36" fmla="*/ 1904606 w 4014544"/>
              <a:gd name="connsiteY36" fmla="*/ 4423824 h 5114806"/>
              <a:gd name="connsiteX37" fmla="*/ 1470033 w 4014544"/>
              <a:gd name="connsiteY37" fmla="*/ 4873637 h 5114806"/>
              <a:gd name="connsiteX38" fmla="*/ 1156283 w 4014544"/>
              <a:gd name="connsiteY38" fmla="*/ 4697976 h 5114806"/>
              <a:gd name="connsiteX39" fmla="*/ 1325848 w 4014544"/>
              <a:gd name="connsiteY39" fmla="*/ 4102955 h 5114806"/>
              <a:gd name="connsiteX40" fmla="*/ 1160344 w 4014544"/>
              <a:gd name="connsiteY40" fmla="*/ 3955731 h 5114806"/>
              <a:gd name="connsiteX41" fmla="*/ 1056779 w 4014544"/>
              <a:gd name="connsiteY41" fmla="*/ 3843013 h 5114806"/>
              <a:gd name="connsiteX42" fmla="*/ 455681 w 4014544"/>
              <a:gd name="connsiteY42" fmla="*/ 4014623 h 5114806"/>
              <a:gd name="connsiteX43" fmla="*/ 275958 w 4014544"/>
              <a:gd name="connsiteY43" fmla="*/ 3714069 h 5114806"/>
              <a:gd name="connsiteX44" fmla="*/ 719675 w 4014544"/>
              <a:gd name="connsiteY44" fmla="*/ 3284553 h 5114806"/>
              <a:gd name="connsiteX45" fmla="*/ 612049 w 4014544"/>
              <a:gd name="connsiteY45" fmla="*/ 2905815 h 5114806"/>
              <a:gd name="connsiteX46" fmla="*/ 7902 w 4014544"/>
              <a:gd name="connsiteY46" fmla="*/ 2754529 h 5114806"/>
              <a:gd name="connsiteX47" fmla="*/ 3841 w 4014544"/>
              <a:gd name="connsiteY47" fmla="*/ 2412341 h 5114806"/>
              <a:gd name="connsiteX48" fmla="*/ 602905 w 4014544"/>
              <a:gd name="connsiteY48" fmla="*/ 2262060 h 5114806"/>
              <a:gd name="connsiteX49" fmla="*/ 705456 w 4014544"/>
              <a:gd name="connsiteY49" fmla="*/ 1867077 h 5114806"/>
              <a:gd name="connsiteX50" fmla="*/ 258700 w 4014544"/>
              <a:gd name="connsiteY50" fmla="*/ 1435535 h 5114806"/>
              <a:gd name="connsiteX51" fmla="*/ 426230 w 4014544"/>
              <a:gd name="connsiteY51" fmla="*/ 1143104 h 5114806"/>
              <a:gd name="connsiteX52" fmla="*/ 1022255 w 4014544"/>
              <a:gd name="connsiteY52" fmla="*/ 1313691 h 5114806"/>
              <a:gd name="connsiteX53" fmla="*/ 1160344 w 4014544"/>
              <a:gd name="connsiteY53" fmla="*/ 1160370 h 5114806"/>
              <a:gd name="connsiteX54" fmla="*/ 1313665 w 4014544"/>
              <a:gd name="connsiteY54" fmla="*/ 1022272 h 5114806"/>
              <a:gd name="connsiteX55" fmla="*/ 1143086 w 4014544"/>
              <a:gd name="connsiteY55" fmla="*/ 426239 h 5114806"/>
              <a:gd name="connsiteX56" fmla="*/ 1435509 w 4014544"/>
              <a:gd name="connsiteY56" fmla="*/ 258700 h 5114806"/>
              <a:gd name="connsiteX57" fmla="*/ 1867042 w 4014544"/>
              <a:gd name="connsiteY57" fmla="*/ 705474 h 5114806"/>
              <a:gd name="connsiteX58" fmla="*/ 2262016 w 4014544"/>
              <a:gd name="connsiteY58" fmla="*/ 602923 h 5114806"/>
              <a:gd name="connsiteX59" fmla="*/ 2412289 w 4014544"/>
              <a:gd name="connsiteY59" fmla="*/ 3841 h 5114806"/>
              <a:gd name="connsiteX60" fmla="*/ 2583378 w 4014544"/>
              <a:gd name="connsiteY60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880516 w 4014544"/>
              <a:gd name="connsiteY27" fmla="*/ 4239018 h 5114806"/>
              <a:gd name="connsiteX28" fmla="*/ 4003373 w 4014544"/>
              <a:gd name="connsiteY28" fmla="*/ 4668534 h 5114806"/>
              <a:gd name="connsiteX29" fmla="*/ 3681501 w 4014544"/>
              <a:gd name="connsiteY29" fmla="*/ 4856379 h 5114806"/>
              <a:gd name="connsiteX30" fmla="*/ 3249967 w 4014544"/>
              <a:gd name="connsiteY30" fmla="*/ 4409606 h 5114806"/>
              <a:gd name="connsiteX31" fmla="*/ 2919981 w 4014544"/>
              <a:gd name="connsiteY31" fmla="*/ 4500995 h 5114806"/>
              <a:gd name="connsiteX32" fmla="*/ 2768686 w 4014544"/>
              <a:gd name="connsiteY32" fmla="*/ 5106164 h 5114806"/>
              <a:gd name="connsiteX33" fmla="*/ 2401127 w 4014544"/>
              <a:gd name="connsiteY33" fmla="*/ 5110225 h 5114806"/>
              <a:gd name="connsiteX34" fmla="*/ 2250846 w 4014544"/>
              <a:gd name="connsiteY34" fmla="*/ 4510131 h 5114806"/>
              <a:gd name="connsiteX35" fmla="*/ 1904606 w 4014544"/>
              <a:gd name="connsiteY35" fmla="*/ 4423824 h 5114806"/>
              <a:gd name="connsiteX36" fmla="*/ 1470033 w 4014544"/>
              <a:gd name="connsiteY36" fmla="*/ 4873637 h 5114806"/>
              <a:gd name="connsiteX37" fmla="*/ 1156283 w 4014544"/>
              <a:gd name="connsiteY37" fmla="*/ 4697976 h 5114806"/>
              <a:gd name="connsiteX38" fmla="*/ 1325848 w 4014544"/>
              <a:gd name="connsiteY38" fmla="*/ 4102955 h 5114806"/>
              <a:gd name="connsiteX39" fmla="*/ 1160344 w 4014544"/>
              <a:gd name="connsiteY39" fmla="*/ 3955731 h 5114806"/>
              <a:gd name="connsiteX40" fmla="*/ 1056779 w 4014544"/>
              <a:gd name="connsiteY40" fmla="*/ 3843013 h 5114806"/>
              <a:gd name="connsiteX41" fmla="*/ 455681 w 4014544"/>
              <a:gd name="connsiteY41" fmla="*/ 4014623 h 5114806"/>
              <a:gd name="connsiteX42" fmla="*/ 275958 w 4014544"/>
              <a:gd name="connsiteY42" fmla="*/ 3714069 h 5114806"/>
              <a:gd name="connsiteX43" fmla="*/ 719675 w 4014544"/>
              <a:gd name="connsiteY43" fmla="*/ 3284553 h 5114806"/>
              <a:gd name="connsiteX44" fmla="*/ 612049 w 4014544"/>
              <a:gd name="connsiteY44" fmla="*/ 2905815 h 5114806"/>
              <a:gd name="connsiteX45" fmla="*/ 7902 w 4014544"/>
              <a:gd name="connsiteY45" fmla="*/ 2754529 h 5114806"/>
              <a:gd name="connsiteX46" fmla="*/ 3841 w 4014544"/>
              <a:gd name="connsiteY46" fmla="*/ 2412341 h 5114806"/>
              <a:gd name="connsiteX47" fmla="*/ 602905 w 4014544"/>
              <a:gd name="connsiteY47" fmla="*/ 2262060 h 5114806"/>
              <a:gd name="connsiteX48" fmla="*/ 705456 w 4014544"/>
              <a:gd name="connsiteY48" fmla="*/ 1867077 h 5114806"/>
              <a:gd name="connsiteX49" fmla="*/ 258700 w 4014544"/>
              <a:gd name="connsiteY49" fmla="*/ 1435535 h 5114806"/>
              <a:gd name="connsiteX50" fmla="*/ 426230 w 4014544"/>
              <a:gd name="connsiteY50" fmla="*/ 1143104 h 5114806"/>
              <a:gd name="connsiteX51" fmla="*/ 1022255 w 4014544"/>
              <a:gd name="connsiteY51" fmla="*/ 1313691 h 5114806"/>
              <a:gd name="connsiteX52" fmla="*/ 1160344 w 4014544"/>
              <a:gd name="connsiteY52" fmla="*/ 1160370 h 5114806"/>
              <a:gd name="connsiteX53" fmla="*/ 1313665 w 4014544"/>
              <a:gd name="connsiteY53" fmla="*/ 1022272 h 5114806"/>
              <a:gd name="connsiteX54" fmla="*/ 1143086 w 4014544"/>
              <a:gd name="connsiteY54" fmla="*/ 426239 h 5114806"/>
              <a:gd name="connsiteX55" fmla="*/ 1435509 w 4014544"/>
              <a:gd name="connsiteY55" fmla="*/ 258700 h 5114806"/>
              <a:gd name="connsiteX56" fmla="*/ 1867042 w 4014544"/>
              <a:gd name="connsiteY56" fmla="*/ 705474 h 5114806"/>
              <a:gd name="connsiteX57" fmla="*/ 2262016 w 4014544"/>
              <a:gd name="connsiteY57" fmla="*/ 602923 h 5114806"/>
              <a:gd name="connsiteX58" fmla="*/ 2412289 w 4014544"/>
              <a:gd name="connsiteY58" fmla="*/ 3841 h 5114806"/>
              <a:gd name="connsiteX59" fmla="*/ 2583378 w 4014544"/>
              <a:gd name="connsiteY59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880516 w 4014544"/>
              <a:gd name="connsiteY26" fmla="*/ 4239018 h 5114806"/>
              <a:gd name="connsiteX27" fmla="*/ 4003373 w 4014544"/>
              <a:gd name="connsiteY27" fmla="*/ 4668534 h 5114806"/>
              <a:gd name="connsiteX28" fmla="*/ 3681501 w 4014544"/>
              <a:gd name="connsiteY28" fmla="*/ 4856379 h 5114806"/>
              <a:gd name="connsiteX29" fmla="*/ 3249967 w 4014544"/>
              <a:gd name="connsiteY29" fmla="*/ 4409606 h 5114806"/>
              <a:gd name="connsiteX30" fmla="*/ 2919981 w 4014544"/>
              <a:gd name="connsiteY30" fmla="*/ 4500995 h 5114806"/>
              <a:gd name="connsiteX31" fmla="*/ 2768686 w 4014544"/>
              <a:gd name="connsiteY31" fmla="*/ 5106164 h 5114806"/>
              <a:gd name="connsiteX32" fmla="*/ 2401127 w 4014544"/>
              <a:gd name="connsiteY32" fmla="*/ 5110225 h 5114806"/>
              <a:gd name="connsiteX33" fmla="*/ 2250846 w 4014544"/>
              <a:gd name="connsiteY33" fmla="*/ 4510131 h 5114806"/>
              <a:gd name="connsiteX34" fmla="*/ 1904606 w 4014544"/>
              <a:gd name="connsiteY34" fmla="*/ 4423824 h 5114806"/>
              <a:gd name="connsiteX35" fmla="*/ 1470033 w 4014544"/>
              <a:gd name="connsiteY35" fmla="*/ 4873637 h 5114806"/>
              <a:gd name="connsiteX36" fmla="*/ 1156283 w 4014544"/>
              <a:gd name="connsiteY36" fmla="*/ 4697976 h 5114806"/>
              <a:gd name="connsiteX37" fmla="*/ 1325848 w 4014544"/>
              <a:gd name="connsiteY37" fmla="*/ 4102955 h 5114806"/>
              <a:gd name="connsiteX38" fmla="*/ 1160344 w 4014544"/>
              <a:gd name="connsiteY38" fmla="*/ 3955731 h 5114806"/>
              <a:gd name="connsiteX39" fmla="*/ 1056779 w 4014544"/>
              <a:gd name="connsiteY39" fmla="*/ 3843013 h 5114806"/>
              <a:gd name="connsiteX40" fmla="*/ 455681 w 4014544"/>
              <a:gd name="connsiteY40" fmla="*/ 4014623 h 5114806"/>
              <a:gd name="connsiteX41" fmla="*/ 275958 w 4014544"/>
              <a:gd name="connsiteY41" fmla="*/ 3714069 h 5114806"/>
              <a:gd name="connsiteX42" fmla="*/ 719675 w 4014544"/>
              <a:gd name="connsiteY42" fmla="*/ 3284553 h 5114806"/>
              <a:gd name="connsiteX43" fmla="*/ 612049 w 4014544"/>
              <a:gd name="connsiteY43" fmla="*/ 2905815 h 5114806"/>
              <a:gd name="connsiteX44" fmla="*/ 7902 w 4014544"/>
              <a:gd name="connsiteY44" fmla="*/ 2754529 h 5114806"/>
              <a:gd name="connsiteX45" fmla="*/ 3841 w 4014544"/>
              <a:gd name="connsiteY45" fmla="*/ 2412341 h 5114806"/>
              <a:gd name="connsiteX46" fmla="*/ 602905 w 4014544"/>
              <a:gd name="connsiteY46" fmla="*/ 2262060 h 5114806"/>
              <a:gd name="connsiteX47" fmla="*/ 705456 w 4014544"/>
              <a:gd name="connsiteY47" fmla="*/ 1867077 h 5114806"/>
              <a:gd name="connsiteX48" fmla="*/ 258700 w 4014544"/>
              <a:gd name="connsiteY48" fmla="*/ 1435535 h 5114806"/>
              <a:gd name="connsiteX49" fmla="*/ 426230 w 4014544"/>
              <a:gd name="connsiteY49" fmla="*/ 1143104 h 5114806"/>
              <a:gd name="connsiteX50" fmla="*/ 1022255 w 4014544"/>
              <a:gd name="connsiteY50" fmla="*/ 1313691 h 5114806"/>
              <a:gd name="connsiteX51" fmla="*/ 1160344 w 4014544"/>
              <a:gd name="connsiteY51" fmla="*/ 1160370 h 5114806"/>
              <a:gd name="connsiteX52" fmla="*/ 1313665 w 4014544"/>
              <a:gd name="connsiteY52" fmla="*/ 1022272 h 5114806"/>
              <a:gd name="connsiteX53" fmla="*/ 1143086 w 4014544"/>
              <a:gd name="connsiteY53" fmla="*/ 426239 h 5114806"/>
              <a:gd name="connsiteX54" fmla="*/ 1435509 w 4014544"/>
              <a:gd name="connsiteY54" fmla="*/ 258700 h 5114806"/>
              <a:gd name="connsiteX55" fmla="*/ 1867042 w 4014544"/>
              <a:gd name="connsiteY55" fmla="*/ 705474 h 5114806"/>
              <a:gd name="connsiteX56" fmla="*/ 2262016 w 4014544"/>
              <a:gd name="connsiteY56" fmla="*/ 602923 h 5114806"/>
              <a:gd name="connsiteX57" fmla="*/ 2412289 w 4014544"/>
              <a:gd name="connsiteY57" fmla="*/ 3841 h 5114806"/>
              <a:gd name="connsiteX58" fmla="*/ 2583378 w 4014544"/>
              <a:gd name="connsiteY58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115788 w 4014544"/>
              <a:gd name="connsiteY13" fmla="*/ 823869 h 5114806"/>
              <a:gd name="connsiteX14" fmla="*/ 3175144 w 4014544"/>
              <a:gd name="connsiteY14" fmla="*/ 850400 h 5114806"/>
              <a:gd name="connsiteX15" fmla="*/ 3248954 w 4014544"/>
              <a:gd name="connsiteY15" fmla="*/ 882149 h 5114806"/>
              <a:gd name="connsiteX16" fmla="*/ 2559522 w 4014544"/>
              <a:gd name="connsiteY16" fmla="*/ 882149 h 5114806"/>
              <a:gd name="connsiteX17" fmla="*/ 1905628 w 4014544"/>
              <a:gd name="connsiteY17" fmla="*/ 1014150 h 5114806"/>
              <a:gd name="connsiteX18" fmla="*/ 1371543 w 4014544"/>
              <a:gd name="connsiteY18" fmla="*/ 1373595 h 5114806"/>
              <a:gd name="connsiteX19" fmla="*/ 1012098 w 4014544"/>
              <a:gd name="connsiteY19" fmla="*/ 1907689 h 5114806"/>
              <a:gd name="connsiteX20" fmla="*/ 880105 w 4014544"/>
              <a:gd name="connsiteY20" fmla="*/ 2561601 h 5114806"/>
              <a:gd name="connsiteX21" fmla="*/ 1012098 w 4014544"/>
              <a:gd name="connsiteY21" fmla="*/ 3215513 h 5114806"/>
              <a:gd name="connsiteX22" fmla="*/ 1371543 w 4014544"/>
              <a:gd name="connsiteY22" fmla="*/ 3749606 h 5114806"/>
              <a:gd name="connsiteX23" fmla="*/ 1905628 w 4014544"/>
              <a:gd name="connsiteY23" fmla="*/ 4109052 h 5114806"/>
              <a:gd name="connsiteX24" fmla="*/ 2559522 w 4014544"/>
              <a:gd name="connsiteY24" fmla="*/ 4241053 h 5114806"/>
              <a:gd name="connsiteX25" fmla="*/ 3880516 w 4014544"/>
              <a:gd name="connsiteY25" fmla="*/ 4239018 h 5114806"/>
              <a:gd name="connsiteX26" fmla="*/ 4003373 w 4014544"/>
              <a:gd name="connsiteY26" fmla="*/ 4668534 h 5114806"/>
              <a:gd name="connsiteX27" fmla="*/ 3681501 w 4014544"/>
              <a:gd name="connsiteY27" fmla="*/ 4856379 h 5114806"/>
              <a:gd name="connsiteX28" fmla="*/ 3249967 w 4014544"/>
              <a:gd name="connsiteY28" fmla="*/ 4409606 h 5114806"/>
              <a:gd name="connsiteX29" fmla="*/ 2919981 w 4014544"/>
              <a:gd name="connsiteY29" fmla="*/ 4500995 h 5114806"/>
              <a:gd name="connsiteX30" fmla="*/ 2768686 w 4014544"/>
              <a:gd name="connsiteY30" fmla="*/ 5106164 h 5114806"/>
              <a:gd name="connsiteX31" fmla="*/ 2401127 w 4014544"/>
              <a:gd name="connsiteY31" fmla="*/ 5110225 h 5114806"/>
              <a:gd name="connsiteX32" fmla="*/ 2250846 w 4014544"/>
              <a:gd name="connsiteY32" fmla="*/ 4510131 h 5114806"/>
              <a:gd name="connsiteX33" fmla="*/ 1904606 w 4014544"/>
              <a:gd name="connsiteY33" fmla="*/ 4423824 h 5114806"/>
              <a:gd name="connsiteX34" fmla="*/ 1470033 w 4014544"/>
              <a:gd name="connsiteY34" fmla="*/ 4873637 h 5114806"/>
              <a:gd name="connsiteX35" fmla="*/ 1156283 w 4014544"/>
              <a:gd name="connsiteY35" fmla="*/ 4697976 h 5114806"/>
              <a:gd name="connsiteX36" fmla="*/ 1325848 w 4014544"/>
              <a:gd name="connsiteY36" fmla="*/ 4102955 h 5114806"/>
              <a:gd name="connsiteX37" fmla="*/ 1160344 w 4014544"/>
              <a:gd name="connsiteY37" fmla="*/ 3955731 h 5114806"/>
              <a:gd name="connsiteX38" fmla="*/ 1056779 w 4014544"/>
              <a:gd name="connsiteY38" fmla="*/ 3843013 h 5114806"/>
              <a:gd name="connsiteX39" fmla="*/ 455681 w 4014544"/>
              <a:gd name="connsiteY39" fmla="*/ 4014623 h 5114806"/>
              <a:gd name="connsiteX40" fmla="*/ 275958 w 4014544"/>
              <a:gd name="connsiteY40" fmla="*/ 3714069 h 5114806"/>
              <a:gd name="connsiteX41" fmla="*/ 719675 w 4014544"/>
              <a:gd name="connsiteY41" fmla="*/ 3284553 h 5114806"/>
              <a:gd name="connsiteX42" fmla="*/ 612049 w 4014544"/>
              <a:gd name="connsiteY42" fmla="*/ 2905815 h 5114806"/>
              <a:gd name="connsiteX43" fmla="*/ 7902 w 4014544"/>
              <a:gd name="connsiteY43" fmla="*/ 2754529 h 5114806"/>
              <a:gd name="connsiteX44" fmla="*/ 3841 w 4014544"/>
              <a:gd name="connsiteY44" fmla="*/ 2412341 h 5114806"/>
              <a:gd name="connsiteX45" fmla="*/ 602905 w 4014544"/>
              <a:gd name="connsiteY45" fmla="*/ 2262060 h 5114806"/>
              <a:gd name="connsiteX46" fmla="*/ 705456 w 4014544"/>
              <a:gd name="connsiteY46" fmla="*/ 1867077 h 5114806"/>
              <a:gd name="connsiteX47" fmla="*/ 258700 w 4014544"/>
              <a:gd name="connsiteY47" fmla="*/ 1435535 h 5114806"/>
              <a:gd name="connsiteX48" fmla="*/ 426230 w 4014544"/>
              <a:gd name="connsiteY48" fmla="*/ 1143104 h 5114806"/>
              <a:gd name="connsiteX49" fmla="*/ 1022255 w 4014544"/>
              <a:gd name="connsiteY49" fmla="*/ 1313691 h 5114806"/>
              <a:gd name="connsiteX50" fmla="*/ 1160344 w 4014544"/>
              <a:gd name="connsiteY50" fmla="*/ 1160370 h 5114806"/>
              <a:gd name="connsiteX51" fmla="*/ 1313665 w 4014544"/>
              <a:gd name="connsiteY51" fmla="*/ 1022272 h 5114806"/>
              <a:gd name="connsiteX52" fmla="*/ 1143086 w 4014544"/>
              <a:gd name="connsiteY52" fmla="*/ 426239 h 5114806"/>
              <a:gd name="connsiteX53" fmla="*/ 1435509 w 4014544"/>
              <a:gd name="connsiteY53" fmla="*/ 258700 h 5114806"/>
              <a:gd name="connsiteX54" fmla="*/ 1867042 w 4014544"/>
              <a:gd name="connsiteY54" fmla="*/ 705474 h 5114806"/>
              <a:gd name="connsiteX55" fmla="*/ 2262016 w 4014544"/>
              <a:gd name="connsiteY55" fmla="*/ 602923 h 5114806"/>
              <a:gd name="connsiteX56" fmla="*/ 2412289 w 4014544"/>
              <a:gd name="connsiteY56" fmla="*/ 3841 h 5114806"/>
              <a:gd name="connsiteX57" fmla="*/ 2583378 w 4014544"/>
              <a:gd name="connsiteY57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115788 w 4014544"/>
              <a:gd name="connsiteY12" fmla="*/ 823869 h 5114806"/>
              <a:gd name="connsiteX13" fmla="*/ 3175144 w 4014544"/>
              <a:gd name="connsiteY13" fmla="*/ 850400 h 5114806"/>
              <a:gd name="connsiteX14" fmla="*/ 3248954 w 4014544"/>
              <a:gd name="connsiteY14" fmla="*/ 882149 h 5114806"/>
              <a:gd name="connsiteX15" fmla="*/ 2559522 w 4014544"/>
              <a:gd name="connsiteY15" fmla="*/ 882149 h 5114806"/>
              <a:gd name="connsiteX16" fmla="*/ 1905628 w 4014544"/>
              <a:gd name="connsiteY16" fmla="*/ 1014150 h 5114806"/>
              <a:gd name="connsiteX17" fmla="*/ 1371543 w 4014544"/>
              <a:gd name="connsiteY17" fmla="*/ 1373595 h 5114806"/>
              <a:gd name="connsiteX18" fmla="*/ 1012098 w 4014544"/>
              <a:gd name="connsiteY18" fmla="*/ 1907689 h 5114806"/>
              <a:gd name="connsiteX19" fmla="*/ 880105 w 4014544"/>
              <a:gd name="connsiteY19" fmla="*/ 2561601 h 5114806"/>
              <a:gd name="connsiteX20" fmla="*/ 1012098 w 4014544"/>
              <a:gd name="connsiteY20" fmla="*/ 3215513 h 5114806"/>
              <a:gd name="connsiteX21" fmla="*/ 1371543 w 4014544"/>
              <a:gd name="connsiteY21" fmla="*/ 3749606 h 5114806"/>
              <a:gd name="connsiteX22" fmla="*/ 1905628 w 4014544"/>
              <a:gd name="connsiteY22" fmla="*/ 4109052 h 5114806"/>
              <a:gd name="connsiteX23" fmla="*/ 2559522 w 4014544"/>
              <a:gd name="connsiteY23" fmla="*/ 4241053 h 5114806"/>
              <a:gd name="connsiteX24" fmla="*/ 3880516 w 4014544"/>
              <a:gd name="connsiteY24" fmla="*/ 4239018 h 5114806"/>
              <a:gd name="connsiteX25" fmla="*/ 4003373 w 4014544"/>
              <a:gd name="connsiteY25" fmla="*/ 4668534 h 5114806"/>
              <a:gd name="connsiteX26" fmla="*/ 3681501 w 4014544"/>
              <a:gd name="connsiteY26" fmla="*/ 4856379 h 5114806"/>
              <a:gd name="connsiteX27" fmla="*/ 3249967 w 4014544"/>
              <a:gd name="connsiteY27" fmla="*/ 4409606 h 5114806"/>
              <a:gd name="connsiteX28" fmla="*/ 2919981 w 4014544"/>
              <a:gd name="connsiteY28" fmla="*/ 4500995 h 5114806"/>
              <a:gd name="connsiteX29" fmla="*/ 2768686 w 4014544"/>
              <a:gd name="connsiteY29" fmla="*/ 5106164 h 5114806"/>
              <a:gd name="connsiteX30" fmla="*/ 2401127 w 4014544"/>
              <a:gd name="connsiteY30" fmla="*/ 5110225 h 5114806"/>
              <a:gd name="connsiteX31" fmla="*/ 2250846 w 4014544"/>
              <a:gd name="connsiteY31" fmla="*/ 4510131 h 5114806"/>
              <a:gd name="connsiteX32" fmla="*/ 1904606 w 4014544"/>
              <a:gd name="connsiteY32" fmla="*/ 4423824 h 5114806"/>
              <a:gd name="connsiteX33" fmla="*/ 1470033 w 4014544"/>
              <a:gd name="connsiteY33" fmla="*/ 4873637 h 5114806"/>
              <a:gd name="connsiteX34" fmla="*/ 1156283 w 4014544"/>
              <a:gd name="connsiteY34" fmla="*/ 4697976 h 5114806"/>
              <a:gd name="connsiteX35" fmla="*/ 1325848 w 4014544"/>
              <a:gd name="connsiteY35" fmla="*/ 4102955 h 5114806"/>
              <a:gd name="connsiteX36" fmla="*/ 1160344 w 4014544"/>
              <a:gd name="connsiteY36" fmla="*/ 3955731 h 5114806"/>
              <a:gd name="connsiteX37" fmla="*/ 1056779 w 4014544"/>
              <a:gd name="connsiteY37" fmla="*/ 3843013 h 5114806"/>
              <a:gd name="connsiteX38" fmla="*/ 455681 w 4014544"/>
              <a:gd name="connsiteY38" fmla="*/ 4014623 h 5114806"/>
              <a:gd name="connsiteX39" fmla="*/ 275958 w 4014544"/>
              <a:gd name="connsiteY39" fmla="*/ 3714069 h 5114806"/>
              <a:gd name="connsiteX40" fmla="*/ 719675 w 4014544"/>
              <a:gd name="connsiteY40" fmla="*/ 3284553 h 5114806"/>
              <a:gd name="connsiteX41" fmla="*/ 612049 w 4014544"/>
              <a:gd name="connsiteY41" fmla="*/ 2905815 h 5114806"/>
              <a:gd name="connsiteX42" fmla="*/ 7902 w 4014544"/>
              <a:gd name="connsiteY42" fmla="*/ 2754529 h 5114806"/>
              <a:gd name="connsiteX43" fmla="*/ 3841 w 4014544"/>
              <a:gd name="connsiteY43" fmla="*/ 2412341 h 5114806"/>
              <a:gd name="connsiteX44" fmla="*/ 602905 w 4014544"/>
              <a:gd name="connsiteY44" fmla="*/ 2262060 h 5114806"/>
              <a:gd name="connsiteX45" fmla="*/ 705456 w 4014544"/>
              <a:gd name="connsiteY45" fmla="*/ 1867077 h 5114806"/>
              <a:gd name="connsiteX46" fmla="*/ 258700 w 4014544"/>
              <a:gd name="connsiteY46" fmla="*/ 1435535 h 5114806"/>
              <a:gd name="connsiteX47" fmla="*/ 426230 w 4014544"/>
              <a:gd name="connsiteY47" fmla="*/ 1143104 h 5114806"/>
              <a:gd name="connsiteX48" fmla="*/ 1022255 w 4014544"/>
              <a:gd name="connsiteY48" fmla="*/ 1313691 h 5114806"/>
              <a:gd name="connsiteX49" fmla="*/ 1160344 w 4014544"/>
              <a:gd name="connsiteY49" fmla="*/ 1160370 h 5114806"/>
              <a:gd name="connsiteX50" fmla="*/ 1313665 w 4014544"/>
              <a:gd name="connsiteY50" fmla="*/ 1022272 h 5114806"/>
              <a:gd name="connsiteX51" fmla="*/ 1143086 w 4014544"/>
              <a:gd name="connsiteY51" fmla="*/ 426239 h 5114806"/>
              <a:gd name="connsiteX52" fmla="*/ 1435509 w 4014544"/>
              <a:gd name="connsiteY52" fmla="*/ 258700 h 5114806"/>
              <a:gd name="connsiteX53" fmla="*/ 1867042 w 4014544"/>
              <a:gd name="connsiteY53" fmla="*/ 705474 h 5114806"/>
              <a:gd name="connsiteX54" fmla="*/ 2262016 w 4014544"/>
              <a:gd name="connsiteY54" fmla="*/ 602923 h 5114806"/>
              <a:gd name="connsiteX55" fmla="*/ 2412289 w 4014544"/>
              <a:gd name="connsiteY55" fmla="*/ 3841 h 5114806"/>
              <a:gd name="connsiteX56" fmla="*/ 2583378 w 4014544"/>
              <a:gd name="connsiteY56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115788 w 4014544"/>
              <a:gd name="connsiteY11" fmla="*/ 823869 h 5114806"/>
              <a:gd name="connsiteX12" fmla="*/ 3175144 w 4014544"/>
              <a:gd name="connsiteY12" fmla="*/ 850400 h 5114806"/>
              <a:gd name="connsiteX13" fmla="*/ 3248954 w 4014544"/>
              <a:gd name="connsiteY13" fmla="*/ 882149 h 5114806"/>
              <a:gd name="connsiteX14" fmla="*/ 2559522 w 4014544"/>
              <a:gd name="connsiteY14" fmla="*/ 882149 h 5114806"/>
              <a:gd name="connsiteX15" fmla="*/ 1905628 w 4014544"/>
              <a:gd name="connsiteY15" fmla="*/ 1014150 h 5114806"/>
              <a:gd name="connsiteX16" fmla="*/ 1371543 w 4014544"/>
              <a:gd name="connsiteY16" fmla="*/ 1373595 h 5114806"/>
              <a:gd name="connsiteX17" fmla="*/ 1012098 w 4014544"/>
              <a:gd name="connsiteY17" fmla="*/ 1907689 h 5114806"/>
              <a:gd name="connsiteX18" fmla="*/ 880105 w 4014544"/>
              <a:gd name="connsiteY18" fmla="*/ 2561601 h 5114806"/>
              <a:gd name="connsiteX19" fmla="*/ 1012098 w 4014544"/>
              <a:gd name="connsiteY19" fmla="*/ 3215513 h 5114806"/>
              <a:gd name="connsiteX20" fmla="*/ 1371543 w 4014544"/>
              <a:gd name="connsiteY20" fmla="*/ 3749606 h 5114806"/>
              <a:gd name="connsiteX21" fmla="*/ 1905628 w 4014544"/>
              <a:gd name="connsiteY21" fmla="*/ 4109052 h 5114806"/>
              <a:gd name="connsiteX22" fmla="*/ 2559522 w 4014544"/>
              <a:gd name="connsiteY22" fmla="*/ 4241053 h 5114806"/>
              <a:gd name="connsiteX23" fmla="*/ 3880516 w 4014544"/>
              <a:gd name="connsiteY23" fmla="*/ 4239018 h 5114806"/>
              <a:gd name="connsiteX24" fmla="*/ 4003373 w 4014544"/>
              <a:gd name="connsiteY24" fmla="*/ 4668534 h 5114806"/>
              <a:gd name="connsiteX25" fmla="*/ 3681501 w 4014544"/>
              <a:gd name="connsiteY25" fmla="*/ 4856379 h 5114806"/>
              <a:gd name="connsiteX26" fmla="*/ 3249967 w 4014544"/>
              <a:gd name="connsiteY26" fmla="*/ 4409606 h 5114806"/>
              <a:gd name="connsiteX27" fmla="*/ 2919981 w 4014544"/>
              <a:gd name="connsiteY27" fmla="*/ 4500995 h 5114806"/>
              <a:gd name="connsiteX28" fmla="*/ 2768686 w 4014544"/>
              <a:gd name="connsiteY28" fmla="*/ 5106164 h 5114806"/>
              <a:gd name="connsiteX29" fmla="*/ 2401127 w 4014544"/>
              <a:gd name="connsiteY29" fmla="*/ 5110225 h 5114806"/>
              <a:gd name="connsiteX30" fmla="*/ 2250846 w 4014544"/>
              <a:gd name="connsiteY30" fmla="*/ 4510131 h 5114806"/>
              <a:gd name="connsiteX31" fmla="*/ 1904606 w 4014544"/>
              <a:gd name="connsiteY31" fmla="*/ 4423824 h 5114806"/>
              <a:gd name="connsiteX32" fmla="*/ 1470033 w 4014544"/>
              <a:gd name="connsiteY32" fmla="*/ 4873637 h 5114806"/>
              <a:gd name="connsiteX33" fmla="*/ 1156283 w 4014544"/>
              <a:gd name="connsiteY33" fmla="*/ 4697976 h 5114806"/>
              <a:gd name="connsiteX34" fmla="*/ 1325848 w 4014544"/>
              <a:gd name="connsiteY34" fmla="*/ 4102955 h 5114806"/>
              <a:gd name="connsiteX35" fmla="*/ 1160344 w 4014544"/>
              <a:gd name="connsiteY35" fmla="*/ 3955731 h 5114806"/>
              <a:gd name="connsiteX36" fmla="*/ 1056779 w 4014544"/>
              <a:gd name="connsiteY36" fmla="*/ 3843013 h 5114806"/>
              <a:gd name="connsiteX37" fmla="*/ 455681 w 4014544"/>
              <a:gd name="connsiteY37" fmla="*/ 4014623 h 5114806"/>
              <a:gd name="connsiteX38" fmla="*/ 275958 w 4014544"/>
              <a:gd name="connsiteY38" fmla="*/ 3714069 h 5114806"/>
              <a:gd name="connsiteX39" fmla="*/ 719675 w 4014544"/>
              <a:gd name="connsiteY39" fmla="*/ 3284553 h 5114806"/>
              <a:gd name="connsiteX40" fmla="*/ 612049 w 4014544"/>
              <a:gd name="connsiteY40" fmla="*/ 2905815 h 5114806"/>
              <a:gd name="connsiteX41" fmla="*/ 7902 w 4014544"/>
              <a:gd name="connsiteY41" fmla="*/ 2754529 h 5114806"/>
              <a:gd name="connsiteX42" fmla="*/ 3841 w 4014544"/>
              <a:gd name="connsiteY42" fmla="*/ 2412341 h 5114806"/>
              <a:gd name="connsiteX43" fmla="*/ 602905 w 4014544"/>
              <a:gd name="connsiteY43" fmla="*/ 2262060 h 5114806"/>
              <a:gd name="connsiteX44" fmla="*/ 705456 w 4014544"/>
              <a:gd name="connsiteY44" fmla="*/ 1867077 h 5114806"/>
              <a:gd name="connsiteX45" fmla="*/ 258700 w 4014544"/>
              <a:gd name="connsiteY45" fmla="*/ 1435535 h 5114806"/>
              <a:gd name="connsiteX46" fmla="*/ 426230 w 4014544"/>
              <a:gd name="connsiteY46" fmla="*/ 1143104 h 5114806"/>
              <a:gd name="connsiteX47" fmla="*/ 1022255 w 4014544"/>
              <a:gd name="connsiteY47" fmla="*/ 1313691 h 5114806"/>
              <a:gd name="connsiteX48" fmla="*/ 1160344 w 4014544"/>
              <a:gd name="connsiteY48" fmla="*/ 1160370 h 5114806"/>
              <a:gd name="connsiteX49" fmla="*/ 1313665 w 4014544"/>
              <a:gd name="connsiteY49" fmla="*/ 1022272 h 5114806"/>
              <a:gd name="connsiteX50" fmla="*/ 1143086 w 4014544"/>
              <a:gd name="connsiteY50" fmla="*/ 426239 h 5114806"/>
              <a:gd name="connsiteX51" fmla="*/ 1435509 w 4014544"/>
              <a:gd name="connsiteY51" fmla="*/ 258700 h 5114806"/>
              <a:gd name="connsiteX52" fmla="*/ 1867042 w 4014544"/>
              <a:gd name="connsiteY52" fmla="*/ 705474 h 5114806"/>
              <a:gd name="connsiteX53" fmla="*/ 2262016 w 4014544"/>
              <a:gd name="connsiteY53" fmla="*/ 602923 h 5114806"/>
              <a:gd name="connsiteX54" fmla="*/ 2412289 w 4014544"/>
              <a:gd name="connsiteY54" fmla="*/ 3841 h 5114806"/>
              <a:gd name="connsiteX55" fmla="*/ 2583378 w 4014544"/>
              <a:gd name="connsiteY55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175144 w 4014544"/>
              <a:gd name="connsiteY11" fmla="*/ 850400 h 5114806"/>
              <a:gd name="connsiteX12" fmla="*/ 3248954 w 4014544"/>
              <a:gd name="connsiteY12" fmla="*/ 882149 h 5114806"/>
              <a:gd name="connsiteX13" fmla="*/ 2559522 w 4014544"/>
              <a:gd name="connsiteY13" fmla="*/ 882149 h 5114806"/>
              <a:gd name="connsiteX14" fmla="*/ 1905628 w 4014544"/>
              <a:gd name="connsiteY14" fmla="*/ 1014150 h 5114806"/>
              <a:gd name="connsiteX15" fmla="*/ 1371543 w 4014544"/>
              <a:gd name="connsiteY15" fmla="*/ 1373595 h 5114806"/>
              <a:gd name="connsiteX16" fmla="*/ 1012098 w 4014544"/>
              <a:gd name="connsiteY16" fmla="*/ 1907689 h 5114806"/>
              <a:gd name="connsiteX17" fmla="*/ 880105 w 4014544"/>
              <a:gd name="connsiteY17" fmla="*/ 2561601 h 5114806"/>
              <a:gd name="connsiteX18" fmla="*/ 1012098 w 4014544"/>
              <a:gd name="connsiteY18" fmla="*/ 3215513 h 5114806"/>
              <a:gd name="connsiteX19" fmla="*/ 1371543 w 4014544"/>
              <a:gd name="connsiteY19" fmla="*/ 3749606 h 5114806"/>
              <a:gd name="connsiteX20" fmla="*/ 1905628 w 4014544"/>
              <a:gd name="connsiteY20" fmla="*/ 4109052 h 5114806"/>
              <a:gd name="connsiteX21" fmla="*/ 2559522 w 4014544"/>
              <a:gd name="connsiteY21" fmla="*/ 4241053 h 5114806"/>
              <a:gd name="connsiteX22" fmla="*/ 3880516 w 4014544"/>
              <a:gd name="connsiteY22" fmla="*/ 4239018 h 5114806"/>
              <a:gd name="connsiteX23" fmla="*/ 4003373 w 4014544"/>
              <a:gd name="connsiteY23" fmla="*/ 4668534 h 5114806"/>
              <a:gd name="connsiteX24" fmla="*/ 3681501 w 4014544"/>
              <a:gd name="connsiteY24" fmla="*/ 4856379 h 5114806"/>
              <a:gd name="connsiteX25" fmla="*/ 3249967 w 4014544"/>
              <a:gd name="connsiteY25" fmla="*/ 4409606 h 5114806"/>
              <a:gd name="connsiteX26" fmla="*/ 2919981 w 4014544"/>
              <a:gd name="connsiteY26" fmla="*/ 4500995 h 5114806"/>
              <a:gd name="connsiteX27" fmla="*/ 2768686 w 4014544"/>
              <a:gd name="connsiteY27" fmla="*/ 5106164 h 5114806"/>
              <a:gd name="connsiteX28" fmla="*/ 2401127 w 4014544"/>
              <a:gd name="connsiteY28" fmla="*/ 5110225 h 5114806"/>
              <a:gd name="connsiteX29" fmla="*/ 2250846 w 4014544"/>
              <a:gd name="connsiteY29" fmla="*/ 4510131 h 5114806"/>
              <a:gd name="connsiteX30" fmla="*/ 1904606 w 4014544"/>
              <a:gd name="connsiteY30" fmla="*/ 4423824 h 5114806"/>
              <a:gd name="connsiteX31" fmla="*/ 1470033 w 4014544"/>
              <a:gd name="connsiteY31" fmla="*/ 4873637 h 5114806"/>
              <a:gd name="connsiteX32" fmla="*/ 1156283 w 4014544"/>
              <a:gd name="connsiteY32" fmla="*/ 4697976 h 5114806"/>
              <a:gd name="connsiteX33" fmla="*/ 1325848 w 4014544"/>
              <a:gd name="connsiteY33" fmla="*/ 4102955 h 5114806"/>
              <a:gd name="connsiteX34" fmla="*/ 1160344 w 4014544"/>
              <a:gd name="connsiteY34" fmla="*/ 3955731 h 5114806"/>
              <a:gd name="connsiteX35" fmla="*/ 1056779 w 4014544"/>
              <a:gd name="connsiteY35" fmla="*/ 3843013 h 5114806"/>
              <a:gd name="connsiteX36" fmla="*/ 455681 w 4014544"/>
              <a:gd name="connsiteY36" fmla="*/ 4014623 h 5114806"/>
              <a:gd name="connsiteX37" fmla="*/ 275958 w 4014544"/>
              <a:gd name="connsiteY37" fmla="*/ 3714069 h 5114806"/>
              <a:gd name="connsiteX38" fmla="*/ 719675 w 4014544"/>
              <a:gd name="connsiteY38" fmla="*/ 3284553 h 5114806"/>
              <a:gd name="connsiteX39" fmla="*/ 612049 w 4014544"/>
              <a:gd name="connsiteY39" fmla="*/ 2905815 h 5114806"/>
              <a:gd name="connsiteX40" fmla="*/ 7902 w 4014544"/>
              <a:gd name="connsiteY40" fmla="*/ 2754529 h 5114806"/>
              <a:gd name="connsiteX41" fmla="*/ 3841 w 4014544"/>
              <a:gd name="connsiteY41" fmla="*/ 2412341 h 5114806"/>
              <a:gd name="connsiteX42" fmla="*/ 602905 w 4014544"/>
              <a:gd name="connsiteY42" fmla="*/ 2262060 h 5114806"/>
              <a:gd name="connsiteX43" fmla="*/ 705456 w 4014544"/>
              <a:gd name="connsiteY43" fmla="*/ 1867077 h 5114806"/>
              <a:gd name="connsiteX44" fmla="*/ 258700 w 4014544"/>
              <a:gd name="connsiteY44" fmla="*/ 1435535 h 5114806"/>
              <a:gd name="connsiteX45" fmla="*/ 426230 w 4014544"/>
              <a:gd name="connsiteY45" fmla="*/ 1143104 h 5114806"/>
              <a:gd name="connsiteX46" fmla="*/ 1022255 w 4014544"/>
              <a:gd name="connsiteY46" fmla="*/ 1313691 h 5114806"/>
              <a:gd name="connsiteX47" fmla="*/ 1160344 w 4014544"/>
              <a:gd name="connsiteY47" fmla="*/ 1160370 h 5114806"/>
              <a:gd name="connsiteX48" fmla="*/ 1313665 w 4014544"/>
              <a:gd name="connsiteY48" fmla="*/ 1022272 h 5114806"/>
              <a:gd name="connsiteX49" fmla="*/ 1143086 w 4014544"/>
              <a:gd name="connsiteY49" fmla="*/ 426239 h 5114806"/>
              <a:gd name="connsiteX50" fmla="*/ 1435509 w 4014544"/>
              <a:gd name="connsiteY50" fmla="*/ 258700 h 5114806"/>
              <a:gd name="connsiteX51" fmla="*/ 1867042 w 4014544"/>
              <a:gd name="connsiteY51" fmla="*/ 705474 h 5114806"/>
              <a:gd name="connsiteX52" fmla="*/ 2262016 w 4014544"/>
              <a:gd name="connsiteY52" fmla="*/ 602923 h 5114806"/>
              <a:gd name="connsiteX53" fmla="*/ 2412289 w 4014544"/>
              <a:gd name="connsiteY53" fmla="*/ 3841 h 5114806"/>
              <a:gd name="connsiteX54" fmla="*/ 2583378 w 4014544"/>
              <a:gd name="connsiteY54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75144 w 4014544"/>
              <a:gd name="connsiteY10" fmla="*/ 850400 h 5114806"/>
              <a:gd name="connsiteX11" fmla="*/ 3248954 w 4014544"/>
              <a:gd name="connsiteY11" fmla="*/ 882149 h 5114806"/>
              <a:gd name="connsiteX12" fmla="*/ 2559522 w 4014544"/>
              <a:gd name="connsiteY12" fmla="*/ 882149 h 5114806"/>
              <a:gd name="connsiteX13" fmla="*/ 1905628 w 4014544"/>
              <a:gd name="connsiteY13" fmla="*/ 1014150 h 5114806"/>
              <a:gd name="connsiteX14" fmla="*/ 1371543 w 4014544"/>
              <a:gd name="connsiteY14" fmla="*/ 1373595 h 5114806"/>
              <a:gd name="connsiteX15" fmla="*/ 1012098 w 4014544"/>
              <a:gd name="connsiteY15" fmla="*/ 1907689 h 5114806"/>
              <a:gd name="connsiteX16" fmla="*/ 880105 w 4014544"/>
              <a:gd name="connsiteY16" fmla="*/ 2561601 h 5114806"/>
              <a:gd name="connsiteX17" fmla="*/ 1012098 w 4014544"/>
              <a:gd name="connsiteY17" fmla="*/ 3215513 h 5114806"/>
              <a:gd name="connsiteX18" fmla="*/ 1371543 w 4014544"/>
              <a:gd name="connsiteY18" fmla="*/ 3749606 h 5114806"/>
              <a:gd name="connsiteX19" fmla="*/ 1905628 w 4014544"/>
              <a:gd name="connsiteY19" fmla="*/ 4109052 h 5114806"/>
              <a:gd name="connsiteX20" fmla="*/ 2559522 w 4014544"/>
              <a:gd name="connsiteY20" fmla="*/ 4241053 h 5114806"/>
              <a:gd name="connsiteX21" fmla="*/ 3880516 w 4014544"/>
              <a:gd name="connsiteY21" fmla="*/ 4239018 h 5114806"/>
              <a:gd name="connsiteX22" fmla="*/ 4003373 w 4014544"/>
              <a:gd name="connsiteY22" fmla="*/ 4668534 h 5114806"/>
              <a:gd name="connsiteX23" fmla="*/ 3681501 w 4014544"/>
              <a:gd name="connsiteY23" fmla="*/ 4856379 h 5114806"/>
              <a:gd name="connsiteX24" fmla="*/ 3249967 w 4014544"/>
              <a:gd name="connsiteY24" fmla="*/ 4409606 h 5114806"/>
              <a:gd name="connsiteX25" fmla="*/ 2919981 w 4014544"/>
              <a:gd name="connsiteY25" fmla="*/ 4500995 h 5114806"/>
              <a:gd name="connsiteX26" fmla="*/ 2768686 w 4014544"/>
              <a:gd name="connsiteY26" fmla="*/ 5106164 h 5114806"/>
              <a:gd name="connsiteX27" fmla="*/ 2401127 w 4014544"/>
              <a:gd name="connsiteY27" fmla="*/ 5110225 h 5114806"/>
              <a:gd name="connsiteX28" fmla="*/ 2250846 w 4014544"/>
              <a:gd name="connsiteY28" fmla="*/ 4510131 h 5114806"/>
              <a:gd name="connsiteX29" fmla="*/ 1904606 w 4014544"/>
              <a:gd name="connsiteY29" fmla="*/ 4423824 h 5114806"/>
              <a:gd name="connsiteX30" fmla="*/ 1470033 w 4014544"/>
              <a:gd name="connsiteY30" fmla="*/ 4873637 h 5114806"/>
              <a:gd name="connsiteX31" fmla="*/ 1156283 w 4014544"/>
              <a:gd name="connsiteY31" fmla="*/ 4697976 h 5114806"/>
              <a:gd name="connsiteX32" fmla="*/ 1325848 w 4014544"/>
              <a:gd name="connsiteY32" fmla="*/ 4102955 h 5114806"/>
              <a:gd name="connsiteX33" fmla="*/ 1160344 w 4014544"/>
              <a:gd name="connsiteY33" fmla="*/ 3955731 h 5114806"/>
              <a:gd name="connsiteX34" fmla="*/ 1056779 w 4014544"/>
              <a:gd name="connsiteY34" fmla="*/ 3843013 h 5114806"/>
              <a:gd name="connsiteX35" fmla="*/ 455681 w 4014544"/>
              <a:gd name="connsiteY35" fmla="*/ 4014623 h 5114806"/>
              <a:gd name="connsiteX36" fmla="*/ 275958 w 4014544"/>
              <a:gd name="connsiteY36" fmla="*/ 3714069 h 5114806"/>
              <a:gd name="connsiteX37" fmla="*/ 719675 w 4014544"/>
              <a:gd name="connsiteY37" fmla="*/ 3284553 h 5114806"/>
              <a:gd name="connsiteX38" fmla="*/ 612049 w 4014544"/>
              <a:gd name="connsiteY38" fmla="*/ 2905815 h 5114806"/>
              <a:gd name="connsiteX39" fmla="*/ 7902 w 4014544"/>
              <a:gd name="connsiteY39" fmla="*/ 2754529 h 5114806"/>
              <a:gd name="connsiteX40" fmla="*/ 3841 w 4014544"/>
              <a:gd name="connsiteY40" fmla="*/ 2412341 h 5114806"/>
              <a:gd name="connsiteX41" fmla="*/ 602905 w 4014544"/>
              <a:gd name="connsiteY41" fmla="*/ 2262060 h 5114806"/>
              <a:gd name="connsiteX42" fmla="*/ 705456 w 4014544"/>
              <a:gd name="connsiteY42" fmla="*/ 1867077 h 5114806"/>
              <a:gd name="connsiteX43" fmla="*/ 258700 w 4014544"/>
              <a:gd name="connsiteY43" fmla="*/ 1435535 h 5114806"/>
              <a:gd name="connsiteX44" fmla="*/ 426230 w 4014544"/>
              <a:gd name="connsiteY44" fmla="*/ 1143104 h 5114806"/>
              <a:gd name="connsiteX45" fmla="*/ 1022255 w 4014544"/>
              <a:gd name="connsiteY45" fmla="*/ 1313691 h 5114806"/>
              <a:gd name="connsiteX46" fmla="*/ 1160344 w 4014544"/>
              <a:gd name="connsiteY46" fmla="*/ 1160370 h 5114806"/>
              <a:gd name="connsiteX47" fmla="*/ 1313665 w 4014544"/>
              <a:gd name="connsiteY47" fmla="*/ 1022272 h 5114806"/>
              <a:gd name="connsiteX48" fmla="*/ 1143086 w 4014544"/>
              <a:gd name="connsiteY48" fmla="*/ 426239 h 5114806"/>
              <a:gd name="connsiteX49" fmla="*/ 1435509 w 4014544"/>
              <a:gd name="connsiteY49" fmla="*/ 258700 h 5114806"/>
              <a:gd name="connsiteX50" fmla="*/ 1867042 w 4014544"/>
              <a:gd name="connsiteY50" fmla="*/ 705474 h 5114806"/>
              <a:gd name="connsiteX51" fmla="*/ 2262016 w 4014544"/>
              <a:gd name="connsiteY51" fmla="*/ 602923 h 5114806"/>
              <a:gd name="connsiteX52" fmla="*/ 2412289 w 4014544"/>
              <a:gd name="connsiteY52" fmla="*/ 3841 h 5114806"/>
              <a:gd name="connsiteX53" fmla="*/ 2583378 w 4014544"/>
              <a:gd name="connsiteY53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75144 w 4014544"/>
              <a:gd name="connsiteY9" fmla="*/ 850400 h 5114806"/>
              <a:gd name="connsiteX10" fmla="*/ 3248954 w 4014544"/>
              <a:gd name="connsiteY10" fmla="*/ 882149 h 5114806"/>
              <a:gd name="connsiteX11" fmla="*/ 2559522 w 4014544"/>
              <a:gd name="connsiteY11" fmla="*/ 882149 h 5114806"/>
              <a:gd name="connsiteX12" fmla="*/ 1905628 w 4014544"/>
              <a:gd name="connsiteY12" fmla="*/ 1014150 h 5114806"/>
              <a:gd name="connsiteX13" fmla="*/ 1371543 w 4014544"/>
              <a:gd name="connsiteY13" fmla="*/ 1373595 h 5114806"/>
              <a:gd name="connsiteX14" fmla="*/ 1012098 w 4014544"/>
              <a:gd name="connsiteY14" fmla="*/ 1907689 h 5114806"/>
              <a:gd name="connsiteX15" fmla="*/ 880105 w 4014544"/>
              <a:gd name="connsiteY15" fmla="*/ 2561601 h 5114806"/>
              <a:gd name="connsiteX16" fmla="*/ 1012098 w 4014544"/>
              <a:gd name="connsiteY16" fmla="*/ 3215513 h 5114806"/>
              <a:gd name="connsiteX17" fmla="*/ 1371543 w 4014544"/>
              <a:gd name="connsiteY17" fmla="*/ 3749606 h 5114806"/>
              <a:gd name="connsiteX18" fmla="*/ 1905628 w 4014544"/>
              <a:gd name="connsiteY18" fmla="*/ 4109052 h 5114806"/>
              <a:gd name="connsiteX19" fmla="*/ 2559522 w 4014544"/>
              <a:gd name="connsiteY19" fmla="*/ 4241053 h 5114806"/>
              <a:gd name="connsiteX20" fmla="*/ 3880516 w 4014544"/>
              <a:gd name="connsiteY20" fmla="*/ 4239018 h 5114806"/>
              <a:gd name="connsiteX21" fmla="*/ 4003373 w 4014544"/>
              <a:gd name="connsiteY21" fmla="*/ 4668534 h 5114806"/>
              <a:gd name="connsiteX22" fmla="*/ 3681501 w 4014544"/>
              <a:gd name="connsiteY22" fmla="*/ 4856379 h 5114806"/>
              <a:gd name="connsiteX23" fmla="*/ 3249967 w 4014544"/>
              <a:gd name="connsiteY23" fmla="*/ 4409606 h 5114806"/>
              <a:gd name="connsiteX24" fmla="*/ 2919981 w 4014544"/>
              <a:gd name="connsiteY24" fmla="*/ 4500995 h 5114806"/>
              <a:gd name="connsiteX25" fmla="*/ 2768686 w 4014544"/>
              <a:gd name="connsiteY25" fmla="*/ 5106164 h 5114806"/>
              <a:gd name="connsiteX26" fmla="*/ 2401127 w 4014544"/>
              <a:gd name="connsiteY26" fmla="*/ 5110225 h 5114806"/>
              <a:gd name="connsiteX27" fmla="*/ 2250846 w 4014544"/>
              <a:gd name="connsiteY27" fmla="*/ 4510131 h 5114806"/>
              <a:gd name="connsiteX28" fmla="*/ 1904606 w 4014544"/>
              <a:gd name="connsiteY28" fmla="*/ 4423824 h 5114806"/>
              <a:gd name="connsiteX29" fmla="*/ 1470033 w 4014544"/>
              <a:gd name="connsiteY29" fmla="*/ 4873637 h 5114806"/>
              <a:gd name="connsiteX30" fmla="*/ 1156283 w 4014544"/>
              <a:gd name="connsiteY30" fmla="*/ 4697976 h 5114806"/>
              <a:gd name="connsiteX31" fmla="*/ 1325848 w 4014544"/>
              <a:gd name="connsiteY31" fmla="*/ 4102955 h 5114806"/>
              <a:gd name="connsiteX32" fmla="*/ 1160344 w 4014544"/>
              <a:gd name="connsiteY32" fmla="*/ 3955731 h 5114806"/>
              <a:gd name="connsiteX33" fmla="*/ 1056779 w 4014544"/>
              <a:gd name="connsiteY33" fmla="*/ 3843013 h 5114806"/>
              <a:gd name="connsiteX34" fmla="*/ 455681 w 4014544"/>
              <a:gd name="connsiteY34" fmla="*/ 4014623 h 5114806"/>
              <a:gd name="connsiteX35" fmla="*/ 275958 w 4014544"/>
              <a:gd name="connsiteY35" fmla="*/ 3714069 h 5114806"/>
              <a:gd name="connsiteX36" fmla="*/ 719675 w 4014544"/>
              <a:gd name="connsiteY36" fmla="*/ 3284553 h 5114806"/>
              <a:gd name="connsiteX37" fmla="*/ 612049 w 4014544"/>
              <a:gd name="connsiteY37" fmla="*/ 2905815 h 5114806"/>
              <a:gd name="connsiteX38" fmla="*/ 7902 w 4014544"/>
              <a:gd name="connsiteY38" fmla="*/ 2754529 h 5114806"/>
              <a:gd name="connsiteX39" fmla="*/ 3841 w 4014544"/>
              <a:gd name="connsiteY39" fmla="*/ 2412341 h 5114806"/>
              <a:gd name="connsiteX40" fmla="*/ 602905 w 4014544"/>
              <a:gd name="connsiteY40" fmla="*/ 2262060 h 5114806"/>
              <a:gd name="connsiteX41" fmla="*/ 705456 w 4014544"/>
              <a:gd name="connsiteY41" fmla="*/ 1867077 h 5114806"/>
              <a:gd name="connsiteX42" fmla="*/ 258700 w 4014544"/>
              <a:gd name="connsiteY42" fmla="*/ 1435535 h 5114806"/>
              <a:gd name="connsiteX43" fmla="*/ 426230 w 4014544"/>
              <a:gd name="connsiteY43" fmla="*/ 1143104 h 5114806"/>
              <a:gd name="connsiteX44" fmla="*/ 1022255 w 4014544"/>
              <a:gd name="connsiteY44" fmla="*/ 1313691 h 5114806"/>
              <a:gd name="connsiteX45" fmla="*/ 1160344 w 4014544"/>
              <a:gd name="connsiteY45" fmla="*/ 1160370 h 5114806"/>
              <a:gd name="connsiteX46" fmla="*/ 1313665 w 4014544"/>
              <a:gd name="connsiteY46" fmla="*/ 1022272 h 5114806"/>
              <a:gd name="connsiteX47" fmla="*/ 1143086 w 4014544"/>
              <a:gd name="connsiteY47" fmla="*/ 426239 h 5114806"/>
              <a:gd name="connsiteX48" fmla="*/ 1435509 w 4014544"/>
              <a:gd name="connsiteY48" fmla="*/ 258700 h 5114806"/>
              <a:gd name="connsiteX49" fmla="*/ 1867042 w 4014544"/>
              <a:gd name="connsiteY49" fmla="*/ 705474 h 5114806"/>
              <a:gd name="connsiteX50" fmla="*/ 2262016 w 4014544"/>
              <a:gd name="connsiteY50" fmla="*/ 602923 h 5114806"/>
              <a:gd name="connsiteX51" fmla="*/ 2412289 w 4014544"/>
              <a:gd name="connsiteY51" fmla="*/ 3841 h 5114806"/>
              <a:gd name="connsiteX52" fmla="*/ 2583378 w 4014544"/>
              <a:gd name="connsiteY52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75144 w 4014544"/>
              <a:gd name="connsiteY8" fmla="*/ 850400 h 5114806"/>
              <a:gd name="connsiteX9" fmla="*/ 3248954 w 4014544"/>
              <a:gd name="connsiteY9" fmla="*/ 882149 h 5114806"/>
              <a:gd name="connsiteX10" fmla="*/ 2559522 w 4014544"/>
              <a:gd name="connsiteY10" fmla="*/ 882149 h 5114806"/>
              <a:gd name="connsiteX11" fmla="*/ 1905628 w 4014544"/>
              <a:gd name="connsiteY11" fmla="*/ 1014150 h 5114806"/>
              <a:gd name="connsiteX12" fmla="*/ 1371543 w 4014544"/>
              <a:gd name="connsiteY12" fmla="*/ 1373595 h 5114806"/>
              <a:gd name="connsiteX13" fmla="*/ 1012098 w 4014544"/>
              <a:gd name="connsiteY13" fmla="*/ 1907689 h 5114806"/>
              <a:gd name="connsiteX14" fmla="*/ 880105 w 4014544"/>
              <a:gd name="connsiteY14" fmla="*/ 2561601 h 5114806"/>
              <a:gd name="connsiteX15" fmla="*/ 1012098 w 4014544"/>
              <a:gd name="connsiteY15" fmla="*/ 3215513 h 5114806"/>
              <a:gd name="connsiteX16" fmla="*/ 1371543 w 4014544"/>
              <a:gd name="connsiteY16" fmla="*/ 3749606 h 5114806"/>
              <a:gd name="connsiteX17" fmla="*/ 1905628 w 4014544"/>
              <a:gd name="connsiteY17" fmla="*/ 4109052 h 5114806"/>
              <a:gd name="connsiteX18" fmla="*/ 2559522 w 4014544"/>
              <a:gd name="connsiteY18" fmla="*/ 4241053 h 5114806"/>
              <a:gd name="connsiteX19" fmla="*/ 3880516 w 4014544"/>
              <a:gd name="connsiteY19" fmla="*/ 4239018 h 5114806"/>
              <a:gd name="connsiteX20" fmla="*/ 4003373 w 4014544"/>
              <a:gd name="connsiteY20" fmla="*/ 4668534 h 5114806"/>
              <a:gd name="connsiteX21" fmla="*/ 3681501 w 4014544"/>
              <a:gd name="connsiteY21" fmla="*/ 4856379 h 5114806"/>
              <a:gd name="connsiteX22" fmla="*/ 3249967 w 4014544"/>
              <a:gd name="connsiteY22" fmla="*/ 4409606 h 5114806"/>
              <a:gd name="connsiteX23" fmla="*/ 2919981 w 4014544"/>
              <a:gd name="connsiteY23" fmla="*/ 4500995 h 5114806"/>
              <a:gd name="connsiteX24" fmla="*/ 2768686 w 4014544"/>
              <a:gd name="connsiteY24" fmla="*/ 5106164 h 5114806"/>
              <a:gd name="connsiteX25" fmla="*/ 2401127 w 4014544"/>
              <a:gd name="connsiteY25" fmla="*/ 5110225 h 5114806"/>
              <a:gd name="connsiteX26" fmla="*/ 2250846 w 4014544"/>
              <a:gd name="connsiteY26" fmla="*/ 4510131 h 5114806"/>
              <a:gd name="connsiteX27" fmla="*/ 1904606 w 4014544"/>
              <a:gd name="connsiteY27" fmla="*/ 4423824 h 5114806"/>
              <a:gd name="connsiteX28" fmla="*/ 1470033 w 4014544"/>
              <a:gd name="connsiteY28" fmla="*/ 4873637 h 5114806"/>
              <a:gd name="connsiteX29" fmla="*/ 1156283 w 4014544"/>
              <a:gd name="connsiteY29" fmla="*/ 4697976 h 5114806"/>
              <a:gd name="connsiteX30" fmla="*/ 1325848 w 4014544"/>
              <a:gd name="connsiteY30" fmla="*/ 4102955 h 5114806"/>
              <a:gd name="connsiteX31" fmla="*/ 1160344 w 4014544"/>
              <a:gd name="connsiteY31" fmla="*/ 3955731 h 5114806"/>
              <a:gd name="connsiteX32" fmla="*/ 1056779 w 4014544"/>
              <a:gd name="connsiteY32" fmla="*/ 3843013 h 5114806"/>
              <a:gd name="connsiteX33" fmla="*/ 455681 w 4014544"/>
              <a:gd name="connsiteY33" fmla="*/ 4014623 h 5114806"/>
              <a:gd name="connsiteX34" fmla="*/ 275958 w 4014544"/>
              <a:gd name="connsiteY34" fmla="*/ 3714069 h 5114806"/>
              <a:gd name="connsiteX35" fmla="*/ 719675 w 4014544"/>
              <a:gd name="connsiteY35" fmla="*/ 3284553 h 5114806"/>
              <a:gd name="connsiteX36" fmla="*/ 612049 w 4014544"/>
              <a:gd name="connsiteY36" fmla="*/ 2905815 h 5114806"/>
              <a:gd name="connsiteX37" fmla="*/ 7902 w 4014544"/>
              <a:gd name="connsiteY37" fmla="*/ 2754529 h 5114806"/>
              <a:gd name="connsiteX38" fmla="*/ 3841 w 4014544"/>
              <a:gd name="connsiteY38" fmla="*/ 2412341 h 5114806"/>
              <a:gd name="connsiteX39" fmla="*/ 602905 w 4014544"/>
              <a:gd name="connsiteY39" fmla="*/ 2262060 h 5114806"/>
              <a:gd name="connsiteX40" fmla="*/ 705456 w 4014544"/>
              <a:gd name="connsiteY40" fmla="*/ 1867077 h 5114806"/>
              <a:gd name="connsiteX41" fmla="*/ 258700 w 4014544"/>
              <a:gd name="connsiteY41" fmla="*/ 1435535 h 5114806"/>
              <a:gd name="connsiteX42" fmla="*/ 426230 w 4014544"/>
              <a:gd name="connsiteY42" fmla="*/ 1143104 h 5114806"/>
              <a:gd name="connsiteX43" fmla="*/ 1022255 w 4014544"/>
              <a:gd name="connsiteY43" fmla="*/ 1313691 h 5114806"/>
              <a:gd name="connsiteX44" fmla="*/ 1160344 w 4014544"/>
              <a:gd name="connsiteY44" fmla="*/ 1160370 h 5114806"/>
              <a:gd name="connsiteX45" fmla="*/ 1313665 w 4014544"/>
              <a:gd name="connsiteY45" fmla="*/ 1022272 h 5114806"/>
              <a:gd name="connsiteX46" fmla="*/ 1143086 w 4014544"/>
              <a:gd name="connsiteY46" fmla="*/ 426239 h 5114806"/>
              <a:gd name="connsiteX47" fmla="*/ 1435509 w 4014544"/>
              <a:gd name="connsiteY47" fmla="*/ 258700 h 5114806"/>
              <a:gd name="connsiteX48" fmla="*/ 1867042 w 4014544"/>
              <a:gd name="connsiteY48" fmla="*/ 705474 h 5114806"/>
              <a:gd name="connsiteX49" fmla="*/ 2262016 w 4014544"/>
              <a:gd name="connsiteY49" fmla="*/ 602923 h 5114806"/>
              <a:gd name="connsiteX50" fmla="*/ 2412289 w 4014544"/>
              <a:gd name="connsiteY50" fmla="*/ 3841 h 5114806"/>
              <a:gd name="connsiteX51" fmla="*/ 2583378 w 4014544"/>
              <a:gd name="connsiteY51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75144 w 4014544"/>
              <a:gd name="connsiteY8" fmla="*/ 850400 h 5114806"/>
              <a:gd name="connsiteX9" fmla="*/ 3172461 w 4014544"/>
              <a:gd name="connsiteY9" fmla="*/ 855603 h 5114806"/>
              <a:gd name="connsiteX10" fmla="*/ 3248954 w 4014544"/>
              <a:gd name="connsiteY10" fmla="*/ 882149 h 5114806"/>
              <a:gd name="connsiteX11" fmla="*/ 2559522 w 4014544"/>
              <a:gd name="connsiteY11" fmla="*/ 882149 h 5114806"/>
              <a:gd name="connsiteX12" fmla="*/ 1905628 w 4014544"/>
              <a:gd name="connsiteY12" fmla="*/ 1014150 h 5114806"/>
              <a:gd name="connsiteX13" fmla="*/ 1371543 w 4014544"/>
              <a:gd name="connsiteY13" fmla="*/ 1373595 h 5114806"/>
              <a:gd name="connsiteX14" fmla="*/ 1012098 w 4014544"/>
              <a:gd name="connsiteY14" fmla="*/ 1907689 h 5114806"/>
              <a:gd name="connsiteX15" fmla="*/ 880105 w 4014544"/>
              <a:gd name="connsiteY15" fmla="*/ 2561601 h 5114806"/>
              <a:gd name="connsiteX16" fmla="*/ 1012098 w 4014544"/>
              <a:gd name="connsiteY16" fmla="*/ 3215513 h 5114806"/>
              <a:gd name="connsiteX17" fmla="*/ 1371543 w 4014544"/>
              <a:gd name="connsiteY17" fmla="*/ 3749606 h 5114806"/>
              <a:gd name="connsiteX18" fmla="*/ 1905628 w 4014544"/>
              <a:gd name="connsiteY18" fmla="*/ 4109052 h 5114806"/>
              <a:gd name="connsiteX19" fmla="*/ 2559522 w 4014544"/>
              <a:gd name="connsiteY19" fmla="*/ 4241053 h 5114806"/>
              <a:gd name="connsiteX20" fmla="*/ 3880516 w 4014544"/>
              <a:gd name="connsiteY20" fmla="*/ 4239018 h 5114806"/>
              <a:gd name="connsiteX21" fmla="*/ 4003373 w 4014544"/>
              <a:gd name="connsiteY21" fmla="*/ 4668534 h 5114806"/>
              <a:gd name="connsiteX22" fmla="*/ 3681501 w 4014544"/>
              <a:gd name="connsiteY22" fmla="*/ 4856379 h 5114806"/>
              <a:gd name="connsiteX23" fmla="*/ 3249967 w 4014544"/>
              <a:gd name="connsiteY23" fmla="*/ 4409606 h 5114806"/>
              <a:gd name="connsiteX24" fmla="*/ 2919981 w 4014544"/>
              <a:gd name="connsiteY24" fmla="*/ 4500995 h 5114806"/>
              <a:gd name="connsiteX25" fmla="*/ 2768686 w 4014544"/>
              <a:gd name="connsiteY25" fmla="*/ 5106164 h 5114806"/>
              <a:gd name="connsiteX26" fmla="*/ 2401127 w 4014544"/>
              <a:gd name="connsiteY26" fmla="*/ 5110225 h 5114806"/>
              <a:gd name="connsiteX27" fmla="*/ 2250846 w 4014544"/>
              <a:gd name="connsiteY27" fmla="*/ 4510131 h 5114806"/>
              <a:gd name="connsiteX28" fmla="*/ 1904606 w 4014544"/>
              <a:gd name="connsiteY28" fmla="*/ 4423824 h 5114806"/>
              <a:gd name="connsiteX29" fmla="*/ 1470033 w 4014544"/>
              <a:gd name="connsiteY29" fmla="*/ 4873637 h 5114806"/>
              <a:gd name="connsiteX30" fmla="*/ 1156283 w 4014544"/>
              <a:gd name="connsiteY30" fmla="*/ 4697976 h 5114806"/>
              <a:gd name="connsiteX31" fmla="*/ 1325848 w 4014544"/>
              <a:gd name="connsiteY31" fmla="*/ 4102955 h 5114806"/>
              <a:gd name="connsiteX32" fmla="*/ 1160344 w 4014544"/>
              <a:gd name="connsiteY32" fmla="*/ 3955731 h 5114806"/>
              <a:gd name="connsiteX33" fmla="*/ 1056779 w 4014544"/>
              <a:gd name="connsiteY33" fmla="*/ 3843013 h 5114806"/>
              <a:gd name="connsiteX34" fmla="*/ 455681 w 4014544"/>
              <a:gd name="connsiteY34" fmla="*/ 4014623 h 5114806"/>
              <a:gd name="connsiteX35" fmla="*/ 275958 w 4014544"/>
              <a:gd name="connsiteY35" fmla="*/ 3714069 h 5114806"/>
              <a:gd name="connsiteX36" fmla="*/ 719675 w 4014544"/>
              <a:gd name="connsiteY36" fmla="*/ 3284553 h 5114806"/>
              <a:gd name="connsiteX37" fmla="*/ 612049 w 4014544"/>
              <a:gd name="connsiteY37" fmla="*/ 2905815 h 5114806"/>
              <a:gd name="connsiteX38" fmla="*/ 7902 w 4014544"/>
              <a:gd name="connsiteY38" fmla="*/ 2754529 h 5114806"/>
              <a:gd name="connsiteX39" fmla="*/ 3841 w 4014544"/>
              <a:gd name="connsiteY39" fmla="*/ 2412341 h 5114806"/>
              <a:gd name="connsiteX40" fmla="*/ 602905 w 4014544"/>
              <a:gd name="connsiteY40" fmla="*/ 2262060 h 5114806"/>
              <a:gd name="connsiteX41" fmla="*/ 705456 w 4014544"/>
              <a:gd name="connsiteY41" fmla="*/ 1867077 h 5114806"/>
              <a:gd name="connsiteX42" fmla="*/ 258700 w 4014544"/>
              <a:gd name="connsiteY42" fmla="*/ 1435535 h 5114806"/>
              <a:gd name="connsiteX43" fmla="*/ 426230 w 4014544"/>
              <a:gd name="connsiteY43" fmla="*/ 1143104 h 5114806"/>
              <a:gd name="connsiteX44" fmla="*/ 1022255 w 4014544"/>
              <a:gd name="connsiteY44" fmla="*/ 1313691 h 5114806"/>
              <a:gd name="connsiteX45" fmla="*/ 1160344 w 4014544"/>
              <a:gd name="connsiteY45" fmla="*/ 1160370 h 5114806"/>
              <a:gd name="connsiteX46" fmla="*/ 1313665 w 4014544"/>
              <a:gd name="connsiteY46" fmla="*/ 1022272 h 5114806"/>
              <a:gd name="connsiteX47" fmla="*/ 1143086 w 4014544"/>
              <a:gd name="connsiteY47" fmla="*/ 426239 h 5114806"/>
              <a:gd name="connsiteX48" fmla="*/ 1435509 w 4014544"/>
              <a:gd name="connsiteY48" fmla="*/ 258700 h 5114806"/>
              <a:gd name="connsiteX49" fmla="*/ 1867042 w 4014544"/>
              <a:gd name="connsiteY49" fmla="*/ 705474 h 5114806"/>
              <a:gd name="connsiteX50" fmla="*/ 2262016 w 4014544"/>
              <a:gd name="connsiteY50" fmla="*/ 602923 h 5114806"/>
              <a:gd name="connsiteX51" fmla="*/ 2412289 w 4014544"/>
              <a:gd name="connsiteY51" fmla="*/ 3841 h 5114806"/>
              <a:gd name="connsiteX52" fmla="*/ 2583378 w 4014544"/>
              <a:gd name="connsiteY52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75144 w 4014544"/>
              <a:gd name="connsiteY8" fmla="*/ 850400 h 5114806"/>
              <a:gd name="connsiteX9" fmla="*/ 3248954 w 4014544"/>
              <a:gd name="connsiteY9" fmla="*/ 882149 h 5114806"/>
              <a:gd name="connsiteX10" fmla="*/ 2559522 w 4014544"/>
              <a:gd name="connsiteY10" fmla="*/ 882149 h 5114806"/>
              <a:gd name="connsiteX11" fmla="*/ 1905628 w 4014544"/>
              <a:gd name="connsiteY11" fmla="*/ 1014150 h 5114806"/>
              <a:gd name="connsiteX12" fmla="*/ 1371543 w 4014544"/>
              <a:gd name="connsiteY12" fmla="*/ 1373595 h 5114806"/>
              <a:gd name="connsiteX13" fmla="*/ 1012098 w 4014544"/>
              <a:gd name="connsiteY13" fmla="*/ 1907689 h 5114806"/>
              <a:gd name="connsiteX14" fmla="*/ 880105 w 4014544"/>
              <a:gd name="connsiteY14" fmla="*/ 2561601 h 5114806"/>
              <a:gd name="connsiteX15" fmla="*/ 1012098 w 4014544"/>
              <a:gd name="connsiteY15" fmla="*/ 3215513 h 5114806"/>
              <a:gd name="connsiteX16" fmla="*/ 1371543 w 4014544"/>
              <a:gd name="connsiteY16" fmla="*/ 3749606 h 5114806"/>
              <a:gd name="connsiteX17" fmla="*/ 1905628 w 4014544"/>
              <a:gd name="connsiteY17" fmla="*/ 4109052 h 5114806"/>
              <a:gd name="connsiteX18" fmla="*/ 2559522 w 4014544"/>
              <a:gd name="connsiteY18" fmla="*/ 4241053 h 5114806"/>
              <a:gd name="connsiteX19" fmla="*/ 3880516 w 4014544"/>
              <a:gd name="connsiteY19" fmla="*/ 4239018 h 5114806"/>
              <a:gd name="connsiteX20" fmla="*/ 4003373 w 4014544"/>
              <a:gd name="connsiteY20" fmla="*/ 4668534 h 5114806"/>
              <a:gd name="connsiteX21" fmla="*/ 3681501 w 4014544"/>
              <a:gd name="connsiteY21" fmla="*/ 4856379 h 5114806"/>
              <a:gd name="connsiteX22" fmla="*/ 3249967 w 4014544"/>
              <a:gd name="connsiteY22" fmla="*/ 4409606 h 5114806"/>
              <a:gd name="connsiteX23" fmla="*/ 2919981 w 4014544"/>
              <a:gd name="connsiteY23" fmla="*/ 4500995 h 5114806"/>
              <a:gd name="connsiteX24" fmla="*/ 2768686 w 4014544"/>
              <a:gd name="connsiteY24" fmla="*/ 5106164 h 5114806"/>
              <a:gd name="connsiteX25" fmla="*/ 2401127 w 4014544"/>
              <a:gd name="connsiteY25" fmla="*/ 5110225 h 5114806"/>
              <a:gd name="connsiteX26" fmla="*/ 2250846 w 4014544"/>
              <a:gd name="connsiteY26" fmla="*/ 4510131 h 5114806"/>
              <a:gd name="connsiteX27" fmla="*/ 1904606 w 4014544"/>
              <a:gd name="connsiteY27" fmla="*/ 4423824 h 5114806"/>
              <a:gd name="connsiteX28" fmla="*/ 1470033 w 4014544"/>
              <a:gd name="connsiteY28" fmla="*/ 4873637 h 5114806"/>
              <a:gd name="connsiteX29" fmla="*/ 1156283 w 4014544"/>
              <a:gd name="connsiteY29" fmla="*/ 4697976 h 5114806"/>
              <a:gd name="connsiteX30" fmla="*/ 1325848 w 4014544"/>
              <a:gd name="connsiteY30" fmla="*/ 4102955 h 5114806"/>
              <a:gd name="connsiteX31" fmla="*/ 1160344 w 4014544"/>
              <a:gd name="connsiteY31" fmla="*/ 3955731 h 5114806"/>
              <a:gd name="connsiteX32" fmla="*/ 1056779 w 4014544"/>
              <a:gd name="connsiteY32" fmla="*/ 3843013 h 5114806"/>
              <a:gd name="connsiteX33" fmla="*/ 455681 w 4014544"/>
              <a:gd name="connsiteY33" fmla="*/ 4014623 h 5114806"/>
              <a:gd name="connsiteX34" fmla="*/ 275958 w 4014544"/>
              <a:gd name="connsiteY34" fmla="*/ 3714069 h 5114806"/>
              <a:gd name="connsiteX35" fmla="*/ 719675 w 4014544"/>
              <a:gd name="connsiteY35" fmla="*/ 3284553 h 5114806"/>
              <a:gd name="connsiteX36" fmla="*/ 612049 w 4014544"/>
              <a:gd name="connsiteY36" fmla="*/ 2905815 h 5114806"/>
              <a:gd name="connsiteX37" fmla="*/ 7902 w 4014544"/>
              <a:gd name="connsiteY37" fmla="*/ 2754529 h 5114806"/>
              <a:gd name="connsiteX38" fmla="*/ 3841 w 4014544"/>
              <a:gd name="connsiteY38" fmla="*/ 2412341 h 5114806"/>
              <a:gd name="connsiteX39" fmla="*/ 602905 w 4014544"/>
              <a:gd name="connsiteY39" fmla="*/ 2262060 h 5114806"/>
              <a:gd name="connsiteX40" fmla="*/ 705456 w 4014544"/>
              <a:gd name="connsiteY40" fmla="*/ 1867077 h 5114806"/>
              <a:gd name="connsiteX41" fmla="*/ 258700 w 4014544"/>
              <a:gd name="connsiteY41" fmla="*/ 1435535 h 5114806"/>
              <a:gd name="connsiteX42" fmla="*/ 426230 w 4014544"/>
              <a:gd name="connsiteY42" fmla="*/ 1143104 h 5114806"/>
              <a:gd name="connsiteX43" fmla="*/ 1022255 w 4014544"/>
              <a:gd name="connsiteY43" fmla="*/ 1313691 h 5114806"/>
              <a:gd name="connsiteX44" fmla="*/ 1160344 w 4014544"/>
              <a:gd name="connsiteY44" fmla="*/ 1160370 h 5114806"/>
              <a:gd name="connsiteX45" fmla="*/ 1313665 w 4014544"/>
              <a:gd name="connsiteY45" fmla="*/ 1022272 h 5114806"/>
              <a:gd name="connsiteX46" fmla="*/ 1143086 w 4014544"/>
              <a:gd name="connsiteY46" fmla="*/ 426239 h 5114806"/>
              <a:gd name="connsiteX47" fmla="*/ 1435509 w 4014544"/>
              <a:gd name="connsiteY47" fmla="*/ 258700 h 5114806"/>
              <a:gd name="connsiteX48" fmla="*/ 1867042 w 4014544"/>
              <a:gd name="connsiteY48" fmla="*/ 705474 h 5114806"/>
              <a:gd name="connsiteX49" fmla="*/ 2262016 w 4014544"/>
              <a:gd name="connsiteY49" fmla="*/ 602923 h 5114806"/>
              <a:gd name="connsiteX50" fmla="*/ 2412289 w 4014544"/>
              <a:gd name="connsiteY50" fmla="*/ 3841 h 5114806"/>
              <a:gd name="connsiteX51" fmla="*/ 2583378 w 4014544"/>
              <a:gd name="connsiteY51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248954 w 4014544"/>
              <a:gd name="connsiteY8" fmla="*/ 882149 h 5114806"/>
              <a:gd name="connsiteX9" fmla="*/ 2559522 w 4014544"/>
              <a:gd name="connsiteY9" fmla="*/ 882149 h 5114806"/>
              <a:gd name="connsiteX10" fmla="*/ 1905628 w 4014544"/>
              <a:gd name="connsiteY10" fmla="*/ 1014150 h 5114806"/>
              <a:gd name="connsiteX11" fmla="*/ 1371543 w 4014544"/>
              <a:gd name="connsiteY11" fmla="*/ 1373595 h 5114806"/>
              <a:gd name="connsiteX12" fmla="*/ 1012098 w 4014544"/>
              <a:gd name="connsiteY12" fmla="*/ 1907689 h 5114806"/>
              <a:gd name="connsiteX13" fmla="*/ 880105 w 4014544"/>
              <a:gd name="connsiteY13" fmla="*/ 2561601 h 5114806"/>
              <a:gd name="connsiteX14" fmla="*/ 1012098 w 4014544"/>
              <a:gd name="connsiteY14" fmla="*/ 3215513 h 5114806"/>
              <a:gd name="connsiteX15" fmla="*/ 1371543 w 4014544"/>
              <a:gd name="connsiteY15" fmla="*/ 3749606 h 5114806"/>
              <a:gd name="connsiteX16" fmla="*/ 1905628 w 4014544"/>
              <a:gd name="connsiteY16" fmla="*/ 4109052 h 5114806"/>
              <a:gd name="connsiteX17" fmla="*/ 2559522 w 4014544"/>
              <a:gd name="connsiteY17" fmla="*/ 4241053 h 5114806"/>
              <a:gd name="connsiteX18" fmla="*/ 3880516 w 4014544"/>
              <a:gd name="connsiteY18" fmla="*/ 4239018 h 5114806"/>
              <a:gd name="connsiteX19" fmla="*/ 4003373 w 4014544"/>
              <a:gd name="connsiteY19" fmla="*/ 4668534 h 5114806"/>
              <a:gd name="connsiteX20" fmla="*/ 3681501 w 4014544"/>
              <a:gd name="connsiteY20" fmla="*/ 4856379 h 5114806"/>
              <a:gd name="connsiteX21" fmla="*/ 3249967 w 4014544"/>
              <a:gd name="connsiteY21" fmla="*/ 4409606 h 5114806"/>
              <a:gd name="connsiteX22" fmla="*/ 2919981 w 4014544"/>
              <a:gd name="connsiteY22" fmla="*/ 4500995 h 5114806"/>
              <a:gd name="connsiteX23" fmla="*/ 2768686 w 4014544"/>
              <a:gd name="connsiteY23" fmla="*/ 5106164 h 5114806"/>
              <a:gd name="connsiteX24" fmla="*/ 2401127 w 4014544"/>
              <a:gd name="connsiteY24" fmla="*/ 5110225 h 5114806"/>
              <a:gd name="connsiteX25" fmla="*/ 2250846 w 4014544"/>
              <a:gd name="connsiteY25" fmla="*/ 4510131 h 5114806"/>
              <a:gd name="connsiteX26" fmla="*/ 1904606 w 4014544"/>
              <a:gd name="connsiteY26" fmla="*/ 4423824 h 5114806"/>
              <a:gd name="connsiteX27" fmla="*/ 1470033 w 4014544"/>
              <a:gd name="connsiteY27" fmla="*/ 4873637 h 5114806"/>
              <a:gd name="connsiteX28" fmla="*/ 1156283 w 4014544"/>
              <a:gd name="connsiteY28" fmla="*/ 4697976 h 5114806"/>
              <a:gd name="connsiteX29" fmla="*/ 1325848 w 4014544"/>
              <a:gd name="connsiteY29" fmla="*/ 4102955 h 5114806"/>
              <a:gd name="connsiteX30" fmla="*/ 1160344 w 4014544"/>
              <a:gd name="connsiteY30" fmla="*/ 3955731 h 5114806"/>
              <a:gd name="connsiteX31" fmla="*/ 1056779 w 4014544"/>
              <a:gd name="connsiteY31" fmla="*/ 3843013 h 5114806"/>
              <a:gd name="connsiteX32" fmla="*/ 455681 w 4014544"/>
              <a:gd name="connsiteY32" fmla="*/ 4014623 h 5114806"/>
              <a:gd name="connsiteX33" fmla="*/ 275958 w 4014544"/>
              <a:gd name="connsiteY33" fmla="*/ 3714069 h 5114806"/>
              <a:gd name="connsiteX34" fmla="*/ 719675 w 4014544"/>
              <a:gd name="connsiteY34" fmla="*/ 3284553 h 5114806"/>
              <a:gd name="connsiteX35" fmla="*/ 612049 w 4014544"/>
              <a:gd name="connsiteY35" fmla="*/ 2905815 h 5114806"/>
              <a:gd name="connsiteX36" fmla="*/ 7902 w 4014544"/>
              <a:gd name="connsiteY36" fmla="*/ 2754529 h 5114806"/>
              <a:gd name="connsiteX37" fmla="*/ 3841 w 4014544"/>
              <a:gd name="connsiteY37" fmla="*/ 2412341 h 5114806"/>
              <a:gd name="connsiteX38" fmla="*/ 602905 w 4014544"/>
              <a:gd name="connsiteY38" fmla="*/ 2262060 h 5114806"/>
              <a:gd name="connsiteX39" fmla="*/ 705456 w 4014544"/>
              <a:gd name="connsiteY39" fmla="*/ 1867077 h 5114806"/>
              <a:gd name="connsiteX40" fmla="*/ 258700 w 4014544"/>
              <a:gd name="connsiteY40" fmla="*/ 1435535 h 5114806"/>
              <a:gd name="connsiteX41" fmla="*/ 426230 w 4014544"/>
              <a:gd name="connsiteY41" fmla="*/ 1143104 h 5114806"/>
              <a:gd name="connsiteX42" fmla="*/ 1022255 w 4014544"/>
              <a:gd name="connsiteY42" fmla="*/ 1313691 h 5114806"/>
              <a:gd name="connsiteX43" fmla="*/ 1160344 w 4014544"/>
              <a:gd name="connsiteY43" fmla="*/ 1160370 h 5114806"/>
              <a:gd name="connsiteX44" fmla="*/ 1313665 w 4014544"/>
              <a:gd name="connsiteY44" fmla="*/ 1022272 h 5114806"/>
              <a:gd name="connsiteX45" fmla="*/ 1143086 w 4014544"/>
              <a:gd name="connsiteY45" fmla="*/ 426239 h 5114806"/>
              <a:gd name="connsiteX46" fmla="*/ 1435509 w 4014544"/>
              <a:gd name="connsiteY46" fmla="*/ 258700 h 5114806"/>
              <a:gd name="connsiteX47" fmla="*/ 1867042 w 4014544"/>
              <a:gd name="connsiteY47" fmla="*/ 705474 h 5114806"/>
              <a:gd name="connsiteX48" fmla="*/ 2262016 w 4014544"/>
              <a:gd name="connsiteY48" fmla="*/ 602923 h 5114806"/>
              <a:gd name="connsiteX49" fmla="*/ 2412289 w 4014544"/>
              <a:gd name="connsiteY49" fmla="*/ 3841 h 5114806"/>
              <a:gd name="connsiteX50" fmla="*/ 2583378 w 4014544"/>
              <a:gd name="connsiteY50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2559522 w 4014544"/>
              <a:gd name="connsiteY8" fmla="*/ 882149 h 5114806"/>
              <a:gd name="connsiteX9" fmla="*/ 1905628 w 4014544"/>
              <a:gd name="connsiteY9" fmla="*/ 1014150 h 5114806"/>
              <a:gd name="connsiteX10" fmla="*/ 1371543 w 4014544"/>
              <a:gd name="connsiteY10" fmla="*/ 1373595 h 5114806"/>
              <a:gd name="connsiteX11" fmla="*/ 1012098 w 4014544"/>
              <a:gd name="connsiteY11" fmla="*/ 1907689 h 5114806"/>
              <a:gd name="connsiteX12" fmla="*/ 880105 w 4014544"/>
              <a:gd name="connsiteY12" fmla="*/ 2561601 h 5114806"/>
              <a:gd name="connsiteX13" fmla="*/ 1012098 w 4014544"/>
              <a:gd name="connsiteY13" fmla="*/ 3215513 h 5114806"/>
              <a:gd name="connsiteX14" fmla="*/ 1371543 w 4014544"/>
              <a:gd name="connsiteY14" fmla="*/ 3749606 h 5114806"/>
              <a:gd name="connsiteX15" fmla="*/ 1905628 w 4014544"/>
              <a:gd name="connsiteY15" fmla="*/ 4109052 h 5114806"/>
              <a:gd name="connsiteX16" fmla="*/ 2559522 w 4014544"/>
              <a:gd name="connsiteY16" fmla="*/ 4241053 h 5114806"/>
              <a:gd name="connsiteX17" fmla="*/ 3880516 w 4014544"/>
              <a:gd name="connsiteY17" fmla="*/ 4239018 h 5114806"/>
              <a:gd name="connsiteX18" fmla="*/ 4003373 w 4014544"/>
              <a:gd name="connsiteY18" fmla="*/ 4668534 h 5114806"/>
              <a:gd name="connsiteX19" fmla="*/ 3681501 w 4014544"/>
              <a:gd name="connsiteY19" fmla="*/ 4856379 h 5114806"/>
              <a:gd name="connsiteX20" fmla="*/ 3249967 w 4014544"/>
              <a:gd name="connsiteY20" fmla="*/ 4409606 h 5114806"/>
              <a:gd name="connsiteX21" fmla="*/ 2919981 w 4014544"/>
              <a:gd name="connsiteY21" fmla="*/ 4500995 h 5114806"/>
              <a:gd name="connsiteX22" fmla="*/ 2768686 w 4014544"/>
              <a:gd name="connsiteY22" fmla="*/ 5106164 h 5114806"/>
              <a:gd name="connsiteX23" fmla="*/ 2401127 w 4014544"/>
              <a:gd name="connsiteY23" fmla="*/ 5110225 h 5114806"/>
              <a:gd name="connsiteX24" fmla="*/ 2250846 w 4014544"/>
              <a:gd name="connsiteY24" fmla="*/ 4510131 h 5114806"/>
              <a:gd name="connsiteX25" fmla="*/ 1904606 w 4014544"/>
              <a:gd name="connsiteY25" fmla="*/ 4423824 h 5114806"/>
              <a:gd name="connsiteX26" fmla="*/ 1470033 w 4014544"/>
              <a:gd name="connsiteY26" fmla="*/ 4873637 h 5114806"/>
              <a:gd name="connsiteX27" fmla="*/ 1156283 w 4014544"/>
              <a:gd name="connsiteY27" fmla="*/ 4697976 h 5114806"/>
              <a:gd name="connsiteX28" fmla="*/ 1325848 w 4014544"/>
              <a:gd name="connsiteY28" fmla="*/ 4102955 h 5114806"/>
              <a:gd name="connsiteX29" fmla="*/ 1160344 w 4014544"/>
              <a:gd name="connsiteY29" fmla="*/ 3955731 h 5114806"/>
              <a:gd name="connsiteX30" fmla="*/ 1056779 w 4014544"/>
              <a:gd name="connsiteY30" fmla="*/ 3843013 h 5114806"/>
              <a:gd name="connsiteX31" fmla="*/ 455681 w 4014544"/>
              <a:gd name="connsiteY31" fmla="*/ 4014623 h 5114806"/>
              <a:gd name="connsiteX32" fmla="*/ 275958 w 4014544"/>
              <a:gd name="connsiteY32" fmla="*/ 3714069 h 5114806"/>
              <a:gd name="connsiteX33" fmla="*/ 719675 w 4014544"/>
              <a:gd name="connsiteY33" fmla="*/ 3284553 h 5114806"/>
              <a:gd name="connsiteX34" fmla="*/ 612049 w 4014544"/>
              <a:gd name="connsiteY34" fmla="*/ 2905815 h 5114806"/>
              <a:gd name="connsiteX35" fmla="*/ 7902 w 4014544"/>
              <a:gd name="connsiteY35" fmla="*/ 2754529 h 5114806"/>
              <a:gd name="connsiteX36" fmla="*/ 3841 w 4014544"/>
              <a:gd name="connsiteY36" fmla="*/ 2412341 h 5114806"/>
              <a:gd name="connsiteX37" fmla="*/ 602905 w 4014544"/>
              <a:gd name="connsiteY37" fmla="*/ 2262060 h 5114806"/>
              <a:gd name="connsiteX38" fmla="*/ 705456 w 4014544"/>
              <a:gd name="connsiteY38" fmla="*/ 1867077 h 5114806"/>
              <a:gd name="connsiteX39" fmla="*/ 258700 w 4014544"/>
              <a:gd name="connsiteY39" fmla="*/ 1435535 h 5114806"/>
              <a:gd name="connsiteX40" fmla="*/ 426230 w 4014544"/>
              <a:gd name="connsiteY40" fmla="*/ 1143104 h 5114806"/>
              <a:gd name="connsiteX41" fmla="*/ 1022255 w 4014544"/>
              <a:gd name="connsiteY41" fmla="*/ 1313691 h 5114806"/>
              <a:gd name="connsiteX42" fmla="*/ 1160344 w 4014544"/>
              <a:gd name="connsiteY42" fmla="*/ 1160370 h 5114806"/>
              <a:gd name="connsiteX43" fmla="*/ 1313665 w 4014544"/>
              <a:gd name="connsiteY43" fmla="*/ 1022272 h 5114806"/>
              <a:gd name="connsiteX44" fmla="*/ 1143086 w 4014544"/>
              <a:gd name="connsiteY44" fmla="*/ 426239 h 5114806"/>
              <a:gd name="connsiteX45" fmla="*/ 1435509 w 4014544"/>
              <a:gd name="connsiteY45" fmla="*/ 258700 h 5114806"/>
              <a:gd name="connsiteX46" fmla="*/ 1867042 w 4014544"/>
              <a:gd name="connsiteY46" fmla="*/ 705474 h 5114806"/>
              <a:gd name="connsiteX47" fmla="*/ 2262016 w 4014544"/>
              <a:gd name="connsiteY47" fmla="*/ 602923 h 5114806"/>
              <a:gd name="connsiteX48" fmla="*/ 2412289 w 4014544"/>
              <a:gd name="connsiteY48" fmla="*/ 3841 h 5114806"/>
              <a:gd name="connsiteX49" fmla="*/ 2583378 w 4014544"/>
              <a:gd name="connsiteY49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2559522 w 4014544"/>
              <a:gd name="connsiteY7" fmla="*/ 882149 h 5114806"/>
              <a:gd name="connsiteX8" fmla="*/ 1905628 w 4014544"/>
              <a:gd name="connsiteY8" fmla="*/ 1014150 h 5114806"/>
              <a:gd name="connsiteX9" fmla="*/ 1371543 w 4014544"/>
              <a:gd name="connsiteY9" fmla="*/ 1373595 h 5114806"/>
              <a:gd name="connsiteX10" fmla="*/ 1012098 w 4014544"/>
              <a:gd name="connsiteY10" fmla="*/ 1907689 h 5114806"/>
              <a:gd name="connsiteX11" fmla="*/ 880105 w 4014544"/>
              <a:gd name="connsiteY11" fmla="*/ 2561601 h 5114806"/>
              <a:gd name="connsiteX12" fmla="*/ 1012098 w 4014544"/>
              <a:gd name="connsiteY12" fmla="*/ 3215513 h 5114806"/>
              <a:gd name="connsiteX13" fmla="*/ 1371543 w 4014544"/>
              <a:gd name="connsiteY13" fmla="*/ 3749606 h 5114806"/>
              <a:gd name="connsiteX14" fmla="*/ 1905628 w 4014544"/>
              <a:gd name="connsiteY14" fmla="*/ 4109052 h 5114806"/>
              <a:gd name="connsiteX15" fmla="*/ 2559522 w 4014544"/>
              <a:gd name="connsiteY15" fmla="*/ 4241053 h 5114806"/>
              <a:gd name="connsiteX16" fmla="*/ 3880516 w 4014544"/>
              <a:gd name="connsiteY16" fmla="*/ 4239018 h 5114806"/>
              <a:gd name="connsiteX17" fmla="*/ 4003373 w 4014544"/>
              <a:gd name="connsiteY17" fmla="*/ 4668534 h 5114806"/>
              <a:gd name="connsiteX18" fmla="*/ 3681501 w 4014544"/>
              <a:gd name="connsiteY18" fmla="*/ 4856379 h 5114806"/>
              <a:gd name="connsiteX19" fmla="*/ 3249967 w 4014544"/>
              <a:gd name="connsiteY19" fmla="*/ 4409606 h 5114806"/>
              <a:gd name="connsiteX20" fmla="*/ 2919981 w 4014544"/>
              <a:gd name="connsiteY20" fmla="*/ 4500995 h 5114806"/>
              <a:gd name="connsiteX21" fmla="*/ 2768686 w 4014544"/>
              <a:gd name="connsiteY21" fmla="*/ 5106164 h 5114806"/>
              <a:gd name="connsiteX22" fmla="*/ 2401127 w 4014544"/>
              <a:gd name="connsiteY22" fmla="*/ 5110225 h 5114806"/>
              <a:gd name="connsiteX23" fmla="*/ 2250846 w 4014544"/>
              <a:gd name="connsiteY23" fmla="*/ 4510131 h 5114806"/>
              <a:gd name="connsiteX24" fmla="*/ 1904606 w 4014544"/>
              <a:gd name="connsiteY24" fmla="*/ 4423824 h 5114806"/>
              <a:gd name="connsiteX25" fmla="*/ 1470033 w 4014544"/>
              <a:gd name="connsiteY25" fmla="*/ 4873637 h 5114806"/>
              <a:gd name="connsiteX26" fmla="*/ 1156283 w 4014544"/>
              <a:gd name="connsiteY26" fmla="*/ 4697976 h 5114806"/>
              <a:gd name="connsiteX27" fmla="*/ 1325848 w 4014544"/>
              <a:gd name="connsiteY27" fmla="*/ 4102955 h 5114806"/>
              <a:gd name="connsiteX28" fmla="*/ 1160344 w 4014544"/>
              <a:gd name="connsiteY28" fmla="*/ 3955731 h 5114806"/>
              <a:gd name="connsiteX29" fmla="*/ 1056779 w 4014544"/>
              <a:gd name="connsiteY29" fmla="*/ 3843013 h 5114806"/>
              <a:gd name="connsiteX30" fmla="*/ 455681 w 4014544"/>
              <a:gd name="connsiteY30" fmla="*/ 4014623 h 5114806"/>
              <a:gd name="connsiteX31" fmla="*/ 275958 w 4014544"/>
              <a:gd name="connsiteY31" fmla="*/ 3714069 h 5114806"/>
              <a:gd name="connsiteX32" fmla="*/ 719675 w 4014544"/>
              <a:gd name="connsiteY32" fmla="*/ 3284553 h 5114806"/>
              <a:gd name="connsiteX33" fmla="*/ 612049 w 4014544"/>
              <a:gd name="connsiteY33" fmla="*/ 2905815 h 5114806"/>
              <a:gd name="connsiteX34" fmla="*/ 7902 w 4014544"/>
              <a:gd name="connsiteY34" fmla="*/ 2754529 h 5114806"/>
              <a:gd name="connsiteX35" fmla="*/ 3841 w 4014544"/>
              <a:gd name="connsiteY35" fmla="*/ 2412341 h 5114806"/>
              <a:gd name="connsiteX36" fmla="*/ 602905 w 4014544"/>
              <a:gd name="connsiteY36" fmla="*/ 2262060 h 5114806"/>
              <a:gd name="connsiteX37" fmla="*/ 705456 w 4014544"/>
              <a:gd name="connsiteY37" fmla="*/ 1867077 h 5114806"/>
              <a:gd name="connsiteX38" fmla="*/ 258700 w 4014544"/>
              <a:gd name="connsiteY38" fmla="*/ 1435535 h 5114806"/>
              <a:gd name="connsiteX39" fmla="*/ 426230 w 4014544"/>
              <a:gd name="connsiteY39" fmla="*/ 1143104 h 5114806"/>
              <a:gd name="connsiteX40" fmla="*/ 1022255 w 4014544"/>
              <a:gd name="connsiteY40" fmla="*/ 1313691 h 5114806"/>
              <a:gd name="connsiteX41" fmla="*/ 1160344 w 4014544"/>
              <a:gd name="connsiteY41" fmla="*/ 1160370 h 5114806"/>
              <a:gd name="connsiteX42" fmla="*/ 1313665 w 4014544"/>
              <a:gd name="connsiteY42" fmla="*/ 1022272 h 5114806"/>
              <a:gd name="connsiteX43" fmla="*/ 1143086 w 4014544"/>
              <a:gd name="connsiteY43" fmla="*/ 426239 h 5114806"/>
              <a:gd name="connsiteX44" fmla="*/ 1435509 w 4014544"/>
              <a:gd name="connsiteY44" fmla="*/ 258700 h 5114806"/>
              <a:gd name="connsiteX45" fmla="*/ 1867042 w 4014544"/>
              <a:gd name="connsiteY45" fmla="*/ 705474 h 5114806"/>
              <a:gd name="connsiteX46" fmla="*/ 2262016 w 4014544"/>
              <a:gd name="connsiteY46" fmla="*/ 602923 h 5114806"/>
              <a:gd name="connsiteX47" fmla="*/ 2412289 w 4014544"/>
              <a:gd name="connsiteY47" fmla="*/ 3841 h 5114806"/>
              <a:gd name="connsiteX48" fmla="*/ 2583378 w 4014544"/>
              <a:gd name="connsiteY48" fmla="*/ 160 h 51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014544" h="5114806">
                <a:moveTo>
                  <a:pt x="2583378" y="160"/>
                </a:moveTo>
                <a:cubicBezTo>
                  <a:pt x="2640493" y="795"/>
                  <a:pt x="2697607" y="3335"/>
                  <a:pt x="2754468" y="7902"/>
                </a:cubicBezTo>
                <a:lnTo>
                  <a:pt x="2905762" y="612058"/>
                </a:lnTo>
                <a:cubicBezTo>
                  <a:pt x="3034716" y="635412"/>
                  <a:pt x="3161634" y="670949"/>
                  <a:pt x="3284492" y="719692"/>
                </a:cubicBezTo>
                <a:lnTo>
                  <a:pt x="3713990" y="275967"/>
                </a:lnTo>
                <a:cubicBezTo>
                  <a:pt x="3817563" y="328762"/>
                  <a:pt x="3918080" y="388675"/>
                  <a:pt x="4014544" y="455689"/>
                </a:cubicBezTo>
                <a:lnTo>
                  <a:pt x="3892700" y="882149"/>
                </a:lnTo>
                <a:lnTo>
                  <a:pt x="2559522" y="882149"/>
                </a:lnTo>
                <a:cubicBezTo>
                  <a:pt x="2333092" y="882149"/>
                  <a:pt x="2112757" y="926830"/>
                  <a:pt x="1905628" y="1014150"/>
                </a:cubicBezTo>
                <a:cubicBezTo>
                  <a:pt x="1705599" y="1098431"/>
                  <a:pt x="1525877" y="1220275"/>
                  <a:pt x="1371543" y="1373595"/>
                </a:cubicBezTo>
                <a:cubicBezTo>
                  <a:pt x="1217209" y="1527938"/>
                  <a:pt x="1096378" y="1707661"/>
                  <a:pt x="1012098" y="1907689"/>
                </a:cubicBezTo>
                <a:cubicBezTo>
                  <a:pt x="924778" y="2114827"/>
                  <a:pt x="880105" y="2335170"/>
                  <a:pt x="880105" y="2561601"/>
                </a:cubicBezTo>
                <a:cubicBezTo>
                  <a:pt x="880105" y="2788031"/>
                  <a:pt x="924778" y="3008375"/>
                  <a:pt x="1012098" y="3215513"/>
                </a:cubicBezTo>
                <a:cubicBezTo>
                  <a:pt x="1096378" y="3415541"/>
                  <a:pt x="1218222" y="3595264"/>
                  <a:pt x="1371543" y="3749606"/>
                </a:cubicBezTo>
                <a:cubicBezTo>
                  <a:pt x="1525877" y="3903940"/>
                  <a:pt x="1705599" y="4024780"/>
                  <a:pt x="1905628" y="4109052"/>
                </a:cubicBezTo>
                <a:cubicBezTo>
                  <a:pt x="2112757" y="4196372"/>
                  <a:pt x="2333092" y="4241053"/>
                  <a:pt x="2559522" y="4241053"/>
                </a:cubicBezTo>
                <a:lnTo>
                  <a:pt x="3880516" y="4239018"/>
                </a:lnTo>
                <a:lnTo>
                  <a:pt x="4003373" y="4668534"/>
                </a:lnTo>
                <a:cubicBezTo>
                  <a:pt x="3899809" y="4739610"/>
                  <a:pt x="3792174" y="4802562"/>
                  <a:pt x="3681501" y="4856379"/>
                </a:cubicBezTo>
                <a:lnTo>
                  <a:pt x="3249967" y="4409606"/>
                </a:lnTo>
                <a:cubicBezTo>
                  <a:pt x="3142341" y="4449204"/>
                  <a:pt x="3031668" y="4480681"/>
                  <a:pt x="2919981" y="4500995"/>
                </a:cubicBezTo>
                <a:lnTo>
                  <a:pt x="2768686" y="5106164"/>
                </a:lnTo>
                <a:cubicBezTo>
                  <a:pt x="2646842" y="5116321"/>
                  <a:pt x="2523985" y="5117326"/>
                  <a:pt x="2401127" y="5110225"/>
                </a:cubicBezTo>
                <a:lnTo>
                  <a:pt x="2250846" y="4510131"/>
                </a:lnTo>
                <a:cubicBezTo>
                  <a:pt x="2133063" y="4491851"/>
                  <a:pt x="2017315" y="4463423"/>
                  <a:pt x="1904606" y="4423824"/>
                </a:cubicBezTo>
                <a:lnTo>
                  <a:pt x="1470033" y="4873637"/>
                </a:lnTo>
                <a:cubicBezTo>
                  <a:pt x="1362399" y="4822868"/>
                  <a:pt x="1257821" y="4763977"/>
                  <a:pt x="1156283" y="4697976"/>
                </a:cubicBezTo>
                <a:lnTo>
                  <a:pt x="1325848" y="4102955"/>
                </a:lnTo>
                <a:cubicBezTo>
                  <a:pt x="1268992" y="4057269"/>
                  <a:pt x="1213139" y="4008526"/>
                  <a:pt x="1160344" y="3955731"/>
                </a:cubicBezTo>
                <a:cubicBezTo>
                  <a:pt x="1123793" y="3919172"/>
                  <a:pt x="1090282" y="3881608"/>
                  <a:pt x="1056779" y="3843013"/>
                </a:cubicBezTo>
                <a:lnTo>
                  <a:pt x="455681" y="4014623"/>
                </a:lnTo>
                <a:cubicBezTo>
                  <a:pt x="388667" y="3918159"/>
                  <a:pt x="328762" y="3817633"/>
                  <a:pt x="275958" y="3714069"/>
                </a:cubicBezTo>
                <a:lnTo>
                  <a:pt x="719675" y="3284553"/>
                </a:lnTo>
                <a:cubicBezTo>
                  <a:pt x="670941" y="3161695"/>
                  <a:pt x="635394" y="3034777"/>
                  <a:pt x="612049" y="2905815"/>
                </a:cubicBezTo>
                <a:lnTo>
                  <a:pt x="7902" y="2754529"/>
                </a:lnTo>
                <a:cubicBezTo>
                  <a:pt x="-1233" y="2640798"/>
                  <a:pt x="-2255" y="2526063"/>
                  <a:pt x="3841" y="2412341"/>
                </a:cubicBezTo>
                <a:lnTo>
                  <a:pt x="602905" y="2262060"/>
                </a:lnTo>
                <a:cubicBezTo>
                  <a:pt x="623211" y="2128032"/>
                  <a:pt x="657735" y="1995009"/>
                  <a:pt x="705456" y="1867077"/>
                </a:cubicBezTo>
                <a:lnTo>
                  <a:pt x="258700" y="1435535"/>
                </a:lnTo>
                <a:cubicBezTo>
                  <a:pt x="308447" y="1335010"/>
                  <a:pt x="363278" y="1237533"/>
                  <a:pt x="426230" y="1143104"/>
                </a:cubicBezTo>
                <a:lnTo>
                  <a:pt x="1022255" y="1313691"/>
                </a:lnTo>
                <a:cubicBezTo>
                  <a:pt x="1064902" y="1260887"/>
                  <a:pt x="1111610" y="1209104"/>
                  <a:pt x="1160344" y="1160370"/>
                </a:cubicBezTo>
                <a:cubicBezTo>
                  <a:pt x="1209078" y="1111627"/>
                  <a:pt x="1260869" y="1064919"/>
                  <a:pt x="1313665" y="1022272"/>
                </a:cubicBezTo>
                <a:lnTo>
                  <a:pt x="1143086" y="426239"/>
                </a:lnTo>
                <a:cubicBezTo>
                  <a:pt x="1237515" y="363286"/>
                  <a:pt x="1334984" y="307443"/>
                  <a:pt x="1435509" y="258700"/>
                </a:cubicBezTo>
                <a:lnTo>
                  <a:pt x="1867042" y="705474"/>
                </a:lnTo>
                <a:cubicBezTo>
                  <a:pt x="1995996" y="657753"/>
                  <a:pt x="2127989" y="623228"/>
                  <a:pt x="2262016" y="602923"/>
                </a:cubicBezTo>
                <a:lnTo>
                  <a:pt x="2412289" y="3841"/>
                </a:lnTo>
                <a:cubicBezTo>
                  <a:pt x="2469150" y="793"/>
                  <a:pt x="2526264" y="-476"/>
                  <a:pt x="2583378" y="160"/>
                </a:cubicBezTo>
                <a:close/>
              </a:path>
            </a:pathLst>
          </a:custGeom>
          <a:solidFill>
            <a:schemeClr val="tx2"/>
          </a:solidFill>
          <a:ln w="115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31CD6B9F-5F19-4897-8C2E-19A9CDC8A49F}"/>
              </a:ext>
            </a:extLst>
          </p:cNvPr>
          <p:cNvSpPr/>
          <p:nvPr/>
        </p:nvSpPr>
        <p:spPr>
          <a:xfrm>
            <a:off x="5749646" y="1617424"/>
            <a:ext cx="2707365" cy="2707365"/>
          </a:xfrm>
          <a:prstGeom prst="ellipse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F1EEB0D-09AD-4236-9AD4-E7B5A0F52D24}"/>
              </a:ext>
            </a:extLst>
          </p:cNvPr>
          <p:cNvGrpSpPr/>
          <p:nvPr/>
        </p:nvGrpSpPr>
        <p:grpSpPr>
          <a:xfrm>
            <a:off x="6202226" y="3711704"/>
            <a:ext cx="3619528" cy="427983"/>
            <a:chOff x="2193498" y="4451083"/>
            <a:chExt cx="4826038" cy="570644"/>
          </a:xfrm>
        </p:grpSpPr>
        <p:sp>
          <p:nvSpPr>
            <p:cNvPr id="164" name="Freeform 8">
              <a:extLst>
                <a:ext uri="{FF2B5EF4-FFF2-40B4-BE49-F238E27FC236}">
                  <a16:creationId xmlns:a16="http://schemas.microsoft.com/office/drawing/2014/main" id="{51BA1132-59A3-4029-800F-1925A66113A6}"/>
                </a:ext>
              </a:extLst>
            </p:cNvPr>
            <p:cNvSpPr/>
            <p:nvPr/>
          </p:nvSpPr>
          <p:spPr>
            <a:xfrm>
              <a:off x="2193498" y="4451083"/>
              <a:ext cx="4826038" cy="570644"/>
            </a:xfrm>
            <a:custGeom>
              <a:avLst/>
              <a:gdLst>
                <a:gd name="connsiteX0" fmla="*/ 515435 w 547822"/>
                <a:gd name="connsiteY0" fmla="*/ 115 h 64776"/>
                <a:gd name="connsiteX1" fmla="*/ 0 w 547822"/>
                <a:gd name="connsiteY1" fmla="*/ 115 h 64776"/>
                <a:gd name="connsiteX2" fmla="*/ 136696 w 547822"/>
                <a:gd name="connsiteY2" fmla="*/ 64777 h 64776"/>
                <a:gd name="connsiteX3" fmla="*/ 515435 w 547822"/>
                <a:gd name="connsiteY3" fmla="*/ 64777 h 64776"/>
                <a:gd name="connsiteX4" fmla="*/ 547822 w 547822"/>
                <a:gd name="connsiteY4" fmla="*/ 32388 h 64776"/>
                <a:gd name="connsiteX5" fmla="*/ 547822 w 547822"/>
                <a:gd name="connsiteY5" fmla="*/ 32388 h 64776"/>
                <a:gd name="connsiteX6" fmla="*/ 515435 w 547822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822" h="64776">
                  <a:moveTo>
                    <a:pt x="515435" y="115"/>
                  </a:moveTo>
                  <a:lnTo>
                    <a:pt x="0" y="115"/>
                  </a:lnTo>
                  <a:cubicBezTo>
                    <a:pt x="32388" y="39650"/>
                    <a:pt x="81603" y="64777"/>
                    <a:pt x="136696" y="64777"/>
                  </a:cubicBezTo>
                  <a:lnTo>
                    <a:pt x="515435" y="64777"/>
                  </a:lnTo>
                  <a:cubicBezTo>
                    <a:pt x="533300" y="64777"/>
                    <a:pt x="547822" y="50254"/>
                    <a:pt x="547822" y="32388"/>
                  </a:cubicBezTo>
                  <a:lnTo>
                    <a:pt x="547822" y="32388"/>
                  </a:lnTo>
                  <a:cubicBezTo>
                    <a:pt x="547822" y="14523"/>
                    <a:pt x="533300" y="0"/>
                    <a:pt x="515435" y="0"/>
                  </a:cubicBezTo>
                  <a:close/>
                </a:path>
              </a:pathLst>
            </a:custGeom>
            <a:solidFill>
              <a:srgbClr val="805AAB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98CDC5E-624C-4DF9-8F91-D090DD062B62}"/>
                </a:ext>
              </a:extLst>
            </p:cNvPr>
            <p:cNvSpPr txBox="1"/>
            <p:nvPr/>
          </p:nvSpPr>
          <p:spPr>
            <a:xfrm>
              <a:off x="2621279" y="4531223"/>
              <a:ext cx="4242893" cy="41037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Structured queries strengthen audit trails.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A444839-1BCC-4AA6-840B-0CAC8B1664EF}"/>
              </a:ext>
            </a:extLst>
          </p:cNvPr>
          <p:cNvGrpSpPr/>
          <p:nvPr/>
        </p:nvGrpSpPr>
        <p:grpSpPr>
          <a:xfrm>
            <a:off x="5789298" y="3186604"/>
            <a:ext cx="4032449" cy="523220"/>
            <a:chOff x="1642928" y="3750947"/>
            <a:chExt cx="5376599" cy="697626"/>
          </a:xfrm>
        </p:grpSpPr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id="{B038C3B0-D5AD-4B57-93BF-A1FD77DEF80F}"/>
                </a:ext>
              </a:extLst>
            </p:cNvPr>
            <p:cNvSpPr/>
            <p:nvPr/>
          </p:nvSpPr>
          <p:spPr>
            <a:xfrm>
              <a:off x="1880760" y="3814438"/>
              <a:ext cx="5138767" cy="570644"/>
            </a:xfrm>
            <a:custGeom>
              <a:avLst/>
              <a:gdLst>
                <a:gd name="connsiteX0" fmla="*/ 550934 w 583321"/>
                <a:gd name="connsiteY0" fmla="*/ 115 h 64776"/>
                <a:gd name="connsiteX1" fmla="*/ 0 w 583321"/>
                <a:gd name="connsiteY1" fmla="*/ 115 h 64776"/>
                <a:gd name="connsiteX2" fmla="*/ 29737 w 583321"/>
                <a:gd name="connsiteY2" fmla="*/ 64776 h 64776"/>
                <a:gd name="connsiteX3" fmla="*/ 550934 w 583321"/>
                <a:gd name="connsiteY3" fmla="*/ 64776 h 64776"/>
                <a:gd name="connsiteX4" fmla="*/ 583322 w 583321"/>
                <a:gd name="connsiteY4" fmla="*/ 32388 h 64776"/>
                <a:gd name="connsiteX5" fmla="*/ 583322 w 583321"/>
                <a:gd name="connsiteY5" fmla="*/ 32388 h 64776"/>
                <a:gd name="connsiteX6" fmla="*/ 550934 w 583321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21" h="64776">
                  <a:moveTo>
                    <a:pt x="550934" y="115"/>
                  </a:moveTo>
                  <a:lnTo>
                    <a:pt x="0" y="115"/>
                  </a:lnTo>
                  <a:cubicBezTo>
                    <a:pt x="5532" y="23859"/>
                    <a:pt x="15791" y="45758"/>
                    <a:pt x="29737" y="64776"/>
                  </a:cubicBezTo>
                  <a:lnTo>
                    <a:pt x="550934" y="64776"/>
                  </a:lnTo>
                  <a:cubicBezTo>
                    <a:pt x="568799" y="64776"/>
                    <a:pt x="583322" y="50254"/>
                    <a:pt x="583322" y="32388"/>
                  </a:cubicBezTo>
                  <a:lnTo>
                    <a:pt x="583322" y="32388"/>
                  </a:lnTo>
                  <a:cubicBezTo>
                    <a:pt x="583322" y="14523"/>
                    <a:pt x="568799" y="0"/>
                    <a:pt x="550934" y="0"/>
                  </a:cubicBezTo>
                  <a:close/>
                </a:path>
              </a:pathLst>
            </a:custGeom>
            <a:solidFill>
              <a:schemeClr val="accent5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18C93824-0AB4-4671-A18B-0E430DC6A9F6}"/>
                </a:ext>
              </a:extLst>
            </p:cNvPr>
            <p:cNvSpPr txBox="1"/>
            <p:nvPr/>
          </p:nvSpPr>
          <p:spPr>
            <a:xfrm>
              <a:off x="1642928" y="3750947"/>
              <a:ext cx="5295983" cy="697626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Small design changes can materially reduce institutional risk.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647B8D4-EB1E-4E80-B684-0885EA0D7178}"/>
              </a:ext>
            </a:extLst>
          </p:cNvPr>
          <p:cNvGrpSpPr/>
          <p:nvPr/>
        </p:nvGrpSpPr>
        <p:grpSpPr>
          <a:xfrm>
            <a:off x="5937214" y="2757495"/>
            <a:ext cx="3884540" cy="427983"/>
            <a:chOff x="1840149" y="3178806"/>
            <a:chExt cx="5179387" cy="570644"/>
          </a:xfrm>
        </p:grpSpPr>
        <p:sp>
          <p:nvSpPr>
            <p:cNvPr id="172" name="Freeform 6">
              <a:extLst>
                <a:ext uri="{FF2B5EF4-FFF2-40B4-BE49-F238E27FC236}">
                  <a16:creationId xmlns:a16="http://schemas.microsoft.com/office/drawing/2014/main" id="{1B39A855-B6BE-4E14-BBDB-DAFA6DA6922D}"/>
                </a:ext>
              </a:extLst>
            </p:cNvPr>
            <p:cNvSpPr/>
            <p:nvPr/>
          </p:nvSpPr>
          <p:spPr>
            <a:xfrm>
              <a:off x="1840149" y="3178806"/>
              <a:ext cx="5179387" cy="570644"/>
            </a:xfrm>
            <a:custGeom>
              <a:avLst/>
              <a:gdLst>
                <a:gd name="connsiteX0" fmla="*/ 555545 w 587932"/>
                <a:gd name="connsiteY0" fmla="*/ 0 h 64776"/>
                <a:gd name="connsiteX1" fmla="*/ 2997 w 587932"/>
                <a:gd name="connsiteY1" fmla="*/ 0 h 64776"/>
                <a:gd name="connsiteX2" fmla="*/ 0 w 587932"/>
                <a:gd name="connsiteY2" fmla="*/ 32388 h 64776"/>
                <a:gd name="connsiteX3" fmla="*/ 2997 w 587932"/>
                <a:gd name="connsiteY3" fmla="*/ 64777 h 64776"/>
                <a:gd name="connsiteX4" fmla="*/ 555545 w 587932"/>
                <a:gd name="connsiteY4" fmla="*/ 64777 h 64776"/>
                <a:gd name="connsiteX5" fmla="*/ 587932 w 587932"/>
                <a:gd name="connsiteY5" fmla="*/ 32388 h 64776"/>
                <a:gd name="connsiteX6" fmla="*/ 555545 w 587932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932" h="64776">
                  <a:moveTo>
                    <a:pt x="555545" y="0"/>
                  </a:moveTo>
                  <a:lnTo>
                    <a:pt x="2997" y="0"/>
                  </a:lnTo>
                  <a:cubicBezTo>
                    <a:pt x="1037" y="10489"/>
                    <a:pt x="0" y="21323"/>
                    <a:pt x="0" y="32388"/>
                  </a:cubicBezTo>
                  <a:cubicBezTo>
                    <a:pt x="0" y="43453"/>
                    <a:pt x="1037" y="54288"/>
                    <a:pt x="2997" y="64777"/>
                  </a:cubicBezTo>
                  <a:lnTo>
                    <a:pt x="555545" y="64777"/>
                  </a:lnTo>
                  <a:cubicBezTo>
                    <a:pt x="573410" y="64777"/>
                    <a:pt x="587932" y="50254"/>
                    <a:pt x="587932" y="32388"/>
                  </a:cubicBezTo>
                  <a:cubicBezTo>
                    <a:pt x="587932" y="14523"/>
                    <a:pt x="573410" y="0"/>
                    <a:pt x="555545" y="0"/>
                  </a:cubicBezTo>
                  <a:close/>
                </a:path>
              </a:pathLst>
            </a:custGeom>
            <a:solidFill>
              <a:schemeClr val="accent1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2B937981-3C36-4E82-A49E-2D5BB1A5EDEA}"/>
                </a:ext>
              </a:extLst>
            </p:cNvPr>
            <p:cNvSpPr txBox="1"/>
            <p:nvPr/>
          </p:nvSpPr>
          <p:spPr>
            <a:xfrm>
              <a:off x="2621281" y="3258943"/>
              <a:ext cx="4306102" cy="4103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Early detection reduces rollback risk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6AEB1E5-A3D3-437E-AC27-60FEAF5DF8F2}"/>
              </a:ext>
            </a:extLst>
          </p:cNvPr>
          <p:cNvGrpSpPr/>
          <p:nvPr/>
        </p:nvGrpSpPr>
        <p:grpSpPr>
          <a:xfrm>
            <a:off x="5967672" y="2280012"/>
            <a:ext cx="3854075" cy="427983"/>
            <a:chOff x="1880760" y="2542161"/>
            <a:chExt cx="5138767" cy="570644"/>
          </a:xfrm>
        </p:grpSpPr>
        <p:sp>
          <p:nvSpPr>
            <p:cNvPr id="176" name="Freeform 4">
              <a:extLst>
                <a:ext uri="{FF2B5EF4-FFF2-40B4-BE49-F238E27FC236}">
                  <a16:creationId xmlns:a16="http://schemas.microsoft.com/office/drawing/2014/main" id="{EFB78D0D-FAB9-482A-BBAC-E7F48FA53E3C}"/>
                </a:ext>
              </a:extLst>
            </p:cNvPr>
            <p:cNvSpPr/>
            <p:nvPr/>
          </p:nvSpPr>
          <p:spPr>
            <a:xfrm>
              <a:off x="1880760" y="2542161"/>
              <a:ext cx="5138767" cy="570644"/>
            </a:xfrm>
            <a:custGeom>
              <a:avLst/>
              <a:gdLst>
                <a:gd name="connsiteX0" fmla="*/ 550934 w 583321"/>
                <a:gd name="connsiteY0" fmla="*/ 115 h 64776"/>
                <a:gd name="connsiteX1" fmla="*/ 29737 w 583321"/>
                <a:gd name="connsiteY1" fmla="*/ 115 h 64776"/>
                <a:gd name="connsiteX2" fmla="*/ 0 w 583321"/>
                <a:gd name="connsiteY2" fmla="*/ 64777 h 64776"/>
                <a:gd name="connsiteX3" fmla="*/ 550934 w 583321"/>
                <a:gd name="connsiteY3" fmla="*/ 64777 h 64776"/>
                <a:gd name="connsiteX4" fmla="*/ 583322 w 583321"/>
                <a:gd name="connsiteY4" fmla="*/ 32388 h 64776"/>
                <a:gd name="connsiteX5" fmla="*/ 583322 w 583321"/>
                <a:gd name="connsiteY5" fmla="*/ 32388 h 64776"/>
                <a:gd name="connsiteX6" fmla="*/ 550934 w 583321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21" h="64776">
                  <a:moveTo>
                    <a:pt x="550934" y="115"/>
                  </a:moveTo>
                  <a:lnTo>
                    <a:pt x="29737" y="115"/>
                  </a:lnTo>
                  <a:cubicBezTo>
                    <a:pt x="15791" y="19133"/>
                    <a:pt x="5532" y="41033"/>
                    <a:pt x="0" y="64777"/>
                  </a:cubicBezTo>
                  <a:lnTo>
                    <a:pt x="550934" y="64777"/>
                  </a:lnTo>
                  <a:cubicBezTo>
                    <a:pt x="568799" y="64777"/>
                    <a:pt x="583322" y="50254"/>
                    <a:pt x="583322" y="32388"/>
                  </a:cubicBezTo>
                  <a:lnTo>
                    <a:pt x="583322" y="32388"/>
                  </a:lnTo>
                  <a:cubicBezTo>
                    <a:pt x="583322" y="14523"/>
                    <a:pt x="568799" y="0"/>
                    <a:pt x="550934" y="0"/>
                  </a:cubicBezTo>
                  <a:close/>
                </a:path>
              </a:pathLst>
            </a:custGeom>
            <a:solidFill>
              <a:schemeClr val="accent4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D45A3A5-13E1-4E76-B8D2-B33CFE210D9A}"/>
                </a:ext>
              </a:extLst>
            </p:cNvPr>
            <p:cNvSpPr txBox="1"/>
            <p:nvPr/>
          </p:nvSpPr>
          <p:spPr>
            <a:xfrm>
              <a:off x="2621281" y="2622300"/>
              <a:ext cx="4306102" cy="4103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ESS can be a validation platform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EDC9FDF-0B36-4FA6-936C-2446D7110EA4}"/>
              </a:ext>
            </a:extLst>
          </p:cNvPr>
          <p:cNvGrpSpPr/>
          <p:nvPr/>
        </p:nvGrpSpPr>
        <p:grpSpPr>
          <a:xfrm>
            <a:off x="6202226" y="1802528"/>
            <a:ext cx="3619528" cy="427983"/>
            <a:chOff x="2193498" y="1905516"/>
            <a:chExt cx="4826038" cy="570644"/>
          </a:xfrm>
        </p:grpSpPr>
        <p:sp>
          <p:nvSpPr>
            <p:cNvPr id="180" name="Freeform 5">
              <a:extLst>
                <a:ext uri="{FF2B5EF4-FFF2-40B4-BE49-F238E27FC236}">
                  <a16:creationId xmlns:a16="http://schemas.microsoft.com/office/drawing/2014/main" id="{B8831FCA-9CCC-4B3E-8925-453BA3ABD51A}"/>
                </a:ext>
              </a:extLst>
            </p:cNvPr>
            <p:cNvSpPr/>
            <p:nvPr/>
          </p:nvSpPr>
          <p:spPr>
            <a:xfrm>
              <a:off x="2193498" y="1905516"/>
              <a:ext cx="4826038" cy="570644"/>
            </a:xfrm>
            <a:custGeom>
              <a:avLst/>
              <a:gdLst>
                <a:gd name="connsiteX0" fmla="*/ 515435 w 547822"/>
                <a:gd name="connsiteY0" fmla="*/ 115 h 64776"/>
                <a:gd name="connsiteX1" fmla="*/ 136696 w 547822"/>
                <a:gd name="connsiteY1" fmla="*/ 115 h 64776"/>
                <a:gd name="connsiteX2" fmla="*/ 0 w 547822"/>
                <a:gd name="connsiteY2" fmla="*/ 64776 h 64776"/>
                <a:gd name="connsiteX3" fmla="*/ 515435 w 547822"/>
                <a:gd name="connsiteY3" fmla="*/ 64776 h 64776"/>
                <a:gd name="connsiteX4" fmla="*/ 547822 w 547822"/>
                <a:gd name="connsiteY4" fmla="*/ 32388 h 64776"/>
                <a:gd name="connsiteX5" fmla="*/ 547822 w 547822"/>
                <a:gd name="connsiteY5" fmla="*/ 32388 h 64776"/>
                <a:gd name="connsiteX6" fmla="*/ 515435 w 547822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822" h="64776">
                  <a:moveTo>
                    <a:pt x="515435" y="115"/>
                  </a:moveTo>
                  <a:lnTo>
                    <a:pt x="136696" y="115"/>
                  </a:lnTo>
                  <a:cubicBezTo>
                    <a:pt x="81603" y="115"/>
                    <a:pt x="32388" y="25357"/>
                    <a:pt x="0" y="64776"/>
                  </a:cubicBezTo>
                  <a:lnTo>
                    <a:pt x="515435" y="64776"/>
                  </a:lnTo>
                  <a:cubicBezTo>
                    <a:pt x="533300" y="64776"/>
                    <a:pt x="547822" y="50254"/>
                    <a:pt x="547822" y="32388"/>
                  </a:cubicBezTo>
                  <a:lnTo>
                    <a:pt x="547822" y="32388"/>
                  </a:lnTo>
                  <a:cubicBezTo>
                    <a:pt x="547822" y="14523"/>
                    <a:pt x="533300" y="0"/>
                    <a:pt x="515435" y="0"/>
                  </a:cubicBezTo>
                  <a:close/>
                </a:path>
              </a:pathLst>
            </a:custGeom>
            <a:solidFill>
              <a:schemeClr val="accent2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22646862-5BD2-482A-A068-BD51C23774E0}"/>
                </a:ext>
              </a:extLst>
            </p:cNvPr>
            <p:cNvSpPr txBox="1"/>
            <p:nvPr/>
          </p:nvSpPr>
          <p:spPr>
            <a:xfrm>
              <a:off x="2621279" y="1970263"/>
              <a:ext cx="4306103" cy="4103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Preliminary Flow is a governance asset</a:t>
              </a: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618FB649-D596-4148-956E-06687BF91131}"/>
              </a:ext>
            </a:extLst>
          </p:cNvPr>
          <p:cNvSpPr txBox="1"/>
          <p:nvPr/>
        </p:nvSpPr>
        <p:spPr>
          <a:xfrm>
            <a:off x="-74243" y="6844577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FUTURE ROADMAP</a:t>
            </a:r>
          </a:p>
        </p:txBody>
      </p:sp>
    </p:spTree>
    <p:extLst>
      <p:ext uri="{BB962C8B-B14F-4D97-AF65-F5344CB8AC3E}">
        <p14:creationId xmlns:p14="http://schemas.microsoft.com/office/powerpoint/2010/main" val="2701600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189913" y="-1802657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H="1" flipV="1">
            <a:off x="3370576" y="0"/>
            <a:ext cx="40153" cy="6875122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9913" y="-207842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79899" y="-135661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89913" y="-161681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85633" y="-1263775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298821" y="-1464730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262748" y="19273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18239020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18239020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18327584" y="3161377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336637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336637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3425201" y="701914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336636" y="1039314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14175724" y="840355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3924659" y="1170608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18239020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18239020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18327584" y="701914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18239019" y="1039314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18529238" y="826707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18827042" y="1307088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336637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336637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3425201" y="3161377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336636" y="3498777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3376756" y="3327114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3924659" y="3766551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18476022" y="3340762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18827042" y="3766551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18239019" y="3498777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1100735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GOVERNANCE RULE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DFA98C-4D64-41F7-AFF6-E35AF075BDDD}"/>
              </a:ext>
            </a:extLst>
          </p:cNvPr>
          <p:cNvSpPr txBox="1"/>
          <p:nvPr/>
        </p:nvSpPr>
        <p:spPr>
          <a:xfrm>
            <a:off x="-62521" y="1451317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THE 24-HOUR VALIDATION DISCIPLINE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C97E13-F17D-4027-9EE2-B686B6D2DA78}"/>
              </a:ext>
            </a:extLst>
          </p:cNvPr>
          <p:cNvSpPr txBox="1"/>
          <p:nvPr/>
        </p:nvSpPr>
        <p:spPr>
          <a:xfrm>
            <a:off x="-115046" y="2067909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DASHBOARD MONITORING – RISK VISIBILITY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AC6D21-E32B-479B-A47E-5B5C89C60327}"/>
              </a:ext>
            </a:extLst>
          </p:cNvPr>
          <p:cNvSpPr txBox="1"/>
          <p:nvPr/>
        </p:nvSpPr>
        <p:spPr>
          <a:xfrm>
            <a:off x="-115046" y="2837800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CONTROLLED TRANSITION TO FINAL FLOW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12B2F84-269C-413C-80FE-B920A4693031}"/>
              </a:ext>
            </a:extLst>
          </p:cNvPr>
          <p:cNvSpPr txBox="1"/>
          <p:nvPr/>
        </p:nvSpPr>
        <p:spPr>
          <a:xfrm>
            <a:off x="-77228" y="3589335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MEASURABLE INSTITUTIONAL IMPACT (EXPANDED)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1E0CA19-727A-47C8-8066-DDD4DA0657DF}"/>
              </a:ext>
            </a:extLst>
          </p:cNvPr>
          <p:cNvSpPr txBox="1"/>
          <p:nvPr/>
        </p:nvSpPr>
        <p:spPr>
          <a:xfrm>
            <a:off x="-49398" y="4337822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ROLLBACK RISK COMPARISON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CDE2F1-1474-4A58-9155-DFCC0BB55ED2}"/>
              </a:ext>
            </a:extLst>
          </p:cNvPr>
          <p:cNvSpPr txBox="1"/>
          <p:nvPr/>
        </p:nvSpPr>
        <p:spPr>
          <a:xfrm>
            <a:off x="-39410" y="4681922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WHY THIS MATTER STRATEGICALLY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770A78-6B6C-476D-86D9-3738F93FF81B}"/>
              </a:ext>
            </a:extLst>
          </p:cNvPr>
          <p:cNvGrpSpPr/>
          <p:nvPr/>
        </p:nvGrpSpPr>
        <p:grpSpPr>
          <a:xfrm>
            <a:off x="3796861" y="-6692694"/>
            <a:ext cx="7122410" cy="2708278"/>
            <a:chOff x="2534795" y="2074861"/>
            <a:chExt cx="7122410" cy="2708278"/>
          </a:xfrm>
        </p:grpSpPr>
        <p:sp>
          <p:nvSpPr>
            <p:cNvPr id="109" name="Forme libre 16">
              <a:extLst>
                <a:ext uri="{FF2B5EF4-FFF2-40B4-BE49-F238E27FC236}">
                  <a16:creationId xmlns:a16="http://schemas.microsoft.com/office/drawing/2014/main" id="{1E1963B9-BE7F-470B-8E69-C139EFD0D98B}"/>
                </a:ext>
              </a:extLst>
            </p:cNvPr>
            <p:cNvSpPr/>
            <p:nvPr/>
          </p:nvSpPr>
          <p:spPr>
            <a:xfrm>
              <a:off x="5693110" y="2376105"/>
              <a:ext cx="808598" cy="326316"/>
            </a:xfrm>
            <a:custGeom>
              <a:avLst/>
              <a:gdLst>
                <a:gd name="csX0" fmla="*/ 66221 w 745726"/>
                <a:gd name="csY0" fmla="*/ 37640 h 300943"/>
                <a:gd name="csX1" fmla="*/ 64609 w 745726"/>
                <a:gd name="csY1" fmla="*/ 38896 h 300943"/>
                <a:gd name="csX2" fmla="*/ 62548 w 745726"/>
                <a:gd name="csY2" fmla="*/ 40508 h 300943"/>
                <a:gd name="csX3" fmla="*/ 60845 w 745726"/>
                <a:gd name="csY3" fmla="*/ 42031 h 300943"/>
                <a:gd name="csX4" fmla="*/ 59143 w 745726"/>
                <a:gd name="csY4" fmla="*/ 43556 h 300943"/>
                <a:gd name="csX5" fmla="*/ 0 w 745726"/>
                <a:gd name="csY5" fmla="*/ 173951 h 300943"/>
                <a:gd name="csX6" fmla="*/ 54214 w 745726"/>
                <a:gd name="csY6" fmla="*/ 299777 h 300943"/>
                <a:gd name="csX7" fmla="*/ 116940 w 745726"/>
                <a:gd name="csY7" fmla="*/ 198686 h 300943"/>
                <a:gd name="csX8" fmla="*/ 111564 w 745726"/>
                <a:gd name="csY8" fmla="*/ 173861 h 300943"/>
                <a:gd name="csX9" fmla="*/ 118105 w 745726"/>
                <a:gd name="csY9" fmla="*/ 146529 h 300943"/>
                <a:gd name="csX10" fmla="*/ 122317 w 745726"/>
                <a:gd name="csY10" fmla="*/ 138821 h 300943"/>
                <a:gd name="csX11" fmla="*/ 125901 w 745726"/>
                <a:gd name="csY11" fmla="*/ 134340 h 300943"/>
                <a:gd name="csX12" fmla="*/ 126797 w 745726"/>
                <a:gd name="csY12" fmla="*/ 133353 h 300943"/>
                <a:gd name="csX13" fmla="*/ 173931 w 745726"/>
                <a:gd name="csY13" fmla="*/ 111486 h 300943"/>
                <a:gd name="csX14" fmla="*/ 571796 w 745726"/>
                <a:gd name="csY14" fmla="*/ 111486 h 300943"/>
                <a:gd name="csX15" fmla="*/ 616600 w 745726"/>
                <a:gd name="csY15" fmla="*/ 130576 h 300943"/>
                <a:gd name="csX16" fmla="*/ 620364 w 745726"/>
                <a:gd name="csY16" fmla="*/ 135057 h 300943"/>
                <a:gd name="csX17" fmla="*/ 620901 w 745726"/>
                <a:gd name="csY17" fmla="*/ 135773 h 300943"/>
                <a:gd name="csX18" fmla="*/ 625292 w 745726"/>
                <a:gd name="csY18" fmla="*/ 142225 h 300943"/>
                <a:gd name="csX19" fmla="*/ 634253 w 745726"/>
                <a:gd name="csY19" fmla="*/ 174040 h 300943"/>
                <a:gd name="csX20" fmla="*/ 626905 w 745726"/>
                <a:gd name="csY20" fmla="*/ 202898 h 300943"/>
                <a:gd name="csX21" fmla="*/ 690438 w 745726"/>
                <a:gd name="csY21" fmla="*/ 300943 h 300943"/>
                <a:gd name="csX22" fmla="*/ 745727 w 745726"/>
                <a:gd name="csY22" fmla="*/ 174040 h 300943"/>
                <a:gd name="csX23" fmla="*/ 685599 w 745726"/>
                <a:gd name="csY23" fmla="*/ 42749 h 300943"/>
                <a:gd name="csX24" fmla="*/ 685599 w 745726"/>
                <a:gd name="csY24" fmla="*/ 42749 h 300943"/>
                <a:gd name="csX25" fmla="*/ 683897 w 745726"/>
                <a:gd name="csY25" fmla="*/ 41226 h 300943"/>
                <a:gd name="csX26" fmla="*/ 682283 w 745726"/>
                <a:gd name="csY26" fmla="*/ 39701 h 300943"/>
                <a:gd name="csX27" fmla="*/ 680491 w 745726"/>
                <a:gd name="csY27" fmla="*/ 38357 h 300943"/>
                <a:gd name="csX28" fmla="*/ 678431 w 745726"/>
                <a:gd name="csY28" fmla="*/ 36835 h 300943"/>
                <a:gd name="csX29" fmla="*/ 571796 w 745726"/>
                <a:gd name="csY29" fmla="*/ 0 h 300943"/>
                <a:gd name="csX30" fmla="*/ 173931 w 745726"/>
                <a:gd name="csY30" fmla="*/ 0 h 300943"/>
                <a:gd name="csX31" fmla="*/ 66131 w 745726"/>
                <a:gd name="csY31" fmla="*/ 37640 h 30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45726" h="300943">
                  <a:moveTo>
                    <a:pt x="66221" y="37640"/>
                  </a:moveTo>
                  <a:lnTo>
                    <a:pt x="64609" y="38896"/>
                  </a:lnTo>
                  <a:cubicBezTo>
                    <a:pt x="63891" y="39432"/>
                    <a:pt x="63175" y="39970"/>
                    <a:pt x="62548" y="40508"/>
                  </a:cubicBezTo>
                  <a:cubicBezTo>
                    <a:pt x="61920" y="40957"/>
                    <a:pt x="61383" y="41493"/>
                    <a:pt x="60845" y="42031"/>
                  </a:cubicBezTo>
                  <a:cubicBezTo>
                    <a:pt x="60308" y="42569"/>
                    <a:pt x="59770" y="43108"/>
                    <a:pt x="59143" y="43556"/>
                  </a:cubicBezTo>
                  <a:cubicBezTo>
                    <a:pt x="21506" y="76715"/>
                    <a:pt x="0" y="124214"/>
                    <a:pt x="0" y="173951"/>
                  </a:cubicBezTo>
                  <a:cubicBezTo>
                    <a:pt x="0" y="223690"/>
                    <a:pt x="19715" y="266887"/>
                    <a:pt x="54214" y="299777"/>
                  </a:cubicBezTo>
                  <a:cubicBezTo>
                    <a:pt x="87728" y="275760"/>
                    <a:pt x="110309" y="239373"/>
                    <a:pt x="116940" y="198686"/>
                  </a:cubicBezTo>
                  <a:cubicBezTo>
                    <a:pt x="113356" y="190621"/>
                    <a:pt x="111564" y="182287"/>
                    <a:pt x="111564" y="173861"/>
                  </a:cubicBezTo>
                  <a:cubicBezTo>
                    <a:pt x="111564" y="164542"/>
                    <a:pt x="113804" y="155401"/>
                    <a:pt x="118105" y="146529"/>
                  </a:cubicBezTo>
                  <a:cubicBezTo>
                    <a:pt x="119360" y="144019"/>
                    <a:pt x="120614" y="141330"/>
                    <a:pt x="122317" y="138821"/>
                  </a:cubicBezTo>
                  <a:cubicBezTo>
                    <a:pt x="123392" y="137208"/>
                    <a:pt x="124646" y="135773"/>
                    <a:pt x="125901" y="134340"/>
                  </a:cubicBezTo>
                  <a:lnTo>
                    <a:pt x="126797" y="133353"/>
                  </a:lnTo>
                  <a:cubicBezTo>
                    <a:pt x="138804" y="119464"/>
                    <a:pt x="155920" y="111486"/>
                    <a:pt x="173931" y="111486"/>
                  </a:cubicBezTo>
                  <a:lnTo>
                    <a:pt x="571796" y="111486"/>
                  </a:lnTo>
                  <a:cubicBezTo>
                    <a:pt x="588732" y="111486"/>
                    <a:pt x="604682" y="118297"/>
                    <a:pt x="616600" y="130576"/>
                  </a:cubicBezTo>
                  <a:cubicBezTo>
                    <a:pt x="617944" y="132009"/>
                    <a:pt x="619199" y="133532"/>
                    <a:pt x="620364" y="135057"/>
                  </a:cubicBezTo>
                  <a:lnTo>
                    <a:pt x="620901" y="135773"/>
                  </a:lnTo>
                  <a:cubicBezTo>
                    <a:pt x="622515" y="137834"/>
                    <a:pt x="623948" y="139985"/>
                    <a:pt x="625292" y="142225"/>
                  </a:cubicBezTo>
                  <a:cubicBezTo>
                    <a:pt x="631117" y="152084"/>
                    <a:pt x="634253" y="163017"/>
                    <a:pt x="634253" y="174040"/>
                  </a:cubicBezTo>
                  <a:cubicBezTo>
                    <a:pt x="634253" y="183899"/>
                    <a:pt x="631743" y="193846"/>
                    <a:pt x="626905" y="202898"/>
                  </a:cubicBezTo>
                  <a:cubicBezTo>
                    <a:pt x="634432" y="242511"/>
                    <a:pt x="657373" y="277821"/>
                    <a:pt x="690438" y="300943"/>
                  </a:cubicBezTo>
                  <a:cubicBezTo>
                    <a:pt x="725655" y="267962"/>
                    <a:pt x="745727" y="222077"/>
                    <a:pt x="745727" y="174040"/>
                  </a:cubicBezTo>
                  <a:cubicBezTo>
                    <a:pt x="745727" y="126006"/>
                    <a:pt x="723772" y="75997"/>
                    <a:pt x="685599" y="42749"/>
                  </a:cubicBezTo>
                  <a:lnTo>
                    <a:pt x="685599" y="42749"/>
                  </a:lnTo>
                  <a:cubicBezTo>
                    <a:pt x="684972" y="42210"/>
                    <a:pt x="684434" y="41672"/>
                    <a:pt x="683897" y="41226"/>
                  </a:cubicBezTo>
                  <a:cubicBezTo>
                    <a:pt x="683358" y="40688"/>
                    <a:pt x="682821" y="40239"/>
                    <a:pt x="682283" y="39701"/>
                  </a:cubicBezTo>
                  <a:cubicBezTo>
                    <a:pt x="681656" y="39163"/>
                    <a:pt x="681118" y="38806"/>
                    <a:pt x="680491" y="38357"/>
                  </a:cubicBezTo>
                  <a:cubicBezTo>
                    <a:pt x="679775" y="37909"/>
                    <a:pt x="679147" y="37371"/>
                    <a:pt x="678431" y="36835"/>
                  </a:cubicBezTo>
                  <a:cubicBezTo>
                    <a:pt x="647515" y="12725"/>
                    <a:pt x="610686" y="0"/>
                    <a:pt x="571796" y="0"/>
                  </a:cubicBezTo>
                  <a:lnTo>
                    <a:pt x="173931" y="0"/>
                  </a:lnTo>
                  <a:cubicBezTo>
                    <a:pt x="134503" y="0"/>
                    <a:pt x="97227" y="12994"/>
                    <a:pt x="66131" y="376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orme libre 17">
              <a:extLst>
                <a:ext uri="{FF2B5EF4-FFF2-40B4-BE49-F238E27FC236}">
                  <a16:creationId xmlns:a16="http://schemas.microsoft.com/office/drawing/2014/main" id="{153CAD4F-CA88-49A2-A6B4-1B2F66860849}"/>
                </a:ext>
              </a:extLst>
            </p:cNvPr>
            <p:cNvSpPr/>
            <p:nvPr/>
          </p:nvSpPr>
          <p:spPr>
            <a:xfrm>
              <a:off x="5944182" y="2632452"/>
              <a:ext cx="303637" cy="120985"/>
            </a:xfrm>
            <a:custGeom>
              <a:avLst/>
              <a:gdLst>
                <a:gd name="csX0" fmla="*/ 45611 w 280028"/>
                <a:gd name="csY0" fmla="*/ 0 h 111578"/>
                <a:gd name="csX1" fmla="*/ 0 w 280028"/>
                <a:gd name="csY1" fmla="*/ 111578 h 111578"/>
                <a:gd name="csX2" fmla="*/ 280028 w 280028"/>
                <a:gd name="csY2" fmla="*/ 111578 h 111578"/>
                <a:gd name="csX3" fmla="*/ 234416 w 280028"/>
                <a:gd name="csY3" fmla="*/ 0 h 111578"/>
                <a:gd name="csX4" fmla="*/ 45611 w 280028"/>
                <a:gd name="csY4" fmla="*/ 0 h 111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0028" h="111578">
                  <a:moveTo>
                    <a:pt x="45611" y="0"/>
                  </a:moveTo>
                  <a:cubicBezTo>
                    <a:pt x="37635" y="39972"/>
                    <a:pt x="22402" y="77433"/>
                    <a:pt x="0" y="111578"/>
                  </a:cubicBezTo>
                  <a:lnTo>
                    <a:pt x="280028" y="111578"/>
                  </a:lnTo>
                  <a:cubicBezTo>
                    <a:pt x="257716" y="77433"/>
                    <a:pt x="242392" y="39972"/>
                    <a:pt x="234416" y="0"/>
                  </a:cubicBezTo>
                  <a:lnTo>
                    <a:pt x="4561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orme libre 18">
              <a:extLst>
                <a:ext uri="{FF2B5EF4-FFF2-40B4-BE49-F238E27FC236}">
                  <a16:creationId xmlns:a16="http://schemas.microsoft.com/office/drawing/2014/main" id="{A794E91B-17E0-42EE-B144-3E9A43CE890B}"/>
                </a:ext>
              </a:extLst>
            </p:cNvPr>
            <p:cNvSpPr/>
            <p:nvPr/>
          </p:nvSpPr>
          <p:spPr>
            <a:xfrm>
              <a:off x="4572324" y="2376202"/>
              <a:ext cx="808793" cy="377430"/>
            </a:xfrm>
            <a:custGeom>
              <a:avLst/>
              <a:gdLst>
                <a:gd name="csX0" fmla="*/ 174111 w 745905"/>
                <a:gd name="csY0" fmla="*/ 347904 h 348083"/>
                <a:gd name="csX1" fmla="*/ 511757 w 745905"/>
                <a:gd name="csY1" fmla="*/ 347904 h 348083"/>
                <a:gd name="csX2" fmla="*/ 466146 w 745905"/>
                <a:gd name="csY2" fmla="*/ 236326 h 348083"/>
                <a:gd name="csX3" fmla="*/ 174111 w 745905"/>
                <a:gd name="csY3" fmla="*/ 236326 h 348083"/>
                <a:gd name="csX4" fmla="*/ 111654 w 745905"/>
                <a:gd name="csY4" fmla="*/ 173861 h 348083"/>
                <a:gd name="csX5" fmla="*/ 174111 w 745905"/>
                <a:gd name="csY5" fmla="*/ 111396 h 348083"/>
                <a:gd name="csX6" fmla="*/ 571975 w 745905"/>
                <a:gd name="csY6" fmla="*/ 111396 h 348083"/>
                <a:gd name="csX7" fmla="*/ 616779 w 745905"/>
                <a:gd name="csY7" fmla="*/ 130487 h 348083"/>
                <a:gd name="csX8" fmla="*/ 620542 w 745905"/>
                <a:gd name="csY8" fmla="*/ 134968 h 348083"/>
                <a:gd name="csX9" fmla="*/ 621081 w 745905"/>
                <a:gd name="csY9" fmla="*/ 135683 h 348083"/>
                <a:gd name="csX10" fmla="*/ 625471 w 745905"/>
                <a:gd name="csY10" fmla="*/ 142135 h 348083"/>
                <a:gd name="csX11" fmla="*/ 634432 w 745905"/>
                <a:gd name="csY11" fmla="*/ 173951 h 348083"/>
                <a:gd name="csX12" fmla="*/ 627084 w 745905"/>
                <a:gd name="csY12" fmla="*/ 202808 h 348083"/>
                <a:gd name="csX13" fmla="*/ 690617 w 745905"/>
                <a:gd name="csY13" fmla="*/ 300853 h 348083"/>
                <a:gd name="csX14" fmla="*/ 745905 w 745905"/>
                <a:gd name="csY14" fmla="*/ 173951 h 348083"/>
                <a:gd name="csX15" fmla="*/ 685688 w 745905"/>
                <a:gd name="csY15" fmla="*/ 42659 h 348083"/>
                <a:gd name="csX16" fmla="*/ 683986 w 745905"/>
                <a:gd name="csY16" fmla="*/ 41136 h 348083"/>
                <a:gd name="csX17" fmla="*/ 682283 w 745905"/>
                <a:gd name="csY17" fmla="*/ 39611 h 348083"/>
                <a:gd name="csX18" fmla="*/ 680491 w 745905"/>
                <a:gd name="csY18" fmla="*/ 38268 h 348083"/>
                <a:gd name="csX19" fmla="*/ 678519 w 745905"/>
                <a:gd name="csY19" fmla="*/ 36832 h 348083"/>
                <a:gd name="csX20" fmla="*/ 571885 w 745905"/>
                <a:gd name="csY20" fmla="*/ 0 h 348083"/>
                <a:gd name="csX21" fmla="*/ 174021 w 745905"/>
                <a:gd name="csY21" fmla="*/ 0 h 348083"/>
                <a:gd name="csX22" fmla="*/ 0 w 745905"/>
                <a:gd name="csY22" fmla="*/ 174040 h 348083"/>
                <a:gd name="csX23" fmla="*/ 174021 w 745905"/>
                <a:gd name="csY23" fmla="*/ 348083 h 3480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45905" h="348083">
                  <a:moveTo>
                    <a:pt x="174111" y="347904"/>
                  </a:moveTo>
                  <a:lnTo>
                    <a:pt x="511757" y="347904"/>
                  </a:lnTo>
                  <a:cubicBezTo>
                    <a:pt x="489444" y="313758"/>
                    <a:pt x="474122" y="276387"/>
                    <a:pt x="466146" y="236326"/>
                  </a:cubicBezTo>
                  <a:lnTo>
                    <a:pt x="174111" y="236326"/>
                  </a:lnTo>
                  <a:cubicBezTo>
                    <a:pt x="139700" y="236326"/>
                    <a:pt x="111654" y="208276"/>
                    <a:pt x="111654" y="173861"/>
                  </a:cubicBezTo>
                  <a:cubicBezTo>
                    <a:pt x="111654" y="139449"/>
                    <a:pt x="139700" y="111396"/>
                    <a:pt x="174111" y="111396"/>
                  </a:cubicBezTo>
                  <a:lnTo>
                    <a:pt x="571975" y="111396"/>
                  </a:lnTo>
                  <a:cubicBezTo>
                    <a:pt x="588910" y="111396"/>
                    <a:pt x="604861" y="118208"/>
                    <a:pt x="616779" y="130487"/>
                  </a:cubicBezTo>
                  <a:cubicBezTo>
                    <a:pt x="618123" y="131920"/>
                    <a:pt x="619377" y="133443"/>
                    <a:pt x="620542" y="134968"/>
                  </a:cubicBezTo>
                  <a:lnTo>
                    <a:pt x="621081" y="135683"/>
                  </a:lnTo>
                  <a:cubicBezTo>
                    <a:pt x="622693" y="137744"/>
                    <a:pt x="624127" y="139895"/>
                    <a:pt x="625471" y="142135"/>
                  </a:cubicBezTo>
                  <a:cubicBezTo>
                    <a:pt x="631296" y="151994"/>
                    <a:pt x="634432" y="162928"/>
                    <a:pt x="634432" y="173951"/>
                  </a:cubicBezTo>
                  <a:cubicBezTo>
                    <a:pt x="634432" y="183810"/>
                    <a:pt x="631923" y="193756"/>
                    <a:pt x="627084" y="202808"/>
                  </a:cubicBezTo>
                  <a:cubicBezTo>
                    <a:pt x="634612" y="242421"/>
                    <a:pt x="657551" y="277731"/>
                    <a:pt x="690617" y="300853"/>
                  </a:cubicBezTo>
                  <a:cubicBezTo>
                    <a:pt x="725833" y="267872"/>
                    <a:pt x="745905" y="221988"/>
                    <a:pt x="745905" y="173951"/>
                  </a:cubicBezTo>
                  <a:cubicBezTo>
                    <a:pt x="745905" y="125916"/>
                    <a:pt x="723951" y="75818"/>
                    <a:pt x="685688" y="42659"/>
                  </a:cubicBezTo>
                  <a:cubicBezTo>
                    <a:pt x="685061" y="42121"/>
                    <a:pt x="684523" y="41583"/>
                    <a:pt x="683986" y="41136"/>
                  </a:cubicBezTo>
                  <a:cubicBezTo>
                    <a:pt x="683448" y="40598"/>
                    <a:pt x="682911" y="40060"/>
                    <a:pt x="682283" y="39611"/>
                  </a:cubicBezTo>
                  <a:cubicBezTo>
                    <a:pt x="681746" y="39163"/>
                    <a:pt x="681118" y="38716"/>
                    <a:pt x="680491" y="38268"/>
                  </a:cubicBezTo>
                  <a:cubicBezTo>
                    <a:pt x="679863" y="37819"/>
                    <a:pt x="679147" y="37281"/>
                    <a:pt x="678519" y="36832"/>
                  </a:cubicBezTo>
                  <a:cubicBezTo>
                    <a:pt x="647604" y="12725"/>
                    <a:pt x="610775" y="0"/>
                    <a:pt x="571885" y="0"/>
                  </a:cubicBezTo>
                  <a:lnTo>
                    <a:pt x="174021" y="0"/>
                  </a:lnTo>
                  <a:cubicBezTo>
                    <a:pt x="78050" y="0"/>
                    <a:pt x="0" y="78058"/>
                    <a:pt x="0" y="174040"/>
                  </a:cubicBezTo>
                  <a:cubicBezTo>
                    <a:pt x="0" y="270023"/>
                    <a:pt x="78050" y="348083"/>
                    <a:pt x="174021" y="348083"/>
                  </a:cubicBezTo>
                  <a:close/>
                </a:path>
              </a:pathLst>
            </a:cu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orme libre 19">
              <a:extLst>
                <a:ext uri="{FF2B5EF4-FFF2-40B4-BE49-F238E27FC236}">
                  <a16:creationId xmlns:a16="http://schemas.microsoft.com/office/drawing/2014/main" id="{E9390671-BDBE-4A0D-B6E2-49C97E07B1BF}"/>
                </a:ext>
              </a:extLst>
            </p:cNvPr>
            <p:cNvSpPr/>
            <p:nvPr/>
          </p:nvSpPr>
          <p:spPr>
            <a:xfrm>
              <a:off x="6810787" y="2376202"/>
              <a:ext cx="808695" cy="377430"/>
            </a:xfrm>
            <a:custGeom>
              <a:avLst/>
              <a:gdLst>
                <a:gd name="csX0" fmla="*/ 67835 w 745815"/>
                <a:gd name="csY0" fmla="*/ 36386 h 348083"/>
                <a:gd name="csX1" fmla="*/ 67117 w 745815"/>
                <a:gd name="csY1" fmla="*/ 36922 h 348083"/>
                <a:gd name="csX2" fmla="*/ 65325 w 745815"/>
                <a:gd name="csY2" fmla="*/ 38268 h 348083"/>
                <a:gd name="csX3" fmla="*/ 63532 w 745815"/>
                <a:gd name="csY3" fmla="*/ 39611 h 348083"/>
                <a:gd name="csX4" fmla="*/ 61920 w 745815"/>
                <a:gd name="csY4" fmla="*/ 41046 h 348083"/>
                <a:gd name="csX5" fmla="*/ 60217 w 745815"/>
                <a:gd name="csY5" fmla="*/ 42659 h 348083"/>
                <a:gd name="csX6" fmla="*/ 0 w 745815"/>
                <a:gd name="csY6" fmla="*/ 173951 h 348083"/>
                <a:gd name="csX7" fmla="*/ 55289 w 745815"/>
                <a:gd name="csY7" fmla="*/ 300853 h 348083"/>
                <a:gd name="csX8" fmla="*/ 118822 w 745815"/>
                <a:gd name="csY8" fmla="*/ 202808 h 348083"/>
                <a:gd name="csX9" fmla="*/ 111474 w 745815"/>
                <a:gd name="csY9" fmla="*/ 173951 h 348083"/>
                <a:gd name="csX10" fmla="*/ 120435 w 745815"/>
                <a:gd name="csY10" fmla="*/ 142225 h 348083"/>
                <a:gd name="csX11" fmla="*/ 124826 w 745815"/>
                <a:gd name="csY11" fmla="*/ 135773 h 348083"/>
                <a:gd name="csX12" fmla="*/ 125363 w 745815"/>
                <a:gd name="csY12" fmla="*/ 135147 h 348083"/>
                <a:gd name="csX13" fmla="*/ 129127 w 745815"/>
                <a:gd name="csY13" fmla="*/ 130666 h 348083"/>
                <a:gd name="csX14" fmla="*/ 173931 w 745815"/>
                <a:gd name="csY14" fmla="*/ 111576 h 348083"/>
                <a:gd name="csX15" fmla="*/ 571796 w 745815"/>
                <a:gd name="csY15" fmla="*/ 111576 h 348083"/>
                <a:gd name="csX16" fmla="*/ 634253 w 745815"/>
                <a:gd name="csY16" fmla="*/ 174040 h 348083"/>
                <a:gd name="csX17" fmla="*/ 571796 w 745815"/>
                <a:gd name="csY17" fmla="*/ 236505 h 348083"/>
                <a:gd name="csX18" fmla="*/ 279759 w 745815"/>
                <a:gd name="csY18" fmla="*/ 236505 h 348083"/>
                <a:gd name="csX19" fmla="*/ 234148 w 745815"/>
                <a:gd name="csY19" fmla="*/ 348083 h 348083"/>
                <a:gd name="csX20" fmla="*/ 571796 w 745815"/>
                <a:gd name="csY20" fmla="*/ 348083 h 348083"/>
                <a:gd name="csX21" fmla="*/ 745816 w 745815"/>
                <a:gd name="csY21" fmla="*/ 174040 h 348083"/>
                <a:gd name="csX22" fmla="*/ 571796 w 745815"/>
                <a:gd name="csY22" fmla="*/ 0 h 348083"/>
                <a:gd name="csX23" fmla="*/ 173931 w 745815"/>
                <a:gd name="csY23" fmla="*/ 0 h 348083"/>
                <a:gd name="csX24" fmla="*/ 67745 w 745815"/>
                <a:gd name="csY24" fmla="*/ 36476 h 3480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5815" h="348083">
                  <a:moveTo>
                    <a:pt x="67835" y="36386"/>
                  </a:moveTo>
                  <a:lnTo>
                    <a:pt x="67117" y="36922"/>
                  </a:lnTo>
                  <a:cubicBezTo>
                    <a:pt x="66670" y="37281"/>
                    <a:pt x="65952" y="37729"/>
                    <a:pt x="65325" y="38268"/>
                  </a:cubicBezTo>
                  <a:cubicBezTo>
                    <a:pt x="64697" y="38716"/>
                    <a:pt x="64071" y="39163"/>
                    <a:pt x="63532" y="39611"/>
                  </a:cubicBezTo>
                  <a:cubicBezTo>
                    <a:pt x="62995" y="40060"/>
                    <a:pt x="62457" y="40598"/>
                    <a:pt x="61920" y="41046"/>
                  </a:cubicBezTo>
                  <a:cubicBezTo>
                    <a:pt x="61382" y="41583"/>
                    <a:pt x="60755" y="42121"/>
                    <a:pt x="60217" y="42659"/>
                  </a:cubicBezTo>
                  <a:cubicBezTo>
                    <a:pt x="21955" y="75907"/>
                    <a:pt x="0" y="123765"/>
                    <a:pt x="0" y="173951"/>
                  </a:cubicBezTo>
                  <a:cubicBezTo>
                    <a:pt x="0" y="224139"/>
                    <a:pt x="20072" y="267872"/>
                    <a:pt x="55289" y="300853"/>
                  </a:cubicBezTo>
                  <a:cubicBezTo>
                    <a:pt x="88444" y="277731"/>
                    <a:pt x="111384" y="242421"/>
                    <a:pt x="118822" y="202808"/>
                  </a:cubicBezTo>
                  <a:cubicBezTo>
                    <a:pt x="114072" y="193756"/>
                    <a:pt x="111474" y="183810"/>
                    <a:pt x="111474" y="173951"/>
                  </a:cubicBezTo>
                  <a:cubicBezTo>
                    <a:pt x="111474" y="163017"/>
                    <a:pt x="114521" y="151994"/>
                    <a:pt x="120435" y="142225"/>
                  </a:cubicBezTo>
                  <a:cubicBezTo>
                    <a:pt x="121778" y="139985"/>
                    <a:pt x="123212" y="137834"/>
                    <a:pt x="124826" y="135773"/>
                  </a:cubicBezTo>
                  <a:lnTo>
                    <a:pt x="125363" y="135147"/>
                  </a:lnTo>
                  <a:cubicBezTo>
                    <a:pt x="126528" y="133622"/>
                    <a:pt x="127783" y="132009"/>
                    <a:pt x="129127" y="130666"/>
                  </a:cubicBezTo>
                  <a:cubicBezTo>
                    <a:pt x="141224" y="118297"/>
                    <a:pt x="156995" y="111576"/>
                    <a:pt x="173931" y="111576"/>
                  </a:cubicBezTo>
                  <a:lnTo>
                    <a:pt x="571796" y="111576"/>
                  </a:lnTo>
                  <a:cubicBezTo>
                    <a:pt x="606205" y="111576"/>
                    <a:pt x="634253" y="139628"/>
                    <a:pt x="634253" y="174040"/>
                  </a:cubicBezTo>
                  <a:cubicBezTo>
                    <a:pt x="634253" y="208455"/>
                    <a:pt x="606205" y="236505"/>
                    <a:pt x="571796" y="236505"/>
                  </a:cubicBezTo>
                  <a:lnTo>
                    <a:pt x="279759" y="236505"/>
                  </a:lnTo>
                  <a:cubicBezTo>
                    <a:pt x="271785" y="276477"/>
                    <a:pt x="256551" y="313938"/>
                    <a:pt x="234148" y="348083"/>
                  </a:cubicBezTo>
                  <a:lnTo>
                    <a:pt x="571796" y="348083"/>
                  </a:lnTo>
                  <a:cubicBezTo>
                    <a:pt x="667766" y="348083"/>
                    <a:pt x="745816" y="270023"/>
                    <a:pt x="745816" y="174040"/>
                  </a:cubicBezTo>
                  <a:cubicBezTo>
                    <a:pt x="745816" y="78058"/>
                    <a:pt x="667766" y="0"/>
                    <a:pt x="571796" y="0"/>
                  </a:cubicBezTo>
                  <a:lnTo>
                    <a:pt x="173931" y="0"/>
                  </a:lnTo>
                  <a:cubicBezTo>
                    <a:pt x="135309" y="0"/>
                    <a:pt x="98570" y="12636"/>
                    <a:pt x="67745" y="36476"/>
                  </a:cubicBezTo>
                  <a:close/>
                </a:path>
              </a:pathLst>
            </a:cu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orme libre 20">
              <a:extLst>
                <a:ext uri="{FF2B5EF4-FFF2-40B4-BE49-F238E27FC236}">
                  <a16:creationId xmlns:a16="http://schemas.microsoft.com/office/drawing/2014/main" id="{4F7C7761-04CE-4E51-9A8B-26E57FC4C742}"/>
                </a:ext>
              </a:extLst>
            </p:cNvPr>
            <p:cNvSpPr/>
            <p:nvPr/>
          </p:nvSpPr>
          <p:spPr>
            <a:xfrm>
              <a:off x="6306506" y="2247153"/>
              <a:ext cx="699387" cy="144693"/>
            </a:xfrm>
            <a:custGeom>
              <a:avLst/>
              <a:gdLst>
                <a:gd name="csX0" fmla="*/ 213270 w 645006"/>
                <a:gd name="csY0" fmla="*/ 111576 h 133442"/>
                <a:gd name="csX1" fmla="*/ 432095 w 645006"/>
                <a:gd name="csY1" fmla="*/ 111576 h 133442"/>
                <a:gd name="csX2" fmla="*/ 517671 w 645006"/>
                <a:gd name="csY2" fmla="*/ 133086 h 133442"/>
                <a:gd name="csX3" fmla="*/ 639092 w 645006"/>
                <a:gd name="csY3" fmla="*/ 91950 h 133442"/>
                <a:gd name="csX4" fmla="*/ 645007 w 645006"/>
                <a:gd name="csY4" fmla="*/ 91950 h 133442"/>
                <a:gd name="csX5" fmla="*/ 432095 w 645006"/>
                <a:gd name="csY5" fmla="*/ 0 h 133442"/>
                <a:gd name="csX6" fmla="*/ 213270 w 645006"/>
                <a:gd name="csY6" fmla="*/ 0 h 133442"/>
                <a:gd name="csX7" fmla="*/ 0 w 645006"/>
                <a:gd name="csY7" fmla="*/ 92398 h 133442"/>
                <a:gd name="csX8" fmla="*/ 6273 w 645006"/>
                <a:gd name="csY8" fmla="*/ 92398 h 133442"/>
                <a:gd name="csX9" fmla="*/ 127515 w 645006"/>
                <a:gd name="csY9" fmla="*/ 133443 h 133442"/>
                <a:gd name="csX10" fmla="*/ 213360 w 645006"/>
                <a:gd name="csY10" fmla="*/ 111576 h 133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006" h="133442">
                  <a:moveTo>
                    <a:pt x="213270" y="111576"/>
                  </a:moveTo>
                  <a:lnTo>
                    <a:pt x="432095" y="111576"/>
                  </a:lnTo>
                  <a:cubicBezTo>
                    <a:pt x="461935" y="111576"/>
                    <a:pt x="491417" y="119015"/>
                    <a:pt x="517671" y="133086"/>
                  </a:cubicBezTo>
                  <a:cubicBezTo>
                    <a:pt x="552978" y="106200"/>
                    <a:pt x="594914" y="91950"/>
                    <a:pt x="639092" y="91950"/>
                  </a:cubicBezTo>
                  <a:lnTo>
                    <a:pt x="645007" y="91950"/>
                  </a:lnTo>
                  <a:cubicBezTo>
                    <a:pt x="589628" y="33249"/>
                    <a:pt x="513101" y="0"/>
                    <a:pt x="432095" y="0"/>
                  </a:cubicBezTo>
                  <a:lnTo>
                    <a:pt x="213270" y="0"/>
                  </a:lnTo>
                  <a:cubicBezTo>
                    <a:pt x="132084" y="0"/>
                    <a:pt x="55289" y="33428"/>
                    <a:pt x="0" y="92398"/>
                  </a:cubicBezTo>
                  <a:lnTo>
                    <a:pt x="6273" y="92398"/>
                  </a:lnTo>
                  <a:cubicBezTo>
                    <a:pt x="49913" y="92398"/>
                    <a:pt x="92746" y="106916"/>
                    <a:pt x="127515" y="133443"/>
                  </a:cubicBezTo>
                  <a:cubicBezTo>
                    <a:pt x="153949" y="119105"/>
                    <a:pt x="183520" y="111576"/>
                    <a:pt x="213360" y="1115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orme libre 21">
              <a:extLst>
                <a:ext uri="{FF2B5EF4-FFF2-40B4-BE49-F238E27FC236}">
                  <a16:creationId xmlns:a16="http://schemas.microsoft.com/office/drawing/2014/main" id="{172A7C55-4657-4035-AB99-6CBAD7859BF1}"/>
                </a:ext>
              </a:extLst>
            </p:cNvPr>
            <p:cNvSpPr/>
            <p:nvPr/>
          </p:nvSpPr>
          <p:spPr>
            <a:xfrm>
              <a:off x="6220128" y="2525754"/>
              <a:ext cx="872533" cy="356538"/>
            </a:xfrm>
            <a:custGeom>
              <a:avLst/>
              <a:gdLst>
                <a:gd name="csX0" fmla="*/ 799403 w 804689"/>
                <a:gd name="csY0" fmla="*/ 86574 h 328815"/>
                <a:gd name="csX1" fmla="*/ 802090 w 804689"/>
                <a:gd name="csY1" fmla="*/ 71427 h 328815"/>
                <a:gd name="csX2" fmla="*/ 802539 w 804689"/>
                <a:gd name="csY2" fmla="*/ 71427 h 328815"/>
                <a:gd name="csX3" fmla="*/ 804689 w 804689"/>
                <a:gd name="csY3" fmla="*/ 35938 h 328815"/>
                <a:gd name="csX4" fmla="*/ 802539 w 804689"/>
                <a:gd name="csY4" fmla="*/ 449 h 328815"/>
                <a:gd name="csX5" fmla="*/ 718755 w 804689"/>
                <a:gd name="csY5" fmla="*/ 449 h 328815"/>
                <a:gd name="csX6" fmla="*/ 693306 w 804689"/>
                <a:gd name="csY6" fmla="*/ 11292 h 328815"/>
                <a:gd name="csX7" fmla="*/ 691692 w 804689"/>
                <a:gd name="csY7" fmla="*/ 13353 h 328815"/>
                <a:gd name="csX8" fmla="*/ 693127 w 804689"/>
                <a:gd name="csY8" fmla="*/ 35938 h 328815"/>
                <a:gd name="csX9" fmla="*/ 691603 w 804689"/>
                <a:gd name="csY9" fmla="*/ 59239 h 328815"/>
                <a:gd name="csX10" fmla="*/ 691603 w 804689"/>
                <a:gd name="csY10" fmla="*/ 59239 h 328815"/>
                <a:gd name="csX11" fmla="*/ 690707 w 804689"/>
                <a:gd name="csY11" fmla="*/ 66320 h 328815"/>
                <a:gd name="csX12" fmla="*/ 609073 w 804689"/>
                <a:gd name="csY12" fmla="*/ 189188 h 328815"/>
                <a:gd name="csX13" fmla="*/ 597513 w 804689"/>
                <a:gd name="csY13" fmla="*/ 196537 h 328815"/>
                <a:gd name="csX14" fmla="*/ 596887 w 804689"/>
                <a:gd name="csY14" fmla="*/ 195999 h 328815"/>
                <a:gd name="csX15" fmla="*/ 511758 w 804689"/>
                <a:gd name="csY15" fmla="*/ 217327 h 328815"/>
                <a:gd name="csX16" fmla="*/ 292932 w 804689"/>
                <a:gd name="csY16" fmla="*/ 217327 h 328815"/>
                <a:gd name="csX17" fmla="*/ 201889 w 804689"/>
                <a:gd name="csY17" fmla="*/ 192592 h 328815"/>
                <a:gd name="csX18" fmla="*/ 197409 w 804689"/>
                <a:gd name="csY18" fmla="*/ 189905 h 328815"/>
                <a:gd name="csX19" fmla="*/ 195797 w 804689"/>
                <a:gd name="csY19" fmla="*/ 189008 h 328815"/>
                <a:gd name="csX20" fmla="*/ 192928 w 804689"/>
                <a:gd name="csY20" fmla="*/ 187216 h 328815"/>
                <a:gd name="csX21" fmla="*/ 115865 w 804689"/>
                <a:gd name="csY21" fmla="*/ 75192 h 328815"/>
                <a:gd name="csX22" fmla="*/ 114610 w 804689"/>
                <a:gd name="csY22" fmla="*/ 69099 h 328815"/>
                <a:gd name="csX23" fmla="*/ 113894 w 804689"/>
                <a:gd name="csY23" fmla="*/ 64438 h 328815"/>
                <a:gd name="csX24" fmla="*/ 113625 w 804689"/>
                <a:gd name="csY24" fmla="*/ 62734 h 328815"/>
                <a:gd name="csX25" fmla="*/ 111474 w 804689"/>
                <a:gd name="csY25" fmla="*/ 35938 h 328815"/>
                <a:gd name="csX26" fmla="*/ 113176 w 804689"/>
                <a:gd name="csY26" fmla="*/ 12817 h 328815"/>
                <a:gd name="csX27" fmla="*/ 85756 w 804689"/>
                <a:gd name="csY27" fmla="*/ 0 h 328815"/>
                <a:gd name="csX28" fmla="*/ 2509 w 804689"/>
                <a:gd name="csY28" fmla="*/ 0 h 328815"/>
                <a:gd name="csX29" fmla="*/ 0 w 804689"/>
                <a:gd name="csY29" fmla="*/ 35938 h 328815"/>
                <a:gd name="csX30" fmla="*/ 3585 w 804689"/>
                <a:gd name="csY30" fmla="*/ 79224 h 328815"/>
                <a:gd name="csX31" fmla="*/ 4570 w 804689"/>
                <a:gd name="csY31" fmla="*/ 85946 h 328815"/>
                <a:gd name="csX32" fmla="*/ 4929 w 804689"/>
                <a:gd name="csY32" fmla="*/ 88186 h 328815"/>
                <a:gd name="csX33" fmla="*/ 60397 w 804689"/>
                <a:gd name="csY33" fmla="*/ 213295 h 328815"/>
                <a:gd name="csX34" fmla="*/ 62010 w 804689"/>
                <a:gd name="csY34" fmla="*/ 215446 h 328815"/>
                <a:gd name="csX35" fmla="*/ 63713 w 804689"/>
                <a:gd name="csY35" fmla="*/ 217776 h 328815"/>
                <a:gd name="csX36" fmla="*/ 65505 w 804689"/>
                <a:gd name="csY36" fmla="*/ 220196 h 328815"/>
                <a:gd name="csX37" fmla="*/ 67028 w 804689"/>
                <a:gd name="csY37" fmla="*/ 222257 h 328815"/>
                <a:gd name="csX38" fmla="*/ 292843 w 804689"/>
                <a:gd name="csY38" fmla="*/ 328816 h 328815"/>
                <a:gd name="csX39" fmla="*/ 511668 w 804689"/>
                <a:gd name="csY39" fmla="*/ 328816 h 328815"/>
                <a:gd name="csX40" fmla="*/ 734794 w 804689"/>
                <a:gd name="csY40" fmla="*/ 225394 h 328815"/>
                <a:gd name="csX41" fmla="*/ 736407 w 804689"/>
                <a:gd name="csY41" fmla="*/ 223064 h 328815"/>
                <a:gd name="csX42" fmla="*/ 747608 w 804689"/>
                <a:gd name="csY42" fmla="*/ 207740 h 328815"/>
                <a:gd name="csX43" fmla="*/ 799223 w 804689"/>
                <a:gd name="csY43" fmla="*/ 86484 h 32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</a:cxnLst>
              <a:rect l="l" t="t" r="r" b="b"/>
              <a:pathLst>
                <a:path w="804689" h="328815">
                  <a:moveTo>
                    <a:pt x="799403" y="86574"/>
                  </a:moveTo>
                  <a:lnTo>
                    <a:pt x="802090" y="71427"/>
                  </a:lnTo>
                  <a:lnTo>
                    <a:pt x="802539" y="71427"/>
                  </a:lnTo>
                  <a:cubicBezTo>
                    <a:pt x="803973" y="59688"/>
                    <a:pt x="804689" y="47768"/>
                    <a:pt x="804689" y="35938"/>
                  </a:cubicBezTo>
                  <a:cubicBezTo>
                    <a:pt x="804689" y="24109"/>
                    <a:pt x="803973" y="12279"/>
                    <a:pt x="802539" y="449"/>
                  </a:cubicBezTo>
                  <a:lnTo>
                    <a:pt x="718755" y="449"/>
                  </a:lnTo>
                  <a:cubicBezTo>
                    <a:pt x="709166" y="449"/>
                    <a:pt x="700115" y="4302"/>
                    <a:pt x="693306" y="11292"/>
                  </a:cubicBezTo>
                  <a:cubicBezTo>
                    <a:pt x="692768" y="11830"/>
                    <a:pt x="692230" y="12548"/>
                    <a:pt x="691692" y="13353"/>
                  </a:cubicBezTo>
                  <a:cubicBezTo>
                    <a:pt x="692678" y="20882"/>
                    <a:pt x="693127" y="28501"/>
                    <a:pt x="693127" y="35938"/>
                  </a:cubicBezTo>
                  <a:cubicBezTo>
                    <a:pt x="693127" y="43377"/>
                    <a:pt x="692588" y="51442"/>
                    <a:pt x="691603" y="59239"/>
                  </a:cubicBezTo>
                  <a:lnTo>
                    <a:pt x="691603" y="59239"/>
                  </a:lnTo>
                  <a:cubicBezTo>
                    <a:pt x="691603" y="59239"/>
                    <a:pt x="690707" y="66320"/>
                    <a:pt x="690707" y="66320"/>
                  </a:cubicBezTo>
                  <a:cubicBezTo>
                    <a:pt x="682193" y="116775"/>
                    <a:pt x="652444" y="161584"/>
                    <a:pt x="609073" y="189188"/>
                  </a:cubicBezTo>
                  <a:lnTo>
                    <a:pt x="597513" y="196537"/>
                  </a:lnTo>
                  <a:lnTo>
                    <a:pt x="596887" y="195999"/>
                  </a:lnTo>
                  <a:cubicBezTo>
                    <a:pt x="570720" y="209980"/>
                    <a:pt x="541418" y="217327"/>
                    <a:pt x="511758" y="217327"/>
                  </a:cubicBezTo>
                  <a:lnTo>
                    <a:pt x="292932" y="217327"/>
                  </a:lnTo>
                  <a:cubicBezTo>
                    <a:pt x="261121" y="217327"/>
                    <a:pt x="229668" y="208814"/>
                    <a:pt x="201889" y="192592"/>
                  </a:cubicBezTo>
                  <a:cubicBezTo>
                    <a:pt x="200367" y="191697"/>
                    <a:pt x="198933" y="190800"/>
                    <a:pt x="197409" y="189905"/>
                  </a:cubicBezTo>
                  <a:lnTo>
                    <a:pt x="195797" y="189008"/>
                  </a:lnTo>
                  <a:cubicBezTo>
                    <a:pt x="194811" y="188470"/>
                    <a:pt x="193824" y="187844"/>
                    <a:pt x="192928" y="187216"/>
                  </a:cubicBezTo>
                  <a:cubicBezTo>
                    <a:pt x="153412" y="161046"/>
                    <a:pt x="126080" y="121256"/>
                    <a:pt x="115865" y="75192"/>
                  </a:cubicBezTo>
                  <a:cubicBezTo>
                    <a:pt x="115416" y="73221"/>
                    <a:pt x="115059" y="71160"/>
                    <a:pt x="114610" y="69099"/>
                  </a:cubicBezTo>
                  <a:cubicBezTo>
                    <a:pt x="114341" y="67573"/>
                    <a:pt x="114073" y="65961"/>
                    <a:pt x="113894" y="64438"/>
                  </a:cubicBezTo>
                  <a:lnTo>
                    <a:pt x="113625" y="62734"/>
                  </a:lnTo>
                  <a:cubicBezTo>
                    <a:pt x="112101" y="52697"/>
                    <a:pt x="111474" y="44184"/>
                    <a:pt x="111474" y="35938"/>
                  </a:cubicBezTo>
                  <a:cubicBezTo>
                    <a:pt x="111474" y="28770"/>
                    <a:pt x="112011" y="21331"/>
                    <a:pt x="113176" y="12817"/>
                  </a:cubicBezTo>
                  <a:cubicBezTo>
                    <a:pt x="106367" y="4750"/>
                    <a:pt x="96330" y="0"/>
                    <a:pt x="85756" y="0"/>
                  </a:cubicBezTo>
                  <a:lnTo>
                    <a:pt x="2509" y="0"/>
                  </a:lnTo>
                  <a:cubicBezTo>
                    <a:pt x="807" y="13174"/>
                    <a:pt x="0" y="24735"/>
                    <a:pt x="0" y="35938"/>
                  </a:cubicBezTo>
                  <a:cubicBezTo>
                    <a:pt x="0" y="49201"/>
                    <a:pt x="1165" y="62913"/>
                    <a:pt x="3585" y="79224"/>
                  </a:cubicBezTo>
                  <a:lnTo>
                    <a:pt x="4570" y="85946"/>
                  </a:lnTo>
                  <a:cubicBezTo>
                    <a:pt x="4660" y="86664"/>
                    <a:pt x="4750" y="87469"/>
                    <a:pt x="4929" y="88186"/>
                  </a:cubicBezTo>
                  <a:cubicBezTo>
                    <a:pt x="13084" y="133265"/>
                    <a:pt x="32260" y="176552"/>
                    <a:pt x="60397" y="213295"/>
                  </a:cubicBezTo>
                  <a:cubicBezTo>
                    <a:pt x="60935" y="214013"/>
                    <a:pt x="61473" y="214730"/>
                    <a:pt x="62010" y="215446"/>
                  </a:cubicBezTo>
                  <a:cubicBezTo>
                    <a:pt x="62548" y="216253"/>
                    <a:pt x="63175" y="216971"/>
                    <a:pt x="63713" y="217776"/>
                  </a:cubicBezTo>
                  <a:cubicBezTo>
                    <a:pt x="64340" y="218583"/>
                    <a:pt x="64967" y="219388"/>
                    <a:pt x="65505" y="220196"/>
                  </a:cubicBezTo>
                  <a:cubicBezTo>
                    <a:pt x="66043" y="220913"/>
                    <a:pt x="66490" y="221629"/>
                    <a:pt x="67028" y="222257"/>
                  </a:cubicBezTo>
                  <a:cubicBezTo>
                    <a:pt x="123034" y="290010"/>
                    <a:pt x="205295" y="328816"/>
                    <a:pt x="292843" y="328816"/>
                  </a:cubicBezTo>
                  <a:lnTo>
                    <a:pt x="511668" y="328816"/>
                  </a:lnTo>
                  <a:cubicBezTo>
                    <a:pt x="597782" y="328816"/>
                    <a:pt x="678878" y="291174"/>
                    <a:pt x="734794" y="225394"/>
                  </a:cubicBezTo>
                  <a:lnTo>
                    <a:pt x="736407" y="223064"/>
                  </a:lnTo>
                  <a:lnTo>
                    <a:pt x="747608" y="207740"/>
                  </a:lnTo>
                  <a:cubicBezTo>
                    <a:pt x="774132" y="171354"/>
                    <a:pt x="791517" y="130576"/>
                    <a:pt x="799223" y="864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orme libre 22">
              <a:extLst>
                <a:ext uri="{FF2B5EF4-FFF2-40B4-BE49-F238E27FC236}">
                  <a16:creationId xmlns:a16="http://schemas.microsoft.com/office/drawing/2014/main" id="{D852C45F-07AA-4E8C-9481-3E18CA397E17}"/>
                </a:ext>
              </a:extLst>
            </p:cNvPr>
            <p:cNvSpPr/>
            <p:nvPr/>
          </p:nvSpPr>
          <p:spPr>
            <a:xfrm>
              <a:off x="5099535" y="2525852"/>
              <a:ext cx="872337" cy="356635"/>
            </a:xfrm>
            <a:custGeom>
              <a:avLst/>
              <a:gdLst>
                <a:gd name="csX0" fmla="*/ 799940 w 804509"/>
                <a:gd name="csY0" fmla="*/ 85946 h 328905"/>
                <a:gd name="csX1" fmla="*/ 800299 w 804509"/>
                <a:gd name="csY1" fmla="*/ 83705 h 328905"/>
                <a:gd name="csX2" fmla="*/ 800836 w 804509"/>
                <a:gd name="csY2" fmla="*/ 80122 h 328905"/>
                <a:gd name="csX3" fmla="*/ 800836 w 804509"/>
                <a:gd name="csY3" fmla="*/ 79224 h 328905"/>
                <a:gd name="csX4" fmla="*/ 804510 w 804509"/>
                <a:gd name="csY4" fmla="*/ 35938 h 328905"/>
                <a:gd name="csX5" fmla="*/ 802001 w 804509"/>
                <a:gd name="csY5" fmla="*/ 0 h 328905"/>
                <a:gd name="csX6" fmla="*/ 721352 w 804509"/>
                <a:gd name="csY6" fmla="*/ 0 h 328905"/>
                <a:gd name="csX7" fmla="*/ 691692 w 804509"/>
                <a:gd name="csY7" fmla="*/ 16042 h 328905"/>
                <a:gd name="csX8" fmla="*/ 692946 w 804509"/>
                <a:gd name="csY8" fmla="*/ 35938 h 328905"/>
                <a:gd name="csX9" fmla="*/ 691334 w 804509"/>
                <a:gd name="csY9" fmla="*/ 58970 h 328905"/>
                <a:gd name="csX10" fmla="*/ 690258 w 804509"/>
                <a:gd name="csY10" fmla="*/ 66230 h 328905"/>
                <a:gd name="csX11" fmla="*/ 689900 w 804509"/>
                <a:gd name="csY11" fmla="*/ 68471 h 328905"/>
                <a:gd name="csX12" fmla="*/ 689273 w 804509"/>
                <a:gd name="csY12" fmla="*/ 72593 h 328905"/>
                <a:gd name="csX13" fmla="*/ 613105 w 804509"/>
                <a:gd name="csY13" fmla="*/ 186230 h 328905"/>
                <a:gd name="csX14" fmla="*/ 610147 w 804509"/>
                <a:gd name="csY14" fmla="*/ 188022 h 328905"/>
                <a:gd name="csX15" fmla="*/ 608625 w 804509"/>
                <a:gd name="csY15" fmla="*/ 188919 h 328905"/>
                <a:gd name="csX16" fmla="*/ 605309 w 804509"/>
                <a:gd name="csY16" fmla="*/ 190980 h 328905"/>
                <a:gd name="csX17" fmla="*/ 604234 w 804509"/>
                <a:gd name="csY17" fmla="*/ 191608 h 328905"/>
                <a:gd name="csX18" fmla="*/ 511667 w 804509"/>
                <a:gd name="csY18" fmla="*/ 217327 h 328905"/>
                <a:gd name="csX19" fmla="*/ 292753 w 804509"/>
                <a:gd name="csY19" fmla="*/ 217327 h 328905"/>
                <a:gd name="csX20" fmla="*/ 201800 w 804509"/>
                <a:gd name="csY20" fmla="*/ 192592 h 328905"/>
                <a:gd name="csX21" fmla="*/ 197409 w 804509"/>
                <a:gd name="csY21" fmla="*/ 189905 h 328905"/>
                <a:gd name="csX22" fmla="*/ 195706 w 804509"/>
                <a:gd name="csY22" fmla="*/ 188919 h 328905"/>
                <a:gd name="csX23" fmla="*/ 192928 w 804509"/>
                <a:gd name="csY23" fmla="*/ 187216 h 328905"/>
                <a:gd name="csX24" fmla="*/ 115865 w 804509"/>
                <a:gd name="csY24" fmla="*/ 75192 h 328905"/>
                <a:gd name="csX25" fmla="*/ 114610 w 804509"/>
                <a:gd name="csY25" fmla="*/ 69096 h 328905"/>
                <a:gd name="csX26" fmla="*/ 113893 w 804509"/>
                <a:gd name="csY26" fmla="*/ 64348 h 328905"/>
                <a:gd name="csX27" fmla="*/ 113625 w 804509"/>
                <a:gd name="csY27" fmla="*/ 62734 h 328905"/>
                <a:gd name="csX28" fmla="*/ 111474 w 804509"/>
                <a:gd name="csY28" fmla="*/ 35938 h 328905"/>
                <a:gd name="csX29" fmla="*/ 113176 w 804509"/>
                <a:gd name="csY29" fmla="*/ 12817 h 328905"/>
                <a:gd name="csX30" fmla="*/ 85756 w 804509"/>
                <a:gd name="csY30" fmla="*/ 0 h 328905"/>
                <a:gd name="csX31" fmla="*/ 2509 w 804509"/>
                <a:gd name="csY31" fmla="*/ 0 h 328905"/>
                <a:gd name="csX32" fmla="*/ 0 w 804509"/>
                <a:gd name="csY32" fmla="*/ 35938 h 328905"/>
                <a:gd name="csX33" fmla="*/ 3585 w 804509"/>
                <a:gd name="csY33" fmla="*/ 79224 h 328905"/>
                <a:gd name="csX34" fmla="*/ 3585 w 804509"/>
                <a:gd name="csY34" fmla="*/ 79852 h 328905"/>
                <a:gd name="csX35" fmla="*/ 4301 w 804509"/>
                <a:gd name="csY35" fmla="*/ 83705 h 328905"/>
                <a:gd name="csX36" fmla="*/ 4660 w 804509"/>
                <a:gd name="csY36" fmla="*/ 85946 h 328905"/>
                <a:gd name="csX37" fmla="*/ 5019 w 804509"/>
                <a:gd name="csY37" fmla="*/ 88276 h 328905"/>
                <a:gd name="csX38" fmla="*/ 60486 w 804509"/>
                <a:gd name="csY38" fmla="*/ 213385 h 328905"/>
                <a:gd name="csX39" fmla="*/ 62100 w 804509"/>
                <a:gd name="csY39" fmla="*/ 215535 h 328905"/>
                <a:gd name="csX40" fmla="*/ 63802 w 804509"/>
                <a:gd name="csY40" fmla="*/ 217866 h 328905"/>
                <a:gd name="csX41" fmla="*/ 65594 w 804509"/>
                <a:gd name="csY41" fmla="*/ 220286 h 328905"/>
                <a:gd name="csX42" fmla="*/ 67117 w 804509"/>
                <a:gd name="csY42" fmla="*/ 222347 h 328905"/>
                <a:gd name="csX43" fmla="*/ 292843 w 804509"/>
                <a:gd name="csY43" fmla="*/ 328905 h 328905"/>
                <a:gd name="csX44" fmla="*/ 511757 w 804509"/>
                <a:gd name="csY44" fmla="*/ 328905 h 328905"/>
                <a:gd name="csX45" fmla="*/ 737572 w 804509"/>
                <a:gd name="csY45" fmla="*/ 222347 h 328905"/>
                <a:gd name="csX46" fmla="*/ 739095 w 804509"/>
                <a:gd name="csY46" fmla="*/ 220286 h 328905"/>
                <a:gd name="csX47" fmla="*/ 740977 w 804509"/>
                <a:gd name="csY47" fmla="*/ 217776 h 328905"/>
                <a:gd name="csX48" fmla="*/ 742679 w 804509"/>
                <a:gd name="csY48" fmla="*/ 215446 h 328905"/>
                <a:gd name="csX49" fmla="*/ 744293 w 804509"/>
                <a:gd name="csY49" fmla="*/ 213295 h 328905"/>
                <a:gd name="csX50" fmla="*/ 799760 w 804509"/>
                <a:gd name="csY50" fmla="*/ 88186 h 328905"/>
                <a:gd name="csX51" fmla="*/ 800119 w 804509"/>
                <a:gd name="csY51" fmla="*/ 85946 h 3289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804509" h="328905">
                  <a:moveTo>
                    <a:pt x="799940" y="85946"/>
                  </a:moveTo>
                  <a:lnTo>
                    <a:pt x="800299" y="83705"/>
                  </a:lnTo>
                  <a:cubicBezTo>
                    <a:pt x="800477" y="82539"/>
                    <a:pt x="800656" y="81286"/>
                    <a:pt x="800836" y="80122"/>
                  </a:cubicBezTo>
                  <a:lnTo>
                    <a:pt x="800836" y="79224"/>
                  </a:lnTo>
                  <a:cubicBezTo>
                    <a:pt x="803435" y="62913"/>
                    <a:pt x="804510" y="49111"/>
                    <a:pt x="804510" y="35938"/>
                  </a:cubicBezTo>
                  <a:cubicBezTo>
                    <a:pt x="804510" y="24735"/>
                    <a:pt x="803704" y="13174"/>
                    <a:pt x="802001" y="0"/>
                  </a:cubicBezTo>
                  <a:lnTo>
                    <a:pt x="721352" y="0"/>
                  </a:lnTo>
                  <a:cubicBezTo>
                    <a:pt x="709525" y="0"/>
                    <a:pt x="698413" y="6096"/>
                    <a:pt x="691692" y="16042"/>
                  </a:cubicBezTo>
                  <a:cubicBezTo>
                    <a:pt x="692499" y="23392"/>
                    <a:pt x="692946" y="29754"/>
                    <a:pt x="692946" y="35938"/>
                  </a:cubicBezTo>
                  <a:cubicBezTo>
                    <a:pt x="692946" y="43018"/>
                    <a:pt x="692409" y="50278"/>
                    <a:pt x="691334" y="58970"/>
                  </a:cubicBezTo>
                  <a:cubicBezTo>
                    <a:pt x="691065" y="61390"/>
                    <a:pt x="690617" y="63810"/>
                    <a:pt x="690258" y="66230"/>
                  </a:cubicBezTo>
                  <a:cubicBezTo>
                    <a:pt x="690169" y="66946"/>
                    <a:pt x="689989" y="67753"/>
                    <a:pt x="689900" y="68471"/>
                  </a:cubicBezTo>
                  <a:cubicBezTo>
                    <a:pt x="689720" y="69814"/>
                    <a:pt x="689542" y="71249"/>
                    <a:pt x="689273" y="72593"/>
                  </a:cubicBezTo>
                  <a:cubicBezTo>
                    <a:pt x="679684" y="119105"/>
                    <a:pt x="652622" y="159434"/>
                    <a:pt x="613105" y="186230"/>
                  </a:cubicBezTo>
                  <a:cubicBezTo>
                    <a:pt x="612120" y="186858"/>
                    <a:pt x="611134" y="187486"/>
                    <a:pt x="610147" y="188022"/>
                  </a:cubicBezTo>
                  <a:lnTo>
                    <a:pt x="608625" y="188919"/>
                  </a:lnTo>
                  <a:cubicBezTo>
                    <a:pt x="607549" y="189636"/>
                    <a:pt x="606385" y="190262"/>
                    <a:pt x="605309" y="190980"/>
                  </a:cubicBezTo>
                  <a:lnTo>
                    <a:pt x="604234" y="191608"/>
                  </a:lnTo>
                  <a:cubicBezTo>
                    <a:pt x="576097" y="208455"/>
                    <a:pt x="544106" y="217327"/>
                    <a:pt x="511667" y="217327"/>
                  </a:cubicBezTo>
                  <a:lnTo>
                    <a:pt x="292753" y="217327"/>
                  </a:lnTo>
                  <a:cubicBezTo>
                    <a:pt x="260941" y="217327"/>
                    <a:pt x="229489" y="208814"/>
                    <a:pt x="201800" y="192592"/>
                  </a:cubicBezTo>
                  <a:cubicBezTo>
                    <a:pt x="200276" y="191697"/>
                    <a:pt x="198843" y="190800"/>
                    <a:pt x="197409" y="189905"/>
                  </a:cubicBezTo>
                  <a:lnTo>
                    <a:pt x="195706" y="188919"/>
                  </a:lnTo>
                  <a:cubicBezTo>
                    <a:pt x="194810" y="188380"/>
                    <a:pt x="193824" y="187842"/>
                    <a:pt x="192928" y="187216"/>
                  </a:cubicBezTo>
                  <a:cubicBezTo>
                    <a:pt x="153411" y="161046"/>
                    <a:pt x="126080" y="121256"/>
                    <a:pt x="115865" y="75192"/>
                  </a:cubicBezTo>
                  <a:cubicBezTo>
                    <a:pt x="115416" y="73131"/>
                    <a:pt x="115058" y="71160"/>
                    <a:pt x="114610" y="69096"/>
                  </a:cubicBezTo>
                  <a:cubicBezTo>
                    <a:pt x="114341" y="67573"/>
                    <a:pt x="114072" y="65961"/>
                    <a:pt x="113893" y="64348"/>
                  </a:cubicBezTo>
                  <a:lnTo>
                    <a:pt x="113625" y="62734"/>
                  </a:lnTo>
                  <a:cubicBezTo>
                    <a:pt x="112101" y="52697"/>
                    <a:pt x="111474" y="44184"/>
                    <a:pt x="111474" y="35938"/>
                  </a:cubicBezTo>
                  <a:cubicBezTo>
                    <a:pt x="111474" y="28768"/>
                    <a:pt x="112011" y="21331"/>
                    <a:pt x="113176" y="12817"/>
                  </a:cubicBezTo>
                  <a:cubicBezTo>
                    <a:pt x="106366" y="4750"/>
                    <a:pt x="96330" y="0"/>
                    <a:pt x="85756" y="0"/>
                  </a:cubicBezTo>
                  <a:lnTo>
                    <a:pt x="2509" y="0"/>
                  </a:lnTo>
                  <a:cubicBezTo>
                    <a:pt x="806" y="13174"/>
                    <a:pt x="0" y="24735"/>
                    <a:pt x="0" y="35938"/>
                  </a:cubicBezTo>
                  <a:cubicBezTo>
                    <a:pt x="0" y="49111"/>
                    <a:pt x="1165" y="62913"/>
                    <a:pt x="3585" y="79224"/>
                  </a:cubicBezTo>
                  <a:lnTo>
                    <a:pt x="3585" y="79852"/>
                  </a:lnTo>
                  <a:cubicBezTo>
                    <a:pt x="3854" y="81106"/>
                    <a:pt x="4033" y="82452"/>
                    <a:pt x="4301" y="83705"/>
                  </a:cubicBezTo>
                  <a:lnTo>
                    <a:pt x="4660" y="85946"/>
                  </a:lnTo>
                  <a:cubicBezTo>
                    <a:pt x="4750" y="86753"/>
                    <a:pt x="4839" y="87469"/>
                    <a:pt x="5019" y="88276"/>
                  </a:cubicBezTo>
                  <a:cubicBezTo>
                    <a:pt x="13172" y="133355"/>
                    <a:pt x="32349" y="176640"/>
                    <a:pt x="60486" y="213385"/>
                  </a:cubicBezTo>
                  <a:cubicBezTo>
                    <a:pt x="61024" y="214102"/>
                    <a:pt x="61561" y="214818"/>
                    <a:pt x="62100" y="215535"/>
                  </a:cubicBezTo>
                  <a:cubicBezTo>
                    <a:pt x="62637" y="216343"/>
                    <a:pt x="63264" y="217058"/>
                    <a:pt x="63802" y="217866"/>
                  </a:cubicBezTo>
                  <a:cubicBezTo>
                    <a:pt x="64429" y="218673"/>
                    <a:pt x="65056" y="219478"/>
                    <a:pt x="65594" y="220286"/>
                  </a:cubicBezTo>
                  <a:cubicBezTo>
                    <a:pt x="66131" y="221003"/>
                    <a:pt x="66580" y="221719"/>
                    <a:pt x="67117" y="222347"/>
                  </a:cubicBezTo>
                  <a:cubicBezTo>
                    <a:pt x="123123" y="290010"/>
                    <a:pt x="205384" y="328905"/>
                    <a:pt x="292843" y="328905"/>
                  </a:cubicBezTo>
                  <a:lnTo>
                    <a:pt x="511757" y="328905"/>
                  </a:lnTo>
                  <a:cubicBezTo>
                    <a:pt x="599305" y="328905"/>
                    <a:pt x="681567" y="290100"/>
                    <a:pt x="737572" y="222347"/>
                  </a:cubicBezTo>
                  <a:cubicBezTo>
                    <a:pt x="738109" y="221719"/>
                    <a:pt x="738558" y="221003"/>
                    <a:pt x="739095" y="220286"/>
                  </a:cubicBezTo>
                  <a:cubicBezTo>
                    <a:pt x="739723" y="219478"/>
                    <a:pt x="740260" y="218583"/>
                    <a:pt x="740977" y="217776"/>
                  </a:cubicBezTo>
                  <a:cubicBezTo>
                    <a:pt x="741515" y="217058"/>
                    <a:pt x="742142" y="216253"/>
                    <a:pt x="742679" y="215446"/>
                  </a:cubicBezTo>
                  <a:cubicBezTo>
                    <a:pt x="743218" y="214728"/>
                    <a:pt x="743755" y="214013"/>
                    <a:pt x="744293" y="213295"/>
                  </a:cubicBezTo>
                  <a:cubicBezTo>
                    <a:pt x="772341" y="176552"/>
                    <a:pt x="791516" y="133265"/>
                    <a:pt x="799760" y="88186"/>
                  </a:cubicBezTo>
                  <a:cubicBezTo>
                    <a:pt x="799850" y="87469"/>
                    <a:pt x="800029" y="86664"/>
                    <a:pt x="800119" y="8594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orme libre 23">
              <a:extLst>
                <a:ext uri="{FF2B5EF4-FFF2-40B4-BE49-F238E27FC236}">
                  <a16:creationId xmlns:a16="http://schemas.microsoft.com/office/drawing/2014/main" id="{5F3D3678-FFDB-41E6-AA99-09F0DFAB1C7E}"/>
                </a:ext>
              </a:extLst>
            </p:cNvPr>
            <p:cNvSpPr/>
            <p:nvPr/>
          </p:nvSpPr>
          <p:spPr>
            <a:xfrm>
              <a:off x="5185817" y="2247153"/>
              <a:ext cx="699871" cy="145568"/>
            </a:xfrm>
            <a:custGeom>
              <a:avLst/>
              <a:gdLst>
                <a:gd name="csX0" fmla="*/ 213270 w 645453"/>
                <a:gd name="csY0" fmla="*/ 111576 h 134249"/>
                <a:gd name="csX1" fmla="*/ 432184 w 645453"/>
                <a:gd name="csY1" fmla="*/ 111576 h 134249"/>
                <a:gd name="csX2" fmla="*/ 519463 w 645453"/>
                <a:gd name="csY2" fmla="*/ 134250 h 134249"/>
                <a:gd name="csX3" fmla="*/ 641869 w 645453"/>
                <a:gd name="csY3" fmla="*/ 92398 h 134249"/>
                <a:gd name="csX4" fmla="*/ 645454 w 645453"/>
                <a:gd name="csY4" fmla="*/ 92398 h 134249"/>
                <a:gd name="csX5" fmla="*/ 432184 w 645453"/>
                <a:gd name="csY5" fmla="*/ 0 h 134249"/>
                <a:gd name="csX6" fmla="*/ 213270 w 645453"/>
                <a:gd name="csY6" fmla="*/ 0 h 134249"/>
                <a:gd name="csX7" fmla="*/ 0 w 645453"/>
                <a:gd name="csY7" fmla="*/ 92398 h 134249"/>
                <a:gd name="csX8" fmla="*/ 6272 w 645453"/>
                <a:gd name="csY8" fmla="*/ 92398 h 134249"/>
                <a:gd name="csX9" fmla="*/ 127513 w 645453"/>
                <a:gd name="csY9" fmla="*/ 133443 h 134249"/>
                <a:gd name="csX10" fmla="*/ 213360 w 645453"/>
                <a:gd name="csY10" fmla="*/ 111576 h 134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453" h="134249">
                  <a:moveTo>
                    <a:pt x="213270" y="111576"/>
                  </a:moveTo>
                  <a:lnTo>
                    <a:pt x="432184" y="111576"/>
                  </a:lnTo>
                  <a:cubicBezTo>
                    <a:pt x="462562" y="111576"/>
                    <a:pt x="492670" y="119374"/>
                    <a:pt x="519463" y="134250"/>
                  </a:cubicBezTo>
                  <a:cubicBezTo>
                    <a:pt x="554411" y="107274"/>
                    <a:pt x="597692" y="92398"/>
                    <a:pt x="641869" y="92398"/>
                  </a:cubicBezTo>
                  <a:lnTo>
                    <a:pt x="645454" y="92398"/>
                  </a:lnTo>
                  <a:cubicBezTo>
                    <a:pt x="590075" y="33428"/>
                    <a:pt x="513370" y="0"/>
                    <a:pt x="432184" y="0"/>
                  </a:cubicBezTo>
                  <a:lnTo>
                    <a:pt x="213270" y="0"/>
                  </a:lnTo>
                  <a:cubicBezTo>
                    <a:pt x="132084" y="0"/>
                    <a:pt x="55379" y="33428"/>
                    <a:pt x="0" y="92398"/>
                  </a:cubicBezTo>
                  <a:lnTo>
                    <a:pt x="6272" y="92398"/>
                  </a:lnTo>
                  <a:cubicBezTo>
                    <a:pt x="49913" y="92398"/>
                    <a:pt x="92745" y="106916"/>
                    <a:pt x="127513" y="133443"/>
                  </a:cubicBezTo>
                  <a:cubicBezTo>
                    <a:pt x="153949" y="119105"/>
                    <a:pt x="183519" y="111576"/>
                    <a:pt x="213360" y="11157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orme libre 24">
              <a:extLst>
                <a:ext uri="{FF2B5EF4-FFF2-40B4-BE49-F238E27FC236}">
                  <a16:creationId xmlns:a16="http://schemas.microsoft.com/office/drawing/2014/main" id="{26E14757-3383-4365-90A6-6FF64DE47973}"/>
                </a:ext>
              </a:extLst>
            </p:cNvPr>
            <p:cNvSpPr/>
            <p:nvPr/>
          </p:nvSpPr>
          <p:spPr>
            <a:xfrm>
              <a:off x="5944182" y="4104562"/>
              <a:ext cx="303637" cy="120985"/>
            </a:xfrm>
            <a:custGeom>
              <a:avLst/>
              <a:gdLst>
                <a:gd name="csX0" fmla="*/ 234416 w 280028"/>
                <a:gd name="csY0" fmla="*/ 111578 h 111578"/>
                <a:gd name="csX1" fmla="*/ 280028 w 280028"/>
                <a:gd name="csY1" fmla="*/ 0 h 111578"/>
                <a:gd name="csX2" fmla="*/ 0 w 280028"/>
                <a:gd name="csY2" fmla="*/ 0 h 111578"/>
                <a:gd name="csX3" fmla="*/ 45611 w 280028"/>
                <a:gd name="csY3" fmla="*/ 111578 h 111578"/>
                <a:gd name="csX4" fmla="*/ 234416 w 280028"/>
                <a:gd name="csY4" fmla="*/ 111578 h 111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0028" h="111578">
                  <a:moveTo>
                    <a:pt x="234416" y="111578"/>
                  </a:moveTo>
                  <a:cubicBezTo>
                    <a:pt x="242392" y="71608"/>
                    <a:pt x="257626" y="34146"/>
                    <a:pt x="280028" y="0"/>
                  </a:cubicBezTo>
                  <a:lnTo>
                    <a:pt x="0" y="0"/>
                  </a:lnTo>
                  <a:cubicBezTo>
                    <a:pt x="22313" y="34146"/>
                    <a:pt x="37635" y="71608"/>
                    <a:pt x="45611" y="111578"/>
                  </a:cubicBezTo>
                  <a:lnTo>
                    <a:pt x="234416" y="1115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orme libre 25">
              <a:extLst>
                <a:ext uri="{FF2B5EF4-FFF2-40B4-BE49-F238E27FC236}">
                  <a16:creationId xmlns:a16="http://schemas.microsoft.com/office/drawing/2014/main" id="{E202463C-AC23-4816-BAF5-A93CB41DC7D1}"/>
                </a:ext>
              </a:extLst>
            </p:cNvPr>
            <p:cNvSpPr/>
            <p:nvPr/>
          </p:nvSpPr>
          <p:spPr>
            <a:xfrm>
              <a:off x="5690293" y="4155580"/>
              <a:ext cx="808597" cy="326316"/>
            </a:xfrm>
            <a:custGeom>
              <a:avLst/>
              <a:gdLst>
                <a:gd name="csX0" fmla="*/ 679505 w 745725"/>
                <a:gd name="csY0" fmla="*/ 263303 h 300943"/>
                <a:gd name="csX1" fmla="*/ 681028 w 745725"/>
                <a:gd name="csY1" fmla="*/ 262137 h 300943"/>
                <a:gd name="csX2" fmla="*/ 683179 w 745725"/>
                <a:gd name="csY2" fmla="*/ 260435 h 300943"/>
                <a:gd name="csX3" fmla="*/ 684881 w 745725"/>
                <a:gd name="csY3" fmla="*/ 258912 h 300943"/>
                <a:gd name="csX4" fmla="*/ 686584 w 745725"/>
                <a:gd name="csY4" fmla="*/ 257389 h 300943"/>
                <a:gd name="csX5" fmla="*/ 745726 w 745725"/>
                <a:gd name="csY5" fmla="*/ 126992 h 300943"/>
                <a:gd name="csX6" fmla="*/ 691512 w 745725"/>
                <a:gd name="csY6" fmla="*/ 1166 h 300943"/>
                <a:gd name="csX7" fmla="*/ 628786 w 745725"/>
                <a:gd name="csY7" fmla="*/ 102257 h 300943"/>
                <a:gd name="csX8" fmla="*/ 634163 w 745725"/>
                <a:gd name="csY8" fmla="*/ 127082 h 300943"/>
                <a:gd name="csX9" fmla="*/ 627621 w 745725"/>
                <a:gd name="csY9" fmla="*/ 154416 h 300943"/>
                <a:gd name="csX10" fmla="*/ 623409 w 745725"/>
                <a:gd name="csY10" fmla="*/ 162123 h 300943"/>
                <a:gd name="csX11" fmla="*/ 619825 w 745725"/>
                <a:gd name="csY11" fmla="*/ 166604 h 300943"/>
                <a:gd name="csX12" fmla="*/ 618929 w 745725"/>
                <a:gd name="csY12" fmla="*/ 167590 h 300943"/>
                <a:gd name="csX13" fmla="*/ 571794 w 745725"/>
                <a:gd name="csY13" fmla="*/ 189457 h 300943"/>
                <a:gd name="csX14" fmla="*/ 173930 w 745725"/>
                <a:gd name="csY14" fmla="*/ 189457 h 300943"/>
                <a:gd name="csX15" fmla="*/ 129126 w 745725"/>
                <a:gd name="csY15" fmla="*/ 170367 h 300943"/>
                <a:gd name="csX16" fmla="*/ 125363 w 745725"/>
                <a:gd name="csY16" fmla="*/ 165886 h 300943"/>
                <a:gd name="csX17" fmla="*/ 124825 w 745725"/>
                <a:gd name="csY17" fmla="*/ 165170 h 300943"/>
                <a:gd name="csX18" fmla="*/ 120434 w 745725"/>
                <a:gd name="csY18" fmla="*/ 158718 h 300943"/>
                <a:gd name="csX19" fmla="*/ 111473 w 745725"/>
                <a:gd name="csY19" fmla="*/ 126903 h 300943"/>
                <a:gd name="csX20" fmla="*/ 118822 w 745725"/>
                <a:gd name="csY20" fmla="*/ 98045 h 300943"/>
                <a:gd name="csX21" fmla="*/ 55288 w 745725"/>
                <a:gd name="csY21" fmla="*/ 0 h 300943"/>
                <a:gd name="csX22" fmla="*/ 0 w 745725"/>
                <a:gd name="csY22" fmla="*/ 126903 h 300943"/>
                <a:gd name="csX23" fmla="*/ 60127 w 745725"/>
                <a:gd name="csY23" fmla="*/ 258194 h 300943"/>
                <a:gd name="csX24" fmla="*/ 60127 w 745725"/>
                <a:gd name="csY24" fmla="*/ 258194 h 300943"/>
                <a:gd name="csX25" fmla="*/ 61830 w 745725"/>
                <a:gd name="csY25" fmla="*/ 259809 h 300943"/>
                <a:gd name="csX26" fmla="*/ 63532 w 745725"/>
                <a:gd name="csY26" fmla="*/ 261332 h 300943"/>
                <a:gd name="csX27" fmla="*/ 65324 w 745725"/>
                <a:gd name="csY27" fmla="*/ 262675 h 300943"/>
                <a:gd name="csX28" fmla="*/ 67296 w 745725"/>
                <a:gd name="csY28" fmla="*/ 264111 h 300943"/>
                <a:gd name="csX29" fmla="*/ 173930 w 745725"/>
                <a:gd name="csY29" fmla="*/ 300943 h 300943"/>
                <a:gd name="csX30" fmla="*/ 571794 w 745725"/>
                <a:gd name="csY30" fmla="*/ 300943 h 300943"/>
                <a:gd name="csX31" fmla="*/ 679594 w 745725"/>
                <a:gd name="csY31" fmla="*/ 263303 h 30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45725" h="300943">
                  <a:moveTo>
                    <a:pt x="679505" y="263303"/>
                  </a:moveTo>
                  <a:lnTo>
                    <a:pt x="681028" y="262137"/>
                  </a:lnTo>
                  <a:cubicBezTo>
                    <a:pt x="681745" y="261601"/>
                    <a:pt x="682461" y="261063"/>
                    <a:pt x="683179" y="260435"/>
                  </a:cubicBezTo>
                  <a:cubicBezTo>
                    <a:pt x="683716" y="259986"/>
                    <a:pt x="684344" y="259450"/>
                    <a:pt x="684881" y="258912"/>
                  </a:cubicBezTo>
                  <a:cubicBezTo>
                    <a:pt x="685419" y="258374"/>
                    <a:pt x="686046" y="257836"/>
                    <a:pt x="686584" y="257389"/>
                  </a:cubicBezTo>
                  <a:cubicBezTo>
                    <a:pt x="724130" y="224228"/>
                    <a:pt x="745726" y="176732"/>
                    <a:pt x="745726" y="126992"/>
                  </a:cubicBezTo>
                  <a:cubicBezTo>
                    <a:pt x="745726" y="77253"/>
                    <a:pt x="726012" y="34056"/>
                    <a:pt x="691512" y="1166"/>
                  </a:cubicBezTo>
                  <a:cubicBezTo>
                    <a:pt x="657998" y="25184"/>
                    <a:pt x="635417" y="61570"/>
                    <a:pt x="628786" y="102257"/>
                  </a:cubicBezTo>
                  <a:cubicBezTo>
                    <a:pt x="632370" y="110322"/>
                    <a:pt x="634163" y="118658"/>
                    <a:pt x="634163" y="127082"/>
                  </a:cubicBezTo>
                  <a:cubicBezTo>
                    <a:pt x="634163" y="136403"/>
                    <a:pt x="632011" y="145544"/>
                    <a:pt x="627621" y="154416"/>
                  </a:cubicBezTo>
                  <a:cubicBezTo>
                    <a:pt x="626367" y="157014"/>
                    <a:pt x="625023" y="159613"/>
                    <a:pt x="623409" y="162123"/>
                  </a:cubicBezTo>
                  <a:cubicBezTo>
                    <a:pt x="622334" y="163735"/>
                    <a:pt x="621079" y="165170"/>
                    <a:pt x="619825" y="166604"/>
                  </a:cubicBezTo>
                  <a:lnTo>
                    <a:pt x="618929" y="167590"/>
                  </a:lnTo>
                  <a:cubicBezTo>
                    <a:pt x="606922" y="181480"/>
                    <a:pt x="589716" y="189457"/>
                    <a:pt x="571794" y="189457"/>
                  </a:cubicBezTo>
                  <a:lnTo>
                    <a:pt x="173930" y="189457"/>
                  </a:lnTo>
                  <a:cubicBezTo>
                    <a:pt x="156995" y="189457"/>
                    <a:pt x="141044" y="182646"/>
                    <a:pt x="129126" y="170367"/>
                  </a:cubicBezTo>
                  <a:cubicBezTo>
                    <a:pt x="127783" y="168934"/>
                    <a:pt x="126528" y="167411"/>
                    <a:pt x="125363" y="165886"/>
                  </a:cubicBezTo>
                  <a:lnTo>
                    <a:pt x="124825" y="165170"/>
                  </a:lnTo>
                  <a:cubicBezTo>
                    <a:pt x="123212" y="163109"/>
                    <a:pt x="121689" y="160959"/>
                    <a:pt x="120434" y="158718"/>
                  </a:cubicBezTo>
                  <a:cubicBezTo>
                    <a:pt x="114609" y="148859"/>
                    <a:pt x="111473" y="137926"/>
                    <a:pt x="111473" y="126903"/>
                  </a:cubicBezTo>
                  <a:cubicBezTo>
                    <a:pt x="111473" y="117044"/>
                    <a:pt x="113982" y="107097"/>
                    <a:pt x="118822" y="98045"/>
                  </a:cubicBezTo>
                  <a:cubicBezTo>
                    <a:pt x="111294" y="58432"/>
                    <a:pt x="88354" y="23123"/>
                    <a:pt x="55288" y="0"/>
                  </a:cubicBezTo>
                  <a:cubicBezTo>
                    <a:pt x="20072" y="32982"/>
                    <a:pt x="0" y="78866"/>
                    <a:pt x="0" y="126903"/>
                  </a:cubicBezTo>
                  <a:cubicBezTo>
                    <a:pt x="0" y="174938"/>
                    <a:pt x="21954" y="224946"/>
                    <a:pt x="60127" y="258194"/>
                  </a:cubicBezTo>
                  <a:lnTo>
                    <a:pt x="60127" y="258194"/>
                  </a:lnTo>
                  <a:cubicBezTo>
                    <a:pt x="60754" y="258733"/>
                    <a:pt x="61292" y="259271"/>
                    <a:pt x="61830" y="259809"/>
                  </a:cubicBezTo>
                  <a:cubicBezTo>
                    <a:pt x="62368" y="260345"/>
                    <a:pt x="62906" y="260794"/>
                    <a:pt x="63532" y="261332"/>
                  </a:cubicBezTo>
                  <a:cubicBezTo>
                    <a:pt x="64071" y="261781"/>
                    <a:pt x="64697" y="262227"/>
                    <a:pt x="65324" y="262675"/>
                  </a:cubicBezTo>
                  <a:cubicBezTo>
                    <a:pt x="65952" y="263124"/>
                    <a:pt x="66669" y="263662"/>
                    <a:pt x="67296" y="264111"/>
                  </a:cubicBezTo>
                  <a:cubicBezTo>
                    <a:pt x="98211" y="288218"/>
                    <a:pt x="135130" y="300943"/>
                    <a:pt x="173930" y="300943"/>
                  </a:cubicBezTo>
                  <a:lnTo>
                    <a:pt x="571794" y="300943"/>
                  </a:lnTo>
                  <a:cubicBezTo>
                    <a:pt x="611223" y="300943"/>
                    <a:pt x="648500" y="287949"/>
                    <a:pt x="679594" y="2633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orme libre 26">
              <a:extLst>
                <a:ext uri="{FF2B5EF4-FFF2-40B4-BE49-F238E27FC236}">
                  <a16:creationId xmlns:a16="http://schemas.microsoft.com/office/drawing/2014/main" id="{97A65517-7249-4C0C-A2A8-BE6F0F8C0B11}"/>
                </a:ext>
              </a:extLst>
            </p:cNvPr>
            <p:cNvSpPr/>
            <p:nvPr/>
          </p:nvSpPr>
          <p:spPr>
            <a:xfrm>
              <a:off x="6810885" y="4104468"/>
              <a:ext cx="808793" cy="377427"/>
            </a:xfrm>
            <a:custGeom>
              <a:avLst/>
              <a:gdLst>
                <a:gd name="csX0" fmla="*/ 571796 w 745905"/>
                <a:gd name="csY0" fmla="*/ 88 h 348080"/>
                <a:gd name="csX1" fmla="*/ 234148 w 745905"/>
                <a:gd name="csY1" fmla="*/ 88 h 348080"/>
                <a:gd name="csX2" fmla="*/ 279759 w 745905"/>
                <a:gd name="csY2" fmla="*/ 111666 h 348080"/>
                <a:gd name="csX3" fmla="*/ 571796 w 745905"/>
                <a:gd name="csY3" fmla="*/ 111666 h 348080"/>
                <a:gd name="csX4" fmla="*/ 634253 w 745905"/>
                <a:gd name="csY4" fmla="*/ 174130 h 348080"/>
                <a:gd name="csX5" fmla="*/ 571796 w 745905"/>
                <a:gd name="csY5" fmla="*/ 236595 h 348080"/>
                <a:gd name="csX6" fmla="*/ 173931 w 745905"/>
                <a:gd name="csY6" fmla="*/ 236595 h 348080"/>
                <a:gd name="csX7" fmla="*/ 129127 w 745905"/>
                <a:gd name="csY7" fmla="*/ 217505 h 348080"/>
                <a:gd name="csX8" fmla="*/ 125363 w 745905"/>
                <a:gd name="csY8" fmla="*/ 213024 h 348080"/>
                <a:gd name="csX9" fmla="*/ 124826 w 745905"/>
                <a:gd name="csY9" fmla="*/ 212308 h 348080"/>
                <a:gd name="csX10" fmla="*/ 120435 w 745905"/>
                <a:gd name="csY10" fmla="*/ 205856 h 348080"/>
                <a:gd name="csX11" fmla="*/ 111474 w 745905"/>
                <a:gd name="csY11" fmla="*/ 174040 h 348080"/>
                <a:gd name="csX12" fmla="*/ 118822 w 745905"/>
                <a:gd name="csY12" fmla="*/ 145183 h 348080"/>
                <a:gd name="csX13" fmla="*/ 55289 w 745905"/>
                <a:gd name="csY13" fmla="*/ 47138 h 348080"/>
                <a:gd name="csX14" fmla="*/ 0 w 745905"/>
                <a:gd name="csY14" fmla="*/ 174040 h 348080"/>
                <a:gd name="csX15" fmla="*/ 60217 w 745905"/>
                <a:gd name="csY15" fmla="*/ 305332 h 348080"/>
                <a:gd name="csX16" fmla="*/ 61920 w 745905"/>
                <a:gd name="csY16" fmla="*/ 306947 h 348080"/>
                <a:gd name="csX17" fmla="*/ 63622 w 745905"/>
                <a:gd name="csY17" fmla="*/ 308470 h 348080"/>
                <a:gd name="csX18" fmla="*/ 65415 w 745905"/>
                <a:gd name="csY18" fmla="*/ 309813 h 348080"/>
                <a:gd name="csX19" fmla="*/ 67386 w 745905"/>
                <a:gd name="csY19" fmla="*/ 311249 h 348080"/>
                <a:gd name="csX20" fmla="*/ 174021 w 745905"/>
                <a:gd name="csY20" fmla="*/ 348081 h 348080"/>
                <a:gd name="csX21" fmla="*/ 571885 w 745905"/>
                <a:gd name="csY21" fmla="*/ 348081 h 348080"/>
                <a:gd name="csX22" fmla="*/ 745905 w 745905"/>
                <a:gd name="csY22" fmla="*/ 174040 h 348080"/>
                <a:gd name="csX23" fmla="*/ 571885 w 745905"/>
                <a:gd name="csY23" fmla="*/ 0 h 348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45905" h="348080">
                  <a:moveTo>
                    <a:pt x="571796" y="88"/>
                  </a:moveTo>
                  <a:lnTo>
                    <a:pt x="234148" y="88"/>
                  </a:lnTo>
                  <a:cubicBezTo>
                    <a:pt x="256461" y="34233"/>
                    <a:pt x="271784" y="71696"/>
                    <a:pt x="279759" y="111666"/>
                  </a:cubicBezTo>
                  <a:lnTo>
                    <a:pt x="571796" y="111666"/>
                  </a:lnTo>
                  <a:cubicBezTo>
                    <a:pt x="606205" y="111666"/>
                    <a:pt x="634253" y="139715"/>
                    <a:pt x="634253" y="174130"/>
                  </a:cubicBezTo>
                  <a:cubicBezTo>
                    <a:pt x="634253" y="208543"/>
                    <a:pt x="606205" y="236595"/>
                    <a:pt x="571796" y="236595"/>
                  </a:cubicBezTo>
                  <a:lnTo>
                    <a:pt x="173931" y="236595"/>
                  </a:lnTo>
                  <a:cubicBezTo>
                    <a:pt x="156995" y="236595"/>
                    <a:pt x="141044" y="229784"/>
                    <a:pt x="129127" y="217505"/>
                  </a:cubicBezTo>
                  <a:cubicBezTo>
                    <a:pt x="127783" y="216071"/>
                    <a:pt x="126528" y="214549"/>
                    <a:pt x="125363" y="213024"/>
                  </a:cubicBezTo>
                  <a:lnTo>
                    <a:pt x="124826" y="212308"/>
                  </a:lnTo>
                  <a:cubicBezTo>
                    <a:pt x="123212" y="210247"/>
                    <a:pt x="121778" y="208096"/>
                    <a:pt x="120435" y="205856"/>
                  </a:cubicBezTo>
                  <a:cubicBezTo>
                    <a:pt x="114610" y="195997"/>
                    <a:pt x="111474" y="185063"/>
                    <a:pt x="111474" y="174040"/>
                  </a:cubicBezTo>
                  <a:cubicBezTo>
                    <a:pt x="111474" y="164181"/>
                    <a:pt x="113982" y="154235"/>
                    <a:pt x="118822" y="145183"/>
                  </a:cubicBezTo>
                  <a:cubicBezTo>
                    <a:pt x="111295" y="105570"/>
                    <a:pt x="88354" y="70260"/>
                    <a:pt x="55289" y="47138"/>
                  </a:cubicBezTo>
                  <a:cubicBezTo>
                    <a:pt x="20072" y="80119"/>
                    <a:pt x="0" y="126003"/>
                    <a:pt x="0" y="174040"/>
                  </a:cubicBezTo>
                  <a:cubicBezTo>
                    <a:pt x="0" y="222075"/>
                    <a:pt x="21954" y="272173"/>
                    <a:pt x="60217" y="305332"/>
                  </a:cubicBezTo>
                  <a:cubicBezTo>
                    <a:pt x="60845" y="305870"/>
                    <a:pt x="61382" y="306409"/>
                    <a:pt x="61920" y="306947"/>
                  </a:cubicBezTo>
                  <a:cubicBezTo>
                    <a:pt x="62457" y="307483"/>
                    <a:pt x="62995" y="308021"/>
                    <a:pt x="63622" y="308470"/>
                  </a:cubicBezTo>
                  <a:cubicBezTo>
                    <a:pt x="64160" y="308918"/>
                    <a:pt x="64787" y="309365"/>
                    <a:pt x="65415" y="309813"/>
                  </a:cubicBezTo>
                  <a:cubicBezTo>
                    <a:pt x="66042" y="310262"/>
                    <a:pt x="66758" y="310800"/>
                    <a:pt x="67386" y="311249"/>
                  </a:cubicBezTo>
                  <a:cubicBezTo>
                    <a:pt x="98301" y="335356"/>
                    <a:pt x="135220" y="348081"/>
                    <a:pt x="174021" y="348081"/>
                  </a:cubicBezTo>
                  <a:lnTo>
                    <a:pt x="571885" y="348081"/>
                  </a:lnTo>
                  <a:cubicBezTo>
                    <a:pt x="667856" y="348081"/>
                    <a:pt x="745905" y="270023"/>
                    <a:pt x="745905" y="174040"/>
                  </a:cubicBezTo>
                  <a:cubicBezTo>
                    <a:pt x="745905" y="78058"/>
                    <a:pt x="667856" y="0"/>
                    <a:pt x="571885" y="0"/>
                  </a:cubicBezTo>
                  <a:close/>
                </a:path>
              </a:pathLst>
            </a:cu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orme libre 27">
              <a:extLst>
                <a:ext uri="{FF2B5EF4-FFF2-40B4-BE49-F238E27FC236}">
                  <a16:creationId xmlns:a16="http://schemas.microsoft.com/office/drawing/2014/main" id="{B56AD76D-6785-4394-9832-8EEA798FD0AA}"/>
                </a:ext>
              </a:extLst>
            </p:cNvPr>
            <p:cNvSpPr/>
            <p:nvPr/>
          </p:nvSpPr>
          <p:spPr>
            <a:xfrm>
              <a:off x="4572421" y="4104468"/>
              <a:ext cx="808695" cy="377427"/>
            </a:xfrm>
            <a:custGeom>
              <a:avLst/>
              <a:gdLst>
                <a:gd name="csX0" fmla="*/ 678072 w 745815"/>
                <a:gd name="csY0" fmla="*/ 311605 h 348080"/>
                <a:gd name="csX1" fmla="*/ 678788 w 745815"/>
                <a:gd name="csY1" fmla="*/ 311069 h 348080"/>
                <a:gd name="csX2" fmla="*/ 680491 w 745815"/>
                <a:gd name="csY2" fmla="*/ 309813 h 348080"/>
                <a:gd name="csX3" fmla="*/ 682283 w 745815"/>
                <a:gd name="csY3" fmla="*/ 308470 h 348080"/>
                <a:gd name="csX4" fmla="*/ 683897 w 745815"/>
                <a:gd name="csY4" fmla="*/ 307034 h 348080"/>
                <a:gd name="csX5" fmla="*/ 685599 w 745815"/>
                <a:gd name="csY5" fmla="*/ 305422 h 348080"/>
                <a:gd name="csX6" fmla="*/ 745816 w 745815"/>
                <a:gd name="csY6" fmla="*/ 174130 h 348080"/>
                <a:gd name="csX7" fmla="*/ 690528 w 745815"/>
                <a:gd name="csY7" fmla="*/ 47227 h 348080"/>
                <a:gd name="csX8" fmla="*/ 626994 w 745815"/>
                <a:gd name="csY8" fmla="*/ 145273 h 348080"/>
                <a:gd name="csX9" fmla="*/ 634342 w 745815"/>
                <a:gd name="csY9" fmla="*/ 174130 h 348080"/>
                <a:gd name="csX10" fmla="*/ 625382 w 745815"/>
                <a:gd name="csY10" fmla="*/ 205856 h 348080"/>
                <a:gd name="csX11" fmla="*/ 620991 w 745815"/>
                <a:gd name="csY11" fmla="*/ 212308 h 348080"/>
                <a:gd name="csX12" fmla="*/ 620453 w 745815"/>
                <a:gd name="csY12" fmla="*/ 212934 h 348080"/>
                <a:gd name="csX13" fmla="*/ 616690 w 745815"/>
                <a:gd name="csY13" fmla="*/ 217415 h 348080"/>
                <a:gd name="csX14" fmla="*/ 571885 w 745815"/>
                <a:gd name="csY14" fmla="*/ 236505 h 348080"/>
                <a:gd name="csX15" fmla="*/ 174021 w 745815"/>
                <a:gd name="csY15" fmla="*/ 236505 h 348080"/>
                <a:gd name="csX16" fmla="*/ 111564 w 745815"/>
                <a:gd name="csY16" fmla="*/ 174040 h 348080"/>
                <a:gd name="csX17" fmla="*/ 174021 w 745815"/>
                <a:gd name="csY17" fmla="*/ 111576 h 348080"/>
                <a:gd name="csX18" fmla="*/ 466057 w 745815"/>
                <a:gd name="csY18" fmla="*/ 111576 h 348080"/>
                <a:gd name="csX19" fmla="*/ 511667 w 745815"/>
                <a:gd name="csY19" fmla="*/ 0 h 348080"/>
                <a:gd name="csX20" fmla="*/ 174021 w 745815"/>
                <a:gd name="csY20" fmla="*/ 0 h 348080"/>
                <a:gd name="csX21" fmla="*/ 0 w 745815"/>
                <a:gd name="csY21" fmla="*/ 174040 h 348080"/>
                <a:gd name="csX22" fmla="*/ 174021 w 745815"/>
                <a:gd name="csY22" fmla="*/ 348081 h 348080"/>
                <a:gd name="csX23" fmla="*/ 571885 w 745815"/>
                <a:gd name="csY23" fmla="*/ 348081 h 348080"/>
                <a:gd name="csX24" fmla="*/ 678072 w 745815"/>
                <a:gd name="csY24" fmla="*/ 311605 h 348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5815" h="348080">
                  <a:moveTo>
                    <a:pt x="678072" y="311605"/>
                  </a:moveTo>
                  <a:lnTo>
                    <a:pt x="678788" y="311069"/>
                  </a:lnTo>
                  <a:cubicBezTo>
                    <a:pt x="679326" y="310621"/>
                    <a:pt x="679953" y="310172"/>
                    <a:pt x="680491" y="309813"/>
                  </a:cubicBezTo>
                  <a:cubicBezTo>
                    <a:pt x="681118" y="309365"/>
                    <a:pt x="681745" y="308918"/>
                    <a:pt x="682283" y="308470"/>
                  </a:cubicBezTo>
                  <a:cubicBezTo>
                    <a:pt x="682821" y="308021"/>
                    <a:pt x="683358" y="307483"/>
                    <a:pt x="683897" y="307034"/>
                  </a:cubicBezTo>
                  <a:cubicBezTo>
                    <a:pt x="684434" y="306498"/>
                    <a:pt x="685061" y="305960"/>
                    <a:pt x="685599" y="305422"/>
                  </a:cubicBezTo>
                  <a:cubicBezTo>
                    <a:pt x="723862" y="272173"/>
                    <a:pt x="745816" y="224316"/>
                    <a:pt x="745816" y="174130"/>
                  </a:cubicBezTo>
                  <a:cubicBezTo>
                    <a:pt x="745816" y="123942"/>
                    <a:pt x="725743" y="80209"/>
                    <a:pt x="690528" y="47227"/>
                  </a:cubicBezTo>
                  <a:cubicBezTo>
                    <a:pt x="657372" y="70350"/>
                    <a:pt x="634432" y="105660"/>
                    <a:pt x="626994" y="145273"/>
                  </a:cubicBezTo>
                  <a:cubicBezTo>
                    <a:pt x="631743" y="154325"/>
                    <a:pt x="634342" y="164271"/>
                    <a:pt x="634342" y="174130"/>
                  </a:cubicBezTo>
                  <a:cubicBezTo>
                    <a:pt x="634342" y="185063"/>
                    <a:pt x="631296" y="196087"/>
                    <a:pt x="625382" y="205856"/>
                  </a:cubicBezTo>
                  <a:cubicBezTo>
                    <a:pt x="624037" y="208096"/>
                    <a:pt x="622603" y="210247"/>
                    <a:pt x="620991" y="212308"/>
                  </a:cubicBezTo>
                  <a:lnTo>
                    <a:pt x="620453" y="212934"/>
                  </a:lnTo>
                  <a:cubicBezTo>
                    <a:pt x="619288" y="214459"/>
                    <a:pt x="618033" y="215982"/>
                    <a:pt x="616690" y="217415"/>
                  </a:cubicBezTo>
                  <a:cubicBezTo>
                    <a:pt x="604592" y="229784"/>
                    <a:pt x="588732" y="236505"/>
                    <a:pt x="571885" y="236505"/>
                  </a:cubicBezTo>
                  <a:lnTo>
                    <a:pt x="174021" y="236505"/>
                  </a:lnTo>
                  <a:cubicBezTo>
                    <a:pt x="139610" y="236505"/>
                    <a:pt x="111564" y="208453"/>
                    <a:pt x="111564" y="174040"/>
                  </a:cubicBezTo>
                  <a:cubicBezTo>
                    <a:pt x="111564" y="139626"/>
                    <a:pt x="139610" y="111576"/>
                    <a:pt x="174021" y="111576"/>
                  </a:cubicBezTo>
                  <a:lnTo>
                    <a:pt x="466057" y="111576"/>
                  </a:lnTo>
                  <a:cubicBezTo>
                    <a:pt x="474032" y="71606"/>
                    <a:pt x="489265" y="34143"/>
                    <a:pt x="511667" y="0"/>
                  </a:cubicBezTo>
                  <a:lnTo>
                    <a:pt x="174021" y="0"/>
                  </a:lnTo>
                  <a:cubicBezTo>
                    <a:pt x="78049" y="0"/>
                    <a:pt x="0" y="78058"/>
                    <a:pt x="0" y="174040"/>
                  </a:cubicBezTo>
                  <a:cubicBezTo>
                    <a:pt x="0" y="270023"/>
                    <a:pt x="78049" y="348081"/>
                    <a:pt x="174021" y="348081"/>
                  </a:cubicBezTo>
                  <a:lnTo>
                    <a:pt x="571885" y="348081"/>
                  </a:lnTo>
                  <a:cubicBezTo>
                    <a:pt x="610506" y="348081"/>
                    <a:pt x="647246" y="335445"/>
                    <a:pt x="678072" y="311605"/>
                  </a:cubicBezTo>
                  <a:close/>
                </a:path>
              </a:pathLst>
            </a:cu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orme libre 28">
              <a:extLst>
                <a:ext uri="{FF2B5EF4-FFF2-40B4-BE49-F238E27FC236}">
                  <a16:creationId xmlns:a16="http://schemas.microsoft.com/office/drawing/2014/main" id="{847DC7A0-4899-4CA3-967F-B96B36452C35}"/>
                </a:ext>
              </a:extLst>
            </p:cNvPr>
            <p:cNvSpPr/>
            <p:nvPr/>
          </p:nvSpPr>
          <p:spPr>
            <a:xfrm>
              <a:off x="5099341" y="3975516"/>
              <a:ext cx="872337" cy="356633"/>
            </a:xfrm>
            <a:custGeom>
              <a:avLst/>
              <a:gdLst>
                <a:gd name="csX0" fmla="*/ 5288 w 804509"/>
                <a:gd name="csY0" fmla="*/ 242329 h 328903"/>
                <a:gd name="csX1" fmla="*/ 2599 w 804509"/>
                <a:gd name="csY1" fmla="*/ 257477 h 328903"/>
                <a:gd name="csX2" fmla="*/ 2151 w 804509"/>
                <a:gd name="csY2" fmla="*/ 257477 h 328903"/>
                <a:gd name="csX3" fmla="*/ 0 w 804509"/>
                <a:gd name="csY3" fmla="*/ 292966 h 328903"/>
                <a:gd name="csX4" fmla="*/ 2151 w 804509"/>
                <a:gd name="csY4" fmla="*/ 328455 h 328903"/>
                <a:gd name="csX5" fmla="*/ 85936 w 804509"/>
                <a:gd name="csY5" fmla="*/ 328455 h 328903"/>
                <a:gd name="csX6" fmla="*/ 111384 w 804509"/>
                <a:gd name="csY6" fmla="*/ 317611 h 328903"/>
                <a:gd name="csX7" fmla="*/ 112997 w 804509"/>
                <a:gd name="csY7" fmla="*/ 315550 h 328903"/>
                <a:gd name="csX8" fmla="*/ 111564 w 804509"/>
                <a:gd name="csY8" fmla="*/ 292966 h 328903"/>
                <a:gd name="csX9" fmla="*/ 113087 w 804509"/>
                <a:gd name="csY9" fmla="*/ 269664 h 328903"/>
                <a:gd name="csX10" fmla="*/ 113087 w 804509"/>
                <a:gd name="csY10" fmla="*/ 269664 h 328903"/>
                <a:gd name="csX11" fmla="*/ 113983 w 804509"/>
                <a:gd name="csY11" fmla="*/ 262584 h 328903"/>
                <a:gd name="csX12" fmla="*/ 195617 w 804509"/>
                <a:gd name="csY12" fmla="*/ 139715 h 328903"/>
                <a:gd name="csX13" fmla="*/ 207086 w 804509"/>
                <a:gd name="csY13" fmla="*/ 132368 h 328903"/>
                <a:gd name="csX14" fmla="*/ 207714 w 804509"/>
                <a:gd name="csY14" fmla="*/ 132904 h 328903"/>
                <a:gd name="csX15" fmla="*/ 292843 w 804509"/>
                <a:gd name="csY15" fmla="*/ 111576 h 328903"/>
                <a:gd name="csX16" fmla="*/ 511667 w 804509"/>
                <a:gd name="csY16" fmla="*/ 111576 h 328903"/>
                <a:gd name="csX17" fmla="*/ 602710 w 804509"/>
                <a:gd name="csY17" fmla="*/ 136311 h 328903"/>
                <a:gd name="csX18" fmla="*/ 607191 w 804509"/>
                <a:gd name="csY18" fmla="*/ 139000 h 328903"/>
                <a:gd name="csX19" fmla="*/ 608714 w 804509"/>
                <a:gd name="csY19" fmla="*/ 139895 h 328903"/>
                <a:gd name="csX20" fmla="*/ 611581 w 804509"/>
                <a:gd name="csY20" fmla="*/ 141687 h 328903"/>
                <a:gd name="csX21" fmla="*/ 688645 w 804509"/>
                <a:gd name="csY21" fmla="*/ 253711 h 328903"/>
                <a:gd name="csX22" fmla="*/ 689900 w 804509"/>
                <a:gd name="csY22" fmla="*/ 259807 h 328903"/>
                <a:gd name="csX23" fmla="*/ 690617 w 804509"/>
                <a:gd name="csY23" fmla="*/ 264557 h 328903"/>
                <a:gd name="csX24" fmla="*/ 690885 w 804509"/>
                <a:gd name="csY24" fmla="*/ 266170 h 328903"/>
                <a:gd name="csX25" fmla="*/ 693037 w 804509"/>
                <a:gd name="csY25" fmla="*/ 292966 h 328903"/>
                <a:gd name="csX26" fmla="*/ 691334 w 804509"/>
                <a:gd name="csY26" fmla="*/ 316088 h 328903"/>
                <a:gd name="csX27" fmla="*/ 718755 w 804509"/>
                <a:gd name="csY27" fmla="*/ 328903 h 328903"/>
                <a:gd name="csX28" fmla="*/ 802001 w 804509"/>
                <a:gd name="csY28" fmla="*/ 328903 h 328903"/>
                <a:gd name="csX29" fmla="*/ 804510 w 804509"/>
                <a:gd name="csY29" fmla="*/ 292966 h 328903"/>
                <a:gd name="csX30" fmla="*/ 800925 w 804509"/>
                <a:gd name="csY30" fmla="*/ 249679 h 328903"/>
                <a:gd name="csX31" fmla="*/ 800746 w 804509"/>
                <a:gd name="csY31" fmla="*/ 248515 h 328903"/>
                <a:gd name="csX32" fmla="*/ 800209 w 804509"/>
                <a:gd name="csY32" fmla="*/ 245198 h 328903"/>
                <a:gd name="csX33" fmla="*/ 799850 w 804509"/>
                <a:gd name="csY33" fmla="*/ 242957 h 328903"/>
                <a:gd name="csX34" fmla="*/ 799492 w 804509"/>
                <a:gd name="csY34" fmla="*/ 240717 h 328903"/>
                <a:gd name="csX35" fmla="*/ 744024 w 804509"/>
                <a:gd name="csY35" fmla="*/ 115519 h 328903"/>
                <a:gd name="csX36" fmla="*/ 742410 w 804509"/>
                <a:gd name="csY36" fmla="*/ 113368 h 328903"/>
                <a:gd name="csX37" fmla="*/ 740619 w 804509"/>
                <a:gd name="csY37" fmla="*/ 111038 h 328903"/>
                <a:gd name="csX38" fmla="*/ 738827 w 804509"/>
                <a:gd name="csY38" fmla="*/ 108618 h 328903"/>
                <a:gd name="csX39" fmla="*/ 737303 w 804509"/>
                <a:gd name="csY39" fmla="*/ 106557 h 328903"/>
                <a:gd name="csX40" fmla="*/ 511489 w 804509"/>
                <a:gd name="csY40" fmla="*/ 0 h 328903"/>
                <a:gd name="csX41" fmla="*/ 292663 w 804509"/>
                <a:gd name="csY41" fmla="*/ 0 h 328903"/>
                <a:gd name="csX42" fmla="*/ 69537 w 804509"/>
                <a:gd name="csY42" fmla="*/ 103419 h 328903"/>
                <a:gd name="csX43" fmla="*/ 67924 w 804509"/>
                <a:gd name="csY43" fmla="*/ 105749 h 328903"/>
                <a:gd name="csX44" fmla="*/ 56723 w 804509"/>
                <a:gd name="csY44" fmla="*/ 121076 h 328903"/>
                <a:gd name="csX45" fmla="*/ 5108 w 804509"/>
                <a:gd name="csY45" fmla="*/ 242329 h 3289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</a:cxnLst>
              <a:rect l="l" t="t" r="r" b="b"/>
              <a:pathLst>
                <a:path w="804509" h="328903">
                  <a:moveTo>
                    <a:pt x="5288" y="242329"/>
                  </a:moveTo>
                  <a:lnTo>
                    <a:pt x="2599" y="257477"/>
                  </a:lnTo>
                  <a:lnTo>
                    <a:pt x="2151" y="257477"/>
                  </a:lnTo>
                  <a:cubicBezTo>
                    <a:pt x="718" y="269215"/>
                    <a:pt x="0" y="281135"/>
                    <a:pt x="0" y="292966"/>
                  </a:cubicBezTo>
                  <a:cubicBezTo>
                    <a:pt x="0" y="304796"/>
                    <a:pt x="718" y="316714"/>
                    <a:pt x="2151" y="328455"/>
                  </a:cubicBezTo>
                  <a:lnTo>
                    <a:pt x="85936" y="328455"/>
                  </a:lnTo>
                  <a:cubicBezTo>
                    <a:pt x="95524" y="328455"/>
                    <a:pt x="104574" y="324602"/>
                    <a:pt x="111384" y="317611"/>
                  </a:cubicBezTo>
                  <a:cubicBezTo>
                    <a:pt x="111922" y="317073"/>
                    <a:pt x="112460" y="316355"/>
                    <a:pt x="112997" y="315550"/>
                  </a:cubicBezTo>
                  <a:cubicBezTo>
                    <a:pt x="112011" y="308021"/>
                    <a:pt x="111564" y="300405"/>
                    <a:pt x="111564" y="292966"/>
                  </a:cubicBezTo>
                  <a:cubicBezTo>
                    <a:pt x="111564" y="285527"/>
                    <a:pt x="112101" y="277462"/>
                    <a:pt x="113087" y="269664"/>
                  </a:cubicBezTo>
                  <a:lnTo>
                    <a:pt x="113087" y="269664"/>
                  </a:lnTo>
                  <a:cubicBezTo>
                    <a:pt x="113087" y="269664"/>
                    <a:pt x="113983" y="262584"/>
                    <a:pt x="113983" y="262584"/>
                  </a:cubicBezTo>
                  <a:cubicBezTo>
                    <a:pt x="122496" y="212129"/>
                    <a:pt x="152246" y="167319"/>
                    <a:pt x="195617" y="139715"/>
                  </a:cubicBezTo>
                  <a:lnTo>
                    <a:pt x="207086" y="132368"/>
                  </a:lnTo>
                  <a:lnTo>
                    <a:pt x="207714" y="132904"/>
                  </a:lnTo>
                  <a:cubicBezTo>
                    <a:pt x="233879" y="118925"/>
                    <a:pt x="263182" y="111576"/>
                    <a:pt x="292843" y="111576"/>
                  </a:cubicBezTo>
                  <a:lnTo>
                    <a:pt x="511667" y="111576"/>
                  </a:lnTo>
                  <a:cubicBezTo>
                    <a:pt x="543479" y="111576"/>
                    <a:pt x="574932" y="120089"/>
                    <a:pt x="602710" y="136311"/>
                  </a:cubicBezTo>
                  <a:cubicBezTo>
                    <a:pt x="604234" y="137206"/>
                    <a:pt x="605668" y="138103"/>
                    <a:pt x="607191" y="139000"/>
                  </a:cubicBezTo>
                  <a:lnTo>
                    <a:pt x="608714" y="139895"/>
                  </a:lnTo>
                  <a:cubicBezTo>
                    <a:pt x="609700" y="140433"/>
                    <a:pt x="610686" y="141061"/>
                    <a:pt x="611581" y="141687"/>
                  </a:cubicBezTo>
                  <a:cubicBezTo>
                    <a:pt x="651099" y="167857"/>
                    <a:pt x="678431" y="207648"/>
                    <a:pt x="688645" y="253711"/>
                  </a:cubicBezTo>
                  <a:cubicBezTo>
                    <a:pt x="689093" y="255683"/>
                    <a:pt x="689452" y="257746"/>
                    <a:pt x="689900" y="259807"/>
                  </a:cubicBezTo>
                  <a:cubicBezTo>
                    <a:pt x="690169" y="261330"/>
                    <a:pt x="690438" y="262942"/>
                    <a:pt x="690617" y="264557"/>
                  </a:cubicBezTo>
                  <a:lnTo>
                    <a:pt x="690885" y="266170"/>
                  </a:lnTo>
                  <a:cubicBezTo>
                    <a:pt x="692409" y="276206"/>
                    <a:pt x="693037" y="284721"/>
                    <a:pt x="693037" y="292966"/>
                  </a:cubicBezTo>
                  <a:cubicBezTo>
                    <a:pt x="693037" y="300136"/>
                    <a:pt x="692499" y="307573"/>
                    <a:pt x="691334" y="316088"/>
                  </a:cubicBezTo>
                  <a:cubicBezTo>
                    <a:pt x="698144" y="324153"/>
                    <a:pt x="708180" y="328903"/>
                    <a:pt x="718755" y="328903"/>
                  </a:cubicBezTo>
                  <a:lnTo>
                    <a:pt x="802001" y="328903"/>
                  </a:lnTo>
                  <a:cubicBezTo>
                    <a:pt x="803704" y="315729"/>
                    <a:pt x="804510" y="304168"/>
                    <a:pt x="804510" y="292966"/>
                  </a:cubicBezTo>
                  <a:cubicBezTo>
                    <a:pt x="804510" y="279792"/>
                    <a:pt x="803345" y="265990"/>
                    <a:pt x="800925" y="249679"/>
                  </a:cubicBezTo>
                  <a:lnTo>
                    <a:pt x="800746" y="248515"/>
                  </a:lnTo>
                  <a:cubicBezTo>
                    <a:pt x="800568" y="247438"/>
                    <a:pt x="800388" y="246274"/>
                    <a:pt x="800209" y="245198"/>
                  </a:cubicBezTo>
                  <a:lnTo>
                    <a:pt x="799850" y="242957"/>
                  </a:lnTo>
                  <a:cubicBezTo>
                    <a:pt x="799760" y="242240"/>
                    <a:pt x="799671" y="241435"/>
                    <a:pt x="799492" y="240717"/>
                  </a:cubicBezTo>
                  <a:cubicBezTo>
                    <a:pt x="791338" y="195548"/>
                    <a:pt x="772161" y="152353"/>
                    <a:pt x="744024" y="115519"/>
                  </a:cubicBezTo>
                  <a:cubicBezTo>
                    <a:pt x="743487" y="114801"/>
                    <a:pt x="742949" y="114086"/>
                    <a:pt x="742410" y="113368"/>
                  </a:cubicBezTo>
                  <a:cubicBezTo>
                    <a:pt x="741873" y="112560"/>
                    <a:pt x="741247" y="111755"/>
                    <a:pt x="740619" y="111038"/>
                  </a:cubicBezTo>
                  <a:cubicBezTo>
                    <a:pt x="739992" y="110230"/>
                    <a:pt x="739364" y="109425"/>
                    <a:pt x="738827" y="108618"/>
                  </a:cubicBezTo>
                  <a:cubicBezTo>
                    <a:pt x="738289" y="107900"/>
                    <a:pt x="737841" y="107185"/>
                    <a:pt x="737303" y="106557"/>
                  </a:cubicBezTo>
                  <a:cubicBezTo>
                    <a:pt x="681298" y="38804"/>
                    <a:pt x="599036" y="0"/>
                    <a:pt x="511489" y="0"/>
                  </a:cubicBezTo>
                  <a:lnTo>
                    <a:pt x="292663" y="0"/>
                  </a:lnTo>
                  <a:cubicBezTo>
                    <a:pt x="206549" y="0"/>
                    <a:pt x="125453" y="37640"/>
                    <a:pt x="69537" y="103419"/>
                  </a:cubicBezTo>
                  <a:lnTo>
                    <a:pt x="67924" y="105749"/>
                  </a:lnTo>
                  <a:lnTo>
                    <a:pt x="56723" y="121076"/>
                  </a:lnTo>
                  <a:cubicBezTo>
                    <a:pt x="30198" y="157460"/>
                    <a:pt x="12815" y="198237"/>
                    <a:pt x="5108" y="2423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orme libre 29">
              <a:extLst>
                <a:ext uri="{FF2B5EF4-FFF2-40B4-BE49-F238E27FC236}">
                  <a16:creationId xmlns:a16="http://schemas.microsoft.com/office/drawing/2014/main" id="{8066F2EA-3EB7-440E-A3F9-D59A681FCD05}"/>
                </a:ext>
              </a:extLst>
            </p:cNvPr>
            <p:cNvSpPr/>
            <p:nvPr/>
          </p:nvSpPr>
          <p:spPr>
            <a:xfrm>
              <a:off x="5186109" y="4466155"/>
              <a:ext cx="699386" cy="144693"/>
            </a:xfrm>
            <a:custGeom>
              <a:avLst/>
              <a:gdLst>
                <a:gd name="csX0" fmla="*/ 517582 w 645005"/>
                <a:gd name="csY0" fmla="*/ 0 h 133442"/>
                <a:gd name="csX1" fmla="*/ 431736 w 645005"/>
                <a:gd name="csY1" fmla="*/ 21867 h 133442"/>
                <a:gd name="csX2" fmla="*/ 212911 w 645005"/>
                <a:gd name="csY2" fmla="*/ 21867 h 133442"/>
                <a:gd name="csX3" fmla="*/ 127334 w 645005"/>
                <a:gd name="csY3" fmla="*/ 357 h 133442"/>
                <a:gd name="csX4" fmla="*/ 5915 w 645005"/>
                <a:gd name="csY4" fmla="*/ 41493 h 133442"/>
                <a:gd name="csX5" fmla="*/ 0 w 645005"/>
                <a:gd name="csY5" fmla="*/ 41493 h 133442"/>
                <a:gd name="csX6" fmla="*/ 212911 w 645005"/>
                <a:gd name="csY6" fmla="*/ 133443 h 133442"/>
                <a:gd name="csX7" fmla="*/ 431736 w 645005"/>
                <a:gd name="csY7" fmla="*/ 133443 h 133442"/>
                <a:gd name="csX8" fmla="*/ 645005 w 645005"/>
                <a:gd name="csY8" fmla="*/ 41044 h 133442"/>
                <a:gd name="csX9" fmla="*/ 638733 w 645005"/>
                <a:gd name="csY9" fmla="*/ 41044 h 133442"/>
                <a:gd name="csX10" fmla="*/ 517492 w 645005"/>
                <a:gd name="csY10" fmla="*/ 0 h 133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005" h="133442">
                  <a:moveTo>
                    <a:pt x="517582" y="0"/>
                  </a:moveTo>
                  <a:cubicBezTo>
                    <a:pt x="491146" y="14338"/>
                    <a:pt x="461576" y="21867"/>
                    <a:pt x="431736" y="21867"/>
                  </a:cubicBezTo>
                  <a:lnTo>
                    <a:pt x="212911" y="21867"/>
                  </a:lnTo>
                  <a:cubicBezTo>
                    <a:pt x="183071" y="21867"/>
                    <a:pt x="153590" y="14428"/>
                    <a:pt x="127334" y="357"/>
                  </a:cubicBezTo>
                  <a:cubicBezTo>
                    <a:pt x="92029" y="27243"/>
                    <a:pt x="50091" y="41493"/>
                    <a:pt x="5915" y="41493"/>
                  </a:cubicBezTo>
                  <a:lnTo>
                    <a:pt x="0" y="41493"/>
                  </a:lnTo>
                  <a:cubicBezTo>
                    <a:pt x="55378" y="100194"/>
                    <a:pt x="131904" y="133443"/>
                    <a:pt x="212911" y="133443"/>
                  </a:cubicBezTo>
                  <a:lnTo>
                    <a:pt x="431736" y="133443"/>
                  </a:lnTo>
                  <a:cubicBezTo>
                    <a:pt x="512922" y="133443"/>
                    <a:pt x="589627" y="100015"/>
                    <a:pt x="645005" y="41044"/>
                  </a:cubicBezTo>
                  <a:lnTo>
                    <a:pt x="638733" y="41044"/>
                  </a:lnTo>
                  <a:cubicBezTo>
                    <a:pt x="595094" y="41044"/>
                    <a:pt x="552260" y="26527"/>
                    <a:pt x="51749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orme libre 30">
              <a:extLst>
                <a:ext uri="{FF2B5EF4-FFF2-40B4-BE49-F238E27FC236}">
                  <a16:creationId xmlns:a16="http://schemas.microsoft.com/office/drawing/2014/main" id="{7297E820-200A-4B88-AE67-19B9126218BF}"/>
                </a:ext>
              </a:extLst>
            </p:cNvPr>
            <p:cNvSpPr/>
            <p:nvPr/>
          </p:nvSpPr>
          <p:spPr>
            <a:xfrm>
              <a:off x="6220128" y="3975806"/>
              <a:ext cx="872435" cy="356538"/>
            </a:xfrm>
            <a:custGeom>
              <a:avLst/>
              <a:gdLst>
                <a:gd name="csX0" fmla="*/ 4570 w 804599"/>
                <a:gd name="csY0" fmla="*/ 242690 h 328815"/>
                <a:gd name="csX1" fmla="*/ 4212 w 804599"/>
                <a:gd name="csY1" fmla="*/ 244931 h 328815"/>
                <a:gd name="csX2" fmla="*/ 3674 w 804599"/>
                <a:gd name="csY2" fmla="*/ 248517 h 328815"/>
                <a:gd name="csX3" fmla="*/ 3674 w 804599"/>
                <a:gd name="csY3" fmla="*/ 249412 h 328815"/>
                <a:gd name="csX4" fmla="*/ 0 w 804599"/>
                <a:gd name="csY4" fmla="*/ 292699 h 328815"/>
                <a:gd name="csX5" fmla="*/ 2509 w 804599"/>
                <a:gd name="csY5" fmla="*/ 328636 h 328815"/>
                <a:gd name="csX6" fmla="*/ 83157 w 804599"/>
                <a:gd name="csY6" fmla="*/ 328636 h 328815"/>
                <a:gd name="csX7" fmla="*/ 112819 w 804599"/>
                <a:gd name="csY7" fmla="*/ 312594 h 328815"/>
                <a:gd name="csX8" fmla="*/ 111564 w 804599"/>
                <a:gd name="csY8" fmla="*/ 292699 h 328815"/>
                <a:gd name="csX9" fmla="*/ 113176 w 804599"/>
                <a:gd name="csY9" fmla="*/ 269666 h 328815"/>
                <a:gd name="csX10" fmla="*/ 114251 w 804599"/>
                <a:gd name="csY10" fmla="*/ 262406 h 328815"/>
                <a:gd name="csX11" fmla="*/ 114610 w 804599"/>
                <a:gd name="csY11" fmla="*/ 260166 h 328815"/>
                <a:gd name="csX12" fmla="*/ 115238 w 804599"/>
                <a:gd name="csY12" fmla="*/ 256044 h 328815"/>
                <a:gd name="csX13" fmla="*/ 191406 w 804599"/>
                <a:gd name="csY13" fmla="*/ 142407 h 328815"/>
                <a:gd name="csX14" fmla="*/ 194362 w 804599"/>
                <a:gd name="csY14" fmla="*/ 140615 h 328815"/>
                <a:gd name="csX15" fmla="*/ 195886 w 804599"/>
                <a:gd name="csY15" fmla="*/ 139718 h 328815"/>
                <a:gd name="csX16" fmla="*/ 199649 w 804599"/>
                <a:gd name="csY16" fmla="*/ 137477 h 328815"/>
                <a:gd name="csX17" fmla="*/ 200367 w 804599"/>
                <a:gd name="csY17" fmla="*/ 137029 h 328815"/>
                <a:gd name="csX18" fmla="*/ 292932 w 804599"/>
                <a:gd name="csY18" fmla="*/ 111399 h 328815"/>
                <a:gd name="csX19" fmla="*/ 511848 w 804599"/>
                <a:gd name="csY19" fmla="*/ 111399 h 328815"/>
                <a:gd name="csX20" fmla="*/ 602800 w 804599"/>
                <a:gd name="csY20" fmla="*/ 136134 h 328815"/>
                <a:gd name="csX21" fmla="*/ 607280 w 804599"/>
                <a:gd name="csY21" fmla="*/ 138823 h 328815"/>
                <a:gd name="csX22" fmla="*/ 608894 w 804599"/>
                <a:gd name="csY22" fmla="*/ 139807 h 328815"/>
                <a:gd name="csX23" fmla="*/ 611671 w 804599"/>
                <a:gd name="csY23" fmla="*/ 141510 h 328815"/>
                <a:gd name="csX24" fmla="*/ 688736 w 804599"/>
                <a:gd name="csY24" fmla="*/ 253534 h 328815"/>
                <a:gd name="csX25" fmla="*/ 689989 w 804599"/>
                <a:gd name="csY25" fmla="*/ 259630 h 328815"/>
                <a:gd name="csX26" fmla="*/ 690707 w 804599"/>
                <a:gd name="csY26" fmla="*/ 264378 h 328815"/>
                <a:gd name="csX27" fmla="*/ 690976 w 804599"/>
                <a:gd name="csY27" fmla="*/ 266082 h 328815"/>
                <a:gd name="csX28" fmla="*/ 693127 w 804599"/>
                <a:gd name="csY28" fmla="*/ 292878 h 328815"/>
                <a:gd name="csX29" fmla="*/ 691423 w 804599"/>
                <a:gd name="csY29" fmla="*/ 315999 h 328815"/>
                <a:gd name="csX30" fmla="*/ 718844 w 804599"/>
                <a:gd name="csY30" fmla="*/ 328816 h 328815"/>
                <a:gd name="csX31" fmla="*/ 802090 w 804599"/>
                <a:gd name="csY31" fmla="*/ 328816 h 328815"/>
                <a:gd name="csX32" fmla="*/ 804600 w 804599"/>
                <a:gd name="csY32" fmla="*/ 292878 h 328815"/>
                <a:gd name="csX33" fmla="*/ 801015 w 804599"/>
                <a:gd name="csY33" fmla="*/ 249591 h 328815"/>
                <a:gd name="csX34" fmla="*/ 801015 w 804599"/>
                <a:gd name="csY34" fmla="*/ 248784 h 328815"/>
                <a:gd name="csX35" fmla="*/ 800299 w 804599"/>
                <a:gd name="csY35" fmla="*/ 245200 h 328815"/>
                <a:gd name="csX36" fmla="*/ 799940 w 804599"/>
                <a:gd name="csY36" fmla="*/ 242960 h 328815"/>
                <a:gd name="csX37" fmla="*/ 799582 w 804599"/>
                <a:gd name="csY37" fmla="*/ 240629 h 328815"/>
                <a:gd name="csX38" fmla="*/ 744114 w 804599"/>
                <a:gd name="csY38" fmla="*/ 115521 h 328815"/>
                <a:gd name="csX39" fmla="*/ 742501 w 804599"/>
                <a:gd name="csY39" fmla="*/ 113370 h 328815"/>
                <a:gd name="csX40" fmla="*/ 740798 w 804599"/>
                <a:gd name="csY40" fmla="*/ 111040 h 328815"/>
                <a:gd name="csX41" fmla="*/ 739006 w 804599"/>
                <a:gd name="csY41" fmla="*/ 108620 h 328815"/>
                <a:gd name="csX42" fmla="*/ 737483 w 804599"/>
                <a:gd name="csY42" fmla="*/ 106559 h 328815"/>
                <a:gd name="csX43" fmla="*/ 511668 w 804599"/>
                <a:gd name="csY43" fmla="*/ 0 h 328815"/>
                <a:gd name="csX44" fmla="*/ 292753 w 804599"/>
                <a:gd name="csY44" fmla="*/ 0 h 328815"/>
                <a:gd name="csX45" fmla="*/ 66939 w 804599"/>
                <a:gd name="csY45" fmla="*/ 106559 h 328815"/>
                <a:gd name="csX46" fmla="*/ 65415 w 804599"/>
                <a:gd name="csY46" fmla="*/ 108620 h 328815"/>
                <a:gd name="csX47" fmla="*/ 63534 w 804599"/>
                <a:gd name="csY47" fmla="*/ 111040 h 328815"/>
                <a:gd name="csX48" fmla="*/ 61830 w 804599"/>
                <a:gd name="csY48" fmla="*/ 113370 h 328815"/>
                <a:gd name="csX49" fmla="*/ 60218 w 804599"/>
                <a:gd name="csY49" fmla="*/ 115521 h 328815"/>
                <a:gd name="csX50" fmla="*/ 4750 w 804599"/>
                <a:gd name="csY50" fmla="*/ 240629 h 328815"/>
                <a:gd name="csX51" fmla="*/ 4392 w 804599"/>
                <a:gd name="csY51" fmla="*/ 242870 h 32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804599" h="328815">
                  <a:moveTo>
                    <a:pt x="4570" y="242690"/>
                  </a:moveTo>
                  <a:lnTo>
                    <a:pt x="4212" y="244931"/>
                  </a:lnTo>
                  <a:cubicBezTo>
                    <a:pt x="4033" y="246097"/>
                    <a:pt x="3854" y="247261"/>
                    <a:pt x="3674" y="248517"/>
                  </a:cubicBezTo>
                  <a:lnTo>
                    <a:pt x="3674" y="249412"/>
                  </a:lnTo>
                  <a:cubicBezTo>
                    <a:pt x="1076" y="265723"/>
                    <a:pt x="0" y="279525"/>
                    <a:pt x="0" y="292699"/>
                  </a:cubicBezTo>
                  <a:cubicBezTo>
                    <a:pt x="0" y="303901"/>
                    <a:pt x="807" y="315463"/>
                    <a:pt x="2509" y="328636"/>
                  </a:cubicBezTo>
                  <a:lnTo>
                    <a:pt x="83157" y="328636"/>
                  </a:lnTo>
                  <a:cubicBezTo>
                    <a:pt x="94986" y="328636"/>
                    <a:pt x="106098" y="322543"/>
                    <a:pt x="112819" y="312594"/>
                  </a:cubicBezTo>
                  <a:cubicBezTo>
                    <a:pt x="112011" y="305245"/>
                    <a:pt x="111564" y="298882"/>
                    <a:pt x="111564" y="292699"/>
                  </a:cubicBezTo>
                  <a:cubicBezTo>
                    <a:pt x="111564" y="285708"/>
                    <a:pt x="112101" y="278359"/>
                    <a:pt x="113176" y="269666"/>
                  </a:cubicBezTo>
                  <a:cubicBezTo>
                    <a:pt x="113445" y="267246"/>
                    <a:pt x="113894" y="264826"/>
                    <a:pt x="114251" y="262406"/>
                  </a:cubicBezTo>
                  <a:cubicBezTo>
                    <a:pt x="114341" y="261691"/>
                    <a:pt x="114521" y="260883"/>
                    <a:pt x="114610" y="260166"/>
                  </a:cubicBezTo>
                  <a:cubicBezTo>
                    <a:pt x="114790" y="258822"/>
                    <a:pt x="114969" y="257389"/>
                    <a:pt x="115238" y="256044"/>
                  </a:cubicBezTo>
                  <a:cubicBezTo>
                    <a:pt x="124826" y="209532"/>
                    <a:pt x="151888" y="169203"/>
                    <a:pt x="191406" y="142407"/>
                  </a:cubicBezTo>
                  <a:cubicBezTo>
                    <a:pt x="192391" y="141779"/>
                    <a:pt x="193377" y="141151"/>
                    <a:pt x="194362" y="140615"/>
                  </a:cubicBezTo>
                  <a:lnTo>
                    <a:pt x="195886" y="139718"/>
                  </a:lnTo>
                  <a:cubicBezTo>
                    <a:pt x="197051" y="138910"/>
                    <a:pt x="198394" y="138195"/>
                    <a:pt x="199649" y="137477"/>
                  </a:cubicBezTo>
                  <a:lnTo>
                    <a:pt x="200367" y="137029"/>
                  </a:lnTo>
                  <a:cubicBezTo>
                    <a:pt x="228503" y="120271"/>
                    <a:pt x="260494" y="111399"/>
                    <a:pt x="292932" y="111399"/>
                  </a:cubicBezTo>
                  <a:lnTo>
                    <a:pt x="511848" y="111399"/>
                  </a:lnTo>
                  <a:cubicBezTo>
                    <a:pt x="543658" y="111399"/>
                    <a:pt x="575111" y="119912"/>
                    <a:pt x="602800" y="136134"/>
                  </a:cubicBezTo>
                  <a:cubicBezTo>
                    <a:pt x="604324" y="137029"/>
                    <a:pt x="605758" y="137926"/>
                    <a:pt x="607280" y="138823"/>
                  </a:cubicBezTo>
                  <a:lnTo>
                    <a:pt x="608894" y="139807"/>
                  </a:lnTo>
                  <a:cubicBezTo>
                    <a:pt x="609879" y="140346"/>
                    <a:pt x="610775" y="140974"/>
                    <a:pt x="611671" y="141510"/>
                  </a:cubicBezTo>
                  <a:cubicBezTo>
                    <a:pt x="651099" y="167680"/>
                    <a:pt x="678520" y="207471"/>
                    <a:pt x="688736" y="253534"/>
                  </a:cubicBezTo>
                  <a:cubicBezTo>
                    <a:pt x="689183" y="255595"/>
                    <a:pt x="689542" y="257569"/>
                    <a:pt x="689989" y="259630"/>
                  </a:cubicBezTo>
                  <a:cubicBezTo>
                    <a:pt x="690258" y="261153"/>
                    <a:pt x="690528" y="262765"/>
                    <a:pt x="690707" y="264378"/>
                  </a:cubicBezTo>
                  <a:lnTo>
                    <a:pt x="690976" y="266082"/>
                  </a:lnTo>
                  <a:cubicBezTo>
                    <a:pt x="692499" y="276118"/>
                    <a:pt x="693127" y="284632"/>
                    <a:pt x="693127" y="292878"/>
                  </a:cubicBezTo>
                  <a:cubicBezTo>
                    <a:pt x="693127" y="300048"/>
                    <a:pt x="692588" y="307485"/>
                    <a:pt x="691423" y="315999"/>
                  </a:cubicBezTo>
                  <a:cubicBezTo>
                    <a:pt x="698234" y="324066"/>
                    <a:pt x="708270" y="328816"/>
                    <a:pt x="718844" y="328816"/>
                  </a:cubicBezTo>
                  <a:lnTo>
                    <a:pt x="802090" y="328816"/>
                  </a:lnTo>
                  <a:cubicBezTo>
                    <a:pt x="803793" y="315642"/>
                    <a:pt x="804600" y="304081"/>
                    <a:pt x="804600" y="292878"/>
                  </a:cubicBezTo>
                  <a:cubicBezTo>
                    <a:pt x="804600" y="279704"/>
                    <a:pt x="803435" y="265903"/>
                    <a:pt x="801015" y="249591"/>
                  </a:cubicBezTo>
                  <a:lnTo>
                    <a:pt x="801015" y="248784"/>
                  </a:lnTo>
                  <a:cubicBezTo>
                    <a:pt x="800747" y="247620"/>
                    <a:pt x="800568" y="246366"/>
                    <a:pt x="800299" y="245200"/>
                  </a:cubicBezTo>
                  <a:lnTo>
                    <a:pt x="799940" y="242960"/>
                  </a:lnTo>
                  <a:cubicBezTo>
                    <a:pt x="799850" y="242152"/>
                    <a:pt x="799760" y="241437"/>
                    <a:pt x="799582" y="240629"/>
                  </a:cubicBezTo>
                  <a:cubicBezTo>
                    <a:pt x="791427" y="195550"/>
                    <a:pt x="772251" y="152266"/>
                    <a:pt x="744114" y="115521"/>
                  </a:cubicBezTo>
                  <a:cubicBezTo>
                    <a:pt x="743576" y="114803"/>
                    <a:pt x="743038" y="114088"/>
                    <a:pt x="742501" y="113370"/>
                  </a:cubicBezTo>
                  <a:cubicBezTo>
                    <a:pt x="741963" y="112563"/>
                    <a:pt x="741336" y="111847"/>
                    <a:pt x="740798" y="111040"/>
                  </a:cubicBezTo>
                  <a:cubicBezTo>
                    <a:pt x="740171" y="110232"/>
                    <a:pt x="739543" y="109427"/>
                    <a:pt x="739006" y="108620"/>
                  </a:cubicBezTo>
                  <a:cubicBezTo>
                    <a:pt x="738468" y="107902"/>
                    <a:pt x="738021" y="107277"/>
                    <a:pt x="737483" y="106559"/>
                  </a:cubicBezTo>
                  <a:cubicBezTo>
                    <a:pt x="681477" y="38806"/>
                    <a:pt x="599216" y="0"/>
                    <a:pt x="511668" y="0"/>
                  </a:cubicBezTo>
                  <a:lnTo>
                    <a:pt x="292753" y="0"/>
                  </a:lnTo>
                  <a:cubicBezTo>
                    <a:pt x="205205" y="0"/>
                    <a:pt x="122944" y="38806"/>
                    <a:pt x="66939" y="106559"/>
                  </a:cubicBezTo>
                  <a:cubicBezTo>
                    <a:pt x="66401" y="107187"/>
                    <a:pt x="65863" y="107902"/>
                    <a:pt x="65415" y="108620"/>
                  </a:cubicBezTo>
                  <a:cubicBezTo>
                    <a:pt x="64788" y="109427"/>
                    <a:pt x="64250" y="110232"/>
                    <a:pt x="63534" y="111040"/>
                  </a:cubicBezTo>
                  <a:cubicBezTo>
                    <a:pt x="62995" y="111757"/>
                    <a:pt x="62369" y="112563"/>
                    <a:pt x="61830" y="113370"/>
                  </a:cubicBezTo>
                  <a:cubicBezTo>
                    <a:pt x="61293" y="114088"/>
                    <a:pt x="60755" y="114803"/>
                    <a:pt x="60218" y="115521"/>
                  </a:cubicBezTo>
                  <a:cubicBezTo>
                    <a:pt x="32170" y="152266"/>
                    <a:pt x="12994" y="195550"/>
                    <a:pt x="4750" y="240629"/>
                  </a:cubicBezTo>
                  <a:cubicBezTo>
                    <a:pt x="4660" y="241347"/>
                    <a:pt x="4480" y="242152"/>
                    <a:pt x="4392" y="24287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orme libre 31">
              <a:extLst>
                <a:ext uri="{FF2B5EF4-FFF2-40B4-BE49-F238E27FC236}">
                  <a16:creationId xmlns:a16="http://schemas.microsoft.com/office/drawing/2014/main" id="{1F9D7EC2-296C-4509-A872-B61927A3AFFA}"/>
                </a:ext>
              </a:extLst>
            </p:cNvPr>
            <p:cNvSpPr/>
            <p:nvPr/>
          </p:nvSpPr>
          <p:spPr>
            <a:xfrm>
              <a:off x="6306313" y="4465279"/>
              <a:ext cx="699870" cy="145568"/>
            </a:xfrm>
            <a:custGeom>
              <a:avLst/>
              <a:gdLst>
                <a:gd name="csX0" fmla="*/ 432184 w 645452"/>
                <a:gd name="csY0" fmla="*/ 22674 h 134249"/>
                <a:gd name="csX1" fmla="*/ 213269 w 645452"/>
                <a:gd name="csY1" fmla="*/ 22674 h 134249"/>
                <a:gd name="csX2" fmla="*/ 125990 w 645452"/>
                <a:gd name="csY2" fmla="*/ 0 h 134249"/>
                <a:gd name="csX3" fmla="*/ 3583 w 645452"/>
                <a:gd name="csY3" fmla="*/ 41852 h 134249"/>
                <a:gd name="csX4" fmla="*/ 0 w 645452"/>
                <a:gd name="csY4" fmla="*/ 41852 h 134249"/>
                <a:gd name="csX5" fmla="*/ 213269 w 645452"/>
                <a:gd name="csY5" fmla="*/ 134250 h 134249"/>
                <a:gd name="csX6" fmla="*/ 432184 w 645452"/>
                <a:gd name="csY6" fmla="*/ 134250 h 134249"/>
                <a:gd name="csX7" fmla="*/ 645453 w 645452"/>
                <a:gd name="csY7" fmla="*/ 41852 h 134249"/>
                <a:gd name="csX8" fmla="*/ 639181 w 645452"/>
                <a:gd name="csY8" fmla="*/ 41852 h 134249"/>
                <a:gd name="csX9" fmla="*/ 517939 w 645452"/>
                <a:gd name="csY9" fmla="*/ 807 h 134249"/>
                <a:gd name="csX10" fmla="*/ 432094 w 645452"/>
                <a:gd name="csY10" fmla="*/ 22674 h 134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452" h="134249">
                  <a:moveTo>
                    <a:pt x="432184" y="22674"/>
                  </a:moveTo>
                  <a:lnTo>
                    <a:pt x="213269" y="22674"/>
                  </a:lnTo>
                  <a:cubicBezTo>
                    <a:pt x="182891" y="22674"/>
                    <a:pt x="152783" y="14876"/>
                    <a:pt x="125990" y="0"/>
                  </a:cubicBezTo>
                  <a:cubicBezTo>
                    <a:pt x="91042" y="26976"/>
                    <a:pt x="47761" y="41852"/>
                    <a:pt x="3583" y="41852"/>
                  </a:cubicBezTo>
                  <a:lnTo>
                    <a:pt x="0" y="41852"/>
                  </a:lnTo>
                  <a:cubicBezTo>
                    <a:pt x="55378" y="100822"/>
                    <a:pt x="132084" y="134250"/>
                    <a:pt x="213269" y="134250"/>
                  </a:cubicBezTo>
                  <a:lnTo>
                    <a:pt x="432184" y="134250"/>
                  </a:lnTo>
                  <a:cubicBezTo>
                    <a:pt x="513369" y="134250"/>
                    <a:pt x="590075" y="100822"/>
                    <a:pt x="645453" y="41852"/>
                  </a:cubicBezTo>
                  <a:lnTo>
                    <a:pt x="639181" y="41852"/>
                  </a:lnTo>
                  <a:cubicBezTo>
                    <a:pt x="595541" y="41852"/>
                    <a:pt x="552797" y="27334"/>
                    <a:pt x="517939" y="807"/>
                  </a:cubicBezTo>
                  <a:cubicBezTo>
                    <a:pt x="491505" y="15145"/>
                    <a:pt x="461934" y="22674"/>
                    <a:pt x="432094" y="226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Ellipse 32">
              <a:extLst>
                <a:ext uri="{FF2B5EF4-FFF2-40B4-BE49-F238E27FC236}">
                  <a16:creationId xmlns:a16="http://schemas.microsoft.com/office/drawing/2014/main" id="{F67817DF-DD32-44AD-8995-D091C220CAA0}"/>
                </a:ext>
              </a:extLst>
            </p:cNvPr>
            <p:cNvSpPr/>
            <p:nvPr/>
          </p:nvSpPr>
          <p:spPr>
            <a:xfrm>
              <a:off x="2534795" y="2074861"/>
              <a:ext cx="2707959" cy="2708278"/>
            </a:xfrm>
            <a:prstGeom prst="ellipse">
              <a:avLst/>
            </a:pr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Ellipse 33">
              <a:extLst>
                <a:ext uri="{FF2B5EF4-FFF2-40B4-BE49-F238E27FC236}">
                  <a16:creationId xmlns:a16="http://schemas.microsoft.com/office/drawing/2014/main" id="{9B190BCC-CFB7-442A-8107-57C2204B7C47}"/>
                </a:ext>
              </a:extLst>
            </p:cNvPr>
            <p:cNvSpPr/>
            <p:nvPr/>
          </p:nvSpPr>
          <p:spPr>
            <a:xfrm>
              <a:off x="6949246" y="2074861"/>
              <a:ext cx="2707959" cy="2708278"/>
            </a:xfrm>
            <a:prstGeom prst="ellipse">
              <a:avLst/>
            </a:pr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Ellipse 32">
              <a:extLst>
                <a:ext uri="{FF2B5EF4-FFF2-40B4-BE49-F238E27FC236}">
                  <a16:creationId xmlns:a16="http://schemas.microsoft.com/office/drawing/2014/main" id="{2E4299B9-EBF3-4C63-9278-699C0472EE1A}"/>
                </a:ext>
              </a:extLst>
            </p:cNvPr>
            <p:cNvSpPr/>
            <p:nvPr/>
          </p:nvSpPr>
          <p:spPr>
            <a:xfrm>
              <a:off x="2843024" y="2405926"/>
              <a:ext cx="2045908" cy="20461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Ellipse 32">
              <a:extLst>
                <a:ext uri="{FF2B5EF4-FFF2-40B4-BE49-F238E27FC236}">
                  <a16:creationId xmlns:a16="http://schemas.microsoft.com/office/drawing/2014/main" id="{B014F9B7-188A-4576-8E80-E26A47CBE7F7}"/>
                </a:ext>
              </a:extLst>
            </p:cNvPr>
            <p:cNvSpPr/>
            <p:nvPr/>
          </p:nvSpPr>
          <p:spPr>
            <a:xfrm>
              <a:off x="7280271" y="2405926"/>
              <a:ext cx="2045908" cy="20461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29" name="Graphic 128" descr="Handshake with solid fill">
            <a:extLst>
              <a:ext uri="{FF2B5EF4-FFF2-40B4-BE49-F238E27FC236}">
                <a16:creationId xmlns:a16="http://schemas.microsoft.com/office/drawing/2014/main" id="{CE0B64BD-1322-487E-BFF5-18CE959BDD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465040" y="-6024355"/>
            <a:ext cx="1371600" cy="1371600"/>
          </a:xfrm>
          <a:prstGeom prst="rect">
            <a:avLst/>
          </a:prstGeom>
        </p:spPr>
      </p:pic>
      <p:pic>
        <p:nvPicPr>
          <p:cNvPr id="130" name="Graphic 129" descr="Target Audience with solid fill">
            <a:extLst>
              <a:ext uri="{FF2B5EF4-FFF2-40B4-BE49-F238E27FC236}">
                <a16:creationId xmlns:a16="http://schemas.microsoft.com/office/drawing/2014/main" id="{412A6E41-49DE-41F6-9968-1E2B74C976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879491" y="-6024355"/>
            <a:ext cx="1371600" cy="1371600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CB9675E-C0C2-4F7B-915B-1DE743602FD0}"/>
              </a:ext>
            </a:extLst>
          </p:cNvPr>
          <p:cNvGrpSpPr/>
          <p:nvPr/>
        </p:nvGrpSpPr>
        <p:grpSpPr>
          <a:xfrm>
            <a:off x="8287540" y="-4101686"/>
            <a:ext cx="2555501" cy="2645468"/>
            <a:chOff x="8921977" y="4406117"/>
            <a:chExt cx="2926080" cy="178564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38B0B7-1A3A-4C63-A9C9-72331D2A6FD7}"/>
                </a:ext>
              </a:extLst>
            </p:cNvPr>
            <p:cNvSpPr txBox="1"/>
            <p:nvPr/>
          </p:nvSpPr>
          <p:spPr>
            <a:xfrm>
              <a:off x="8921977" y="4406117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noProof="1">
                  <a:solidFill>
                    <a:schemeClr val="accent5">
                      <a:lumMod val="75000"/>
                    </a:schemeClr>
                  </a:solidFill>
                </a:rPr>
                <a:t>A three-day preliminary window has: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1522EDA-9ACB-4BE2-B37D-761F14CB1BCB}"/>
                </a:ext>
              </a:extLst>
            </p:cNvPr>
            <p:cNvSpPr txBox="1"/>
            <p:nvPr/>
          </p:nvSpPr>
          <p:spPr>
            <a:xfrm>
              <a:off x="8921977" y="5111494"/>
              <a:ext cx="2926080" cy="108026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Reduced rollback exposure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Strengthened governance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Stabilised payroll month-end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Improved staff confidence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FB6F69D-62C2-453E-9665-BCB51B9E4885}"/>
              </a:ext>
            </a:extLst>
          </p:cNvPr>
          <p:cNvGrpSpPr/>
          <p:nvPr/>
        </p:nvGrpSpPr>
        <p:grpSpPr>
          <a:xfrm>
            <a:off x="3850293" y="-3855463"/>
            <a:ext cx="2555501" cy="2246774"/>
            <a:chOff x="332936" y="4652338"/>
            <a:chExt cx="2926080" cy="1596106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7CBE7F3-F42C-4C74-B52E-D0AD5FCA7174}"/>
                </a:ext>
              </a:extLst>
            </p:cNvPr>
            <p:cNvSpPr txBox="1"/>
            <p:nvPr/>
          </p:nvSpPr>
          <p:spPr>
            <a:xfrm>
              <a:off x="332936" y="4652338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Rollbacks are: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A772837-D529-49EC-8C6F-01C20EEB405B}"/>
                </a:ext>
              </a:extLst>
            </p:cNvPr>
            <p:cNvSpPr txBox="1"/>
            <p:nvPr/>
          </p:nvSpPr>
          <p:spPr>
            <a:xfrm>
              <a:off x="822918" y="5111494"/>
              <a:ext cx="2436098" cy="113695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Expensive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Disruptive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Audit-sensitive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Reputationally damaging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69984069-FB73-4A95-9967-F8FC442ECAB8}"/>
              </a:ext>
            </a:extLst>
          </p:cNvPr>
          <p:cNvSpPr txBox="1"/>
          <p:nvPr/>
        </p:nvSpPr>
        <p:spPr>
          <a:xfrm>
            <a:off x="-19334" y="5295576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BDBDB"/>
                </a:solidFill>
              </a:rPr>
              <a:t>LINK TO CONFERENCE THEME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1AAC429-799F-4BA8-BF37-541BC1451B96}"/>
              </a:ext>
            </a:extLst>
          </p:cNvPr>
          <p:cNvSpPr txBox="1"/>
          <p:nvPr/>
        </p:nvSpPr>
        <p:spPr>
          <a:xfrm>
            <a:off x="3770964" y="101695"/>
            <a:ext cx="781794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Potential next enhancements</a:t>
            </a:r>
          </a:p>
        </p:txBody>
      </p:sp>
      <p:sp>
        <p:nvSpPr>
          <p:cNvPr id="140" name="Freeform 11">
            <a:extLst>
              <a:ext uri="{FF2B5EF4-FFF2-40B4-BE49-F238E27FC236}">
                <a16:creationId xmlns:a16="http://schemas.microsoft.com/office/drawing/2014/main" id="{DC5AAE15-B082-4B1A-9961-932A424EFB5A}"/>
              </a:ext>
            </a:extLst>
          </p:cNvPr>
          <p:cNvSpPr/>
          <p:nvPr/>
        </p:nvSpPr>
        <p:spPr>
          <a:xfrm>
            <a:off x="-3885874" y="8327746"/>
            <a:ext cx="2123369" cy="1753130"/>
          </a:xfrm>
          <a:custGeom>
            <a:avLst/>
            <a:gdLst>
              <a:gd name="connsiteX0" fmla="*/ 265620 w 393647"/>
              <a:gd name="connsiteY0" fmla="*/ 6557 h 325009"/>
              <a:gd name="connsiteX1" fmla="*/ 224661 w 393647"/>
              <a:gd name="connsiteY1" fmla="*/ 11954 h 325009"/>
              <a:gd name="connsiteX2" fmla="*/ 0 w 393647"/>
              <a:gd name="connsiteY2" fmla="*/ 325009 h 325009"/>
              <a:gd name="connsiteX3" fmla="*/ 393648 w 393647"/>
              <a:gd name="connsiteY3" fmla="*/ 194733 h 325009"/>
              <a:gd name="connsiteX4" fmla="*/ 265865 w 393647"/>
              <a:gd name="connsiteY4" fmla="*/ 6802 h 32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47" h="325009">
                <a:moveTo>
                  <a:pt x="265620" y="6557"/>
                </a:moveTo>
                <a:cubicBezTo>
                  <a:pt x="253112" y="-3993"/>
                  <a:pt x="234227" y="-1539"/>
                  <a:pt x="224661" y="11954"/>
                </a:cubicBezTo>
                <a:lnTo>
                  <a:pt x="0" y="325009"/>
                </a:lnTo>
                <a:lnTo>
                  <a:pt x="393648" y="194733"/>
                </a:lnTo>
                <a:cubicBezTo>
                  <a:pt x="369612" y="122112"/>
                  <a:pt x="325465" y="56606"/>
                  <a:pt x="265865" y="6802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1" name="Freeform 12">
            <a:extLst>
              <a:ext uri="{FF2B5EF4-FFF2-40B4-BE49-F238E27FC236}">
                <a16:creationId xmlns:a16="http://schemas.microsoft.com/office/drawing/2014/main" id="{7832150B-517F-4961-91FF-987342F13ECE}"/>
              </a:ext>
            </a:extLst>
          </p:cNvPr>
          <p:cNvSpPr/>
          <p:nvPr/>
        </p:nvSpPr>
        <p:spPr>
          <a:xfrm>
            <a:off x="-3897800" y="7847892"/>
            <a:ext cx="1316375" cy="2232983"/>
          </a:xfrm>
          <a:custGeom>
            <a:avLst/>
            <a:gdLst>
              <a:gd name="connsiteX0" fmla="*/ 128031 w 244040"/>
              <a:gd name="connsiteY0" fmla="*/ 18725 h 413968"/>
              <a:gd name="connsiteX1" fmla="*/ 29926 w 244040"/>
              <a:gd name="connsiteY1" fmla="*/ 79 h 413968"/>
              <a:gd name="connsiteX2" fmla="*/ 3 w 244040"/>
              <a:gd name="connsiteY2" fmla="*/ 28538 h 413968"/>
              <a:gd name="connsiteX3" fmla="*/ 2211 w 244040"/>
              <a:gd name="connsiteY3" fmla="*/ 413969 h 413968"/>
              <a:gd name="connsiteX4" fmla="*/ 244040 w 244040"/>
              <a:gd name="connsiteY4" fmla="*/ 77116 h 413968"/>
              <a:gd name="connsiteX5" fmla="*/ 128031 w 244040"/>
              <a:gd name="connsiteY5" fmla="*/ 18970 h 41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40" h="413968">
                <a:moveTo>
                  <a:pt x="128031" y="18725"/>
                </a:moveTo>
                <a:cubicBezTo>
                  <a:pt x="95411" y="8420"/>
                  <a:pt x="62545" y="2287"/>
                  <a:pt x="29926" y="79"/>
                </a:cubicBezTo>
                <a:cubicBezTo>
                  <a:pt x="13738" y="-1148"/>
                  <a:pt x="-242" y="12101"/>
                  <a:pt x="3" y="28538"/>
                </a:cubicBezTo>
                <a:lnTo>
                  <a:pt x="2211" y="413969"/>
                </a:lnTo>
                <a:lnTo>
                  <a:pt x="244040" y="77116"/>
                </a:lnTo>
                <a:cubicBezTo>
                  <a:pt x="209459" y="52336"/>
                  <a:pt x="170707" y="32464"/>
                  <a:pt x="128031" y="18970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2" name="Freeform 13">
            <a:extLst>
              <a:ext uri="{FF2B5EF4-FFF2-40B4-BE49-F238E27FC236}">
                <a16:creationId xmlns:a16="http://schemas.microsoft.com/office/drawing/2014/main" id="{767CF073-9696-4EF5-846E-DE38A79702E1}"/>
              </a:ext>
            </a:extLst>
          </p:cNvPr>
          <p:cNvSpPr/>
          <p:nvPr/>
        </p:nvSpPr>
        <p:spPr>
          <a:xfrm>
            <a:off x="-5147748" y="7843022"/>
            <a:ext cx="1260546" cy="2237854"/>
          </a:xfrm>
          <a:custGeom>
            <a:avLst/>
            <a:gdLst>
              <a:gd name="connsiteX0" fmla="*/ 231484 w 233690"/>
              <a:gd name="connsiteY0" fmla="*/ 0 h 414871"/>
              <a:gd name="connsiteX1" fmla="*/ 13199 w 233690"/>
              <a:gd name="connsiteY1" fmla="*/ 63543 h 414871"/>
              <a:gd name="connsiteX2" fmla="*/ 5596 w 233690"/>
              <a:gd name="connsiteY2" fmla="*/ 104270 h 414871"/>
              <a:gd name="connsiteX3" fmla="*/ 233691 w 233690"/>
              <a:gd name="connsiteY3" fmla="*/ 414872 h 414871"/>
              <a:gd name="connsiteX4" fmla="*/ 231484 w 233690"/>
              <a:gd name="connsiteY4" fmla="*/ 0 h 41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90" h="414871">
                <a:moveTo>
                  <a:pt x="231484" y="0"/>
                </a:moveTo>
                <a:cubicBezTo>
                  <a:pt x="153490" y="491"/>
                  <a:pt x="77948" y="23062"/>
                  <a:pt x="13199" y="63543"/>
                </a:cubicBezTo>
                <a:cubicBezTo>
                  <a:pt x="-781" y="72376"/>
                  <a:pt x="-4215" y="91022"/>
                  <a:pt x="5596" y="104270"/>
                </a:cubicBezTo>
                <a:lnTo>
                  <a:pt x="233691" y="414872"/>
                </a:lnTo>
                <a:lnTo>
                  <a:pt x="231484" y="0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3" name="Freeform 14">
            <a:extLst>
              <a:ext uri="{FF2B5EF4-FFF2-40B4-BE49-F238E27FC236}">
                <a16:creationId xmlns:a16="http://schemas.microsoft.com/office/drawing/2014/main" id="{C4D7A9F9-D7A0-4F00-A0C0-A356332E1965}"/>
              </a:ext>
            </a:extLst>
          </p:cNvPr>
          <p:cNvSpPr/>
          <p:nvPr/>
        </p:nvSpPr>
        <p:spPr>
          <a:xfrm>
            <a:off x="-3887201" y="9418486"/>
            <a:ext cx="2237870" cy="1339969"/>
          </a:xfrm>
          <a:custGeom>
            <a:avLst/>
            <a:gdLst>
              <a:gd name="connsiteX0" fmla="*/ 401987 w 414874"/>
              <a:gd name="connsiteY0" fmla="*/ 20984 h 248414"/>
              <a:gd name="connsiteX1" fmla="*/ 366179 w 414874"/>
              <a:gd name="connsiteY1" fmla="*/ 1356 h 248414"/>
              <a:gd name="connsiteX2" fmla="*/ 0 w 414874"/>
              <a:gd name="connsiteY2" fmla="*/ 122555 h 248414"/>
              <a:gd name="connsiteX3" fmla="*/ 395120 w 414874"/>
              <a:gd name="connsiteY3" fmla="*/ 248415 h 248414"/>
              <a:gd name="connsiteX4" fmla="*/ 401987 w 414874"/>
              <a:gd name="connsiteY4" fmla="*/ 20738 h 2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74" h="248414">
                <a:moveTo>
                  <a:pt x="401987" y="20984"/>
                </a:moveTo>
                <a:cubicBezTo>
                  <a:pt x="398063" y="5282"/>
                  <a:pt x="381385" y="-3550"/>
                  <a:pt x="366179" y="1356"/>
                </a:cubicBezTo>
                <a:lnTo>
                  <a:pt x="0" y="122555"/>
                </a:lnTo>
                <a:lnTo>
                  <a:pt x="395120" y="248415"/>
                </a:lnTo>
                <a:cubicBezTo>
                  <a:pt x="419646" y="171868"/>
                  <a:pt x="420627" y="93359"/>
                  <a:pt x="401987" y="20738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4" name="Freeform 15">
            <a:extLst>
              <a:ext uri="{FF2B5EF4-FFF2-40B4-BE49-F238E27FC236}">
                <a16:creationId xmlns:a16="http://schemas.microsoft.com/office/drawing/2014/main" id="{228BEDCF-4D83-43EE-A8A8-63A970CA790C}"/>
              </a:ext>
            </a:extLst>
          </p:cNvPr>
          <p:cNvSpPr/>
          <p:nvPr/>
        </p:nvSpPr>
        <p:spPr>
          <a:xfrm>
            <a:off x="-5974025" y="8277095"/>
            <a:ext cx="2088146" cy="1802459"/>
          </a:xfrm>
          <a:custGeom>
            <a:avLst/>
            <a:gdLst>
              <a:gd name="connsiteX0" fmla="*/ 141364 w 387117"/>
              <a:gd name="connsiteY0" fmla="*/ 245 h 334154"/>
              <a:gd name="connsiteX1" fmla="*/ 2054 w 387117"/>
              <a:gd name="connsiteY1" fmla="*/ 180080 h 334154"/>
              <a:gd name="connsiteX2" fmla="*/ 19713 w 387117"/>
              <a:gd name="connsiteY2" fmla="*/ 217127 h 334154"/>
              <a:gd name="connsiteX3" fmla="*/ 387118 w 387117"/>
              <a:gd name="connsiteY3" fmla="*/ 334154 h 334154"/>
              <a:gd name="connsiteX4" fmla="*/ 141609 w 387117"/>
              <a:gd name="connsiteY4" fmla="*/ 0 h 3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17" h="334154">
                <a:moveTo>
                  <a:pt x="141364" y="245"/>
                </a:moveTo>
                <a:cubicBezTo>
                  <a:pt x="80784" y="44652"/>
                  <a:pt x="31731" y="105987"/>
                  <a:pt x="2054" y="180080"/>
                </a:cubicBezTo>
                <a:cubicBezTo>
                  <a:pt x="-4078" y="195291"/>
                  <a:pt x="4016" y="212220"/>
                  <a:pt x="19713" y="217127"/>
                </a:cubicBezTo>
                <a:lnTo>
                  <a:pt x="387118" y="334154"/>
                </a:lnTo>
                <a:lnTo>
                  <a:pt x="141609" y="0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5" name="Freeform 16">
            <a:extLst>
              <a:ext uri="{FF2B5EF4-FFF2-40B4-BE49-F238E27FC236}">
                <a16:creationId xmlns:a16="http://schemas.microsoft.com/office/drawing/2014/main" id="{109FF187-9938-4E03-BA9C-8E6897A4CA09}"/>
              </a:ext>
            </a:extLst>
          </p:cNvPr>
          <p:cNvSpPr/>
          <p:nvPr/>
        </p:nvSpPr>
        <p:spPr>
          <a:xfrm>
            <a:off x="-6122763" y="9400659"/>
            <a:ext cx="2236889" cy="1341787"/>
          </a:xfrm>
          <a:custGeom>
            <a:avLst/>
            <a:gdLst>
              <a:gd name="connsiteX0" fmla="*/ 19573 w 414692"/>
              <a:gd name="connsiteY0" fmla="*/ 0 h 248751"/>
              <a:gd name="connsiteX1" fmla="*/ 12705 w 414692"/>
              <a:gd name="connsiteY1" fmla="*/ 227676 h 248751"/>
              <a:gd name="connsiteX2" fmla="*/ 48759 w 414692"/>
              <a:gd name="connsiteY2" fmla="*/ 247304 h 248751"/>
              <a:gd name="connsiteX3" fmla="*/ 414692 w 414692"/>
              <a:gd name="connsiteY3" fmla="*/ 126105 h 248751"/>
              <a:gd name="connsiteX4" fmla="*/ 19573 w 414692"/>
              <a:gd name="connsiteY4" fmla="*/ 245 h 24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92" h="248751">
                <a:moveTo>
                  <a:pt x="19573" y="0"/>
                </a:moveTo>
                <a:cubicBezTo>
                  <a:pt x="-4708" y="76546"/>
                  <a:pt x="-5689" y="155055"/>
                  <a:pt x="12705" y="227676"/>
                </a:cubicBezTo>
                <a:cubicBezTo>
                  <a:pt x="16630" y="243378"/>
                  <a:pt x="33308" y="252456"/>
                  <a:pt x="48759" y="247304"/>
                </a:cubicBezTo>
                <a:lnTo>
                  <a:pt x="414692" y="126105"/>
                </a:lnTo>
                <a:lnTo>
                  <a:pt x="19573" y="245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6" name="Freeform 4">
            <a:extLst>
              <a:ext uri="{FF2B5EF4-FFF2-40B4-BE49-F238E27FC236}">
                <a16:creationId xmlns:a16="http://schemas.microsoft.com/office/drawing/2014/main" id="{C81CB03F-6A67-40AF-85F0-FD7BA6C31B18}"/>
              </a:ext>
            </a:extLst>
          </p:cNvPr>
          <p:cNvSpPr/>
          <p:nvPr/>
        </p:nvSpPr>
        <p:spPr>
          <a:xfrm>
            <a:off x="-3885874" y="8264204"/>
            <a:ext cx="2124691" cy="1815350"/>
          </a:xfrm>
          <a:custGeom>
            <a:avLst/>
            <a:gdLst>
              <a:gd name="connsiteX0" fmla="*/ 393402 w 393892"/>
              <a:gd name="connsiteY0" fmla="*/ 206269 h 336544"/>
              <a:gd name="connsiteX1" fmla="*/ 257036 w 393892"/>
              <a:gd name="connsiteY1" fmla="*/ 25943 h 336544"/>
              <a:gd name="connsiteX2" fmla="*/ 232755 w 393892"/>
              <a:gd name="connsiteY2" fmla="*/ 32567 h 336544"/>
              <a:gd name="connsiteX3" fmla="*/ 104237 w 393892"/>
              <a:gd name="connsiteY3" fmla="*/ 207741 h 336544"/>
              <a:gd name="connsiteX4" fmla="*/ 0 w 393892"/>
              <a:gd name="connsiteY4" fmla="*/ 336544 h 336544"/>
              <a:gd name="connsiteX5" fmla="*/ 88785 w 393892"/>
              <a:gd name="connsiteY5" fmla="*/ 196455 h 336544"/>
              <a:gd name="connsiteX6" fmla="*/ 213624 w 393892"/>
              <a:gd name="connsiteY6" fmla="*/ 18583 h 336544"/>
              <a:gd name="connsiteX7" fmla="*/ 270526 w 393892"/>
              <a:gd name="connsiteY7" fmla="*/ 7297 h 336544"/>
              <a:gd name="connsiteX8" fmla="*/ 393893 w 393892"/>
              <a:gd name="connsiteY8" fmla="*/ 206269 h 336544"/>
              <a:gd name="connsiteX9" fmla="*/ 393893 w 393892"/>
              <a:gd name="connsiteY9" fmla="*/ 206269 h 33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892" h="336544">
                <a:moveTo>
                  <a:pt x="393402" y="206269"/>
                </a:moveTo>
                <a:cubicBezTo>
                  <a:pt x="362254" y="135365"/>
                  <a:pt x="316880" y="73539"/>
                  <a:pt x="257036" y="25943"/>
                </a:cubicBezTo>
                <a:cubicBezTo>
                  <a:pt x="248452" y="20300"/>
                  <a:pt x="237660" y="23980"/>
                  <a:pt x="232755" y="32567"/>
                </a:cubicBezTo>
                <a:cubicBezTo>
                  <a:pt x="191306" y="91449"/>
                  <a:pt x="148139" y="150576"/>
                  <a:pt x="104237" y="207741"/>
                </a:cubicBezTo>
                <a:cubicBezTo>
                  <a:pt x="70636" y="251411"/>
                  <a:pt x="36299" y="294837"/>
                  <a:pt x="0" y="336544"/>
                </a:cubicBezTo>
                <a:cubicBezTo>
                  <a:pt x="27960" y="288703"/>
                  <a:pt x="58127" y="242334"/>
                  <a:pt x="88785" y="196455"/>
                </a:cubicBezTo>
                <a:cubicBezTo>
                  <a:pt x="128763" y="136592"/>
                  <a:pt x="170949" y="76729"/>
                  <a:pt x="213624" y="18583"/>
                </a:cubicBezTo>
                <a:cubicBezTo>
                  <a:pt x="225887" y="-554"/>
                  <a:pt x="251885" y="-5951"/>
                  <a:pt x="270526" y="7297"/>
                </a:cubicBezTo>
                <a:cubicBezTo>
                  <a:pt x="331106" y="58083"/>
                  <a:pt x="375989" y="129722"/>
                  <a:pt x="393893" y="206269"/>
                </a:cubicBezTo>
                <a:lnTo>
                  <a:pt x="393893" y="206269"/>
                </a:lnTo>
                <a:close/>
              </a:path>
            </a:pathLst>
          </a:custGeom>
          <a:solidFill>
            <a:schemeClr val="accent6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DD2EF31-0196-4637-8012-6EB031162E3B}"/>
              </a:ext>
            </a:extLst>
          </p:cNvPr>
          <p:cNvSpPr/>
          <p:nvPr/>
        </p:nvSpPr>
        <p:spPr>
          <a:xfrm>
            <a:off x="-3966856" y="7785887"/>
            <a:ext cx="1384109" cy="2293667"/>
          </a:xfrm>
          <a:custGeom>
            <a:avLst/>
            <a:gdLst>
              <a:gd name="connsiteX0" fmla="*/ 256598 w 256597"/>
              <a:gd name="connsiteY0" fmla="*/ 88365 h 425218"/>
              <a:gd name="connsiteX1" fmla="*/ 44445 w 256597"/>
              <a:gd name="connsiteY1" fmla="*/ 22859 h 425218"/>
              <a:gd name="connsiteX2" fmla="*/ 31691 w 256597"/>
              <a:gd name="connsiteY2" fmla="*/ 25558 h 425218"/>
              <a:gd name="connsiteX3" fmla="*/ 24333 w 256597"/>
              <a:gd name="connsiteY3" fmla="*/ 42241 h 425218"/>
              <a:gd name="connsiteX4" fmla="*/ 23107 w 256597"/>
              <a:gd name="connsiteY4" fmla="*/ 259613 h 425218"/>
              <a:gd name="connsiteX5" fmla="*/ 14277 w 256597"/>
              <a:gd name="connsiteY5" fmla="*/ 425218 h 425218"/>
              <a:gd name="connsiteX6" fmla="*/ 3731 w 256597"/>
              <a:gd name="connsiteY6" fmla="*/ 259613 h 425218"/>
              <a:gd name="connsiteX7" fmla="*/ 52 w 256597"/>
              <a:gd name="connsiteY7" fmla="*/ 42241 h 425218"/>
              <a:gd name="connsiteX8" fmla="*/ 18692 w 256597"/>
              <a:gd name="connsiteY8" fmla="*/ 5931 h 425218"/>
              <a:gd name="connsiteX9" fmla="*/ 66764 w 256597"/>
              <a:gd name="connsiteY9" fmla="*/ 2741 h 425218"/>
              <a:gd name="connsiteX10" fmla="*/ 256107 w 256597"/>
              <a:gd name="connsiteY10" fmla="*/ 88120 h 425218"/>
              <a:gd name="connsiteX11" fmla="*/ 256107 w 256597"/>
              <a:gd name="connsiteY11" fmla="*/ 88120 h 42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597" h="425218">
                <a:moveTo>
                  <a:pt x="256598" y="88365"/>
                </a:moveTo>
                <a:cubicBezTo>
                  <a:pt x="191113" y="49847"/>
                  <a:pt x="119495" y="27030"/>
                  <a:pt x="44445" y="22859"/>
                </a:cubicBezTo>
                <a:cubicBezTo>
                  <a:pt x="40030" y="22369"/>
                  <a:pt x="35370" y="22859"/>
                  <a:pt x="31691" y="25558"/>
                </a:cubicBezTo>
                <a:cubicBezTo>
                  <a:pt x="26050" y="29238"/>
                  <a:pt x="23842" y="35862"/>
                  <a:pt x="24333" y="42241"/>
                </a:cubicBezTo>
                <a:cubicBezTo>
                  <a:pt x="25560" y="114372"/>
                  <a:pt x="25069" y="187483"/>
                  <a:pt x="23107" y="259613"/>
                </a:cubicBezTo>
                <a:cubicBezTo>
                  <a:pt x="21635" y="314815"/>
                  <a:pt x="19183" y="370017"/>
                  <a:pt x="14277" y="425218"/>
                </a:cubicBezTo>
                <a:cubicBezTo>
                  <a:pt x="8882" y="370017"/>
                  <a:pt x="5939" y="314815"/>
                  <a:pt x="3731" y="259613"/>
                </a:cubicBezTo>
                <a:cubicBezTo>
                  <a:pt x="1033" y="187728"/>
                  <a:pt x="-193" y="114372"/>
                  <a:pt x="52" y="42241"/>
                </a:cubicBezTo>
                <a:cubicBezTo>
                  <a:pt x="-684" y="28012"/>
                  <a:pt x="6429" y="13291"/>
                  <a:pt x="18692" y="5931"/>
                </a:cubicBezTo>
                <a:cubicBezTo>
                  <a:pt x="33163" y="-3638"/>
                  <a:pt x="50821" y="779"/>
                  <a:pt x="66764" y="2741"/>
                </a:cubicBezTo>
                <a:cubicBezTo>
                  <a:pt x="136173" y="13046"/>
                  <a:pt x="203621" y="42487"/>
                  <a:pt x="256107" y="88120"/>
                </a:cubicBezTo>
                <a:lnTo>
                  <a:pt x="256107" y="88120"/>
                </a:lnTo>
                <a:close/>
              </a:path>
            </a:pathLst>
          </a:custGeom>
          <a:solidFill>
            <a:srgbClr val="805AAB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8" name="Freeform 6">
            <a:extLst>
              <a:ext uri="{FF2B5EF4-FFF2-40B4-BE49-F238E27FC236}">
                <a16:creationId xmlns:a16="http://schemas.microsoft.com/office/drawing/2014/main" id="{A32D9D25-63DF-4683-A1F8-6C0E6446C59C}"/>
              </a:ext>
            </a:extLst>
          </p:cNvPr>
          <p:cNvSpPr/>
          <p:nvPr/>
        </p:nvSpPr>
        <p:spPr>
          <a:xfrm>
            <a:off x="-5209979" y="7835994"/>
            <a:ext cx="1324105" cy="2244887"/>
          </a:xfrm>
          <a:custGeom>
            <a:avLst/>
            <a:gdLst>
              <a:gd name="connsiteX0" fmla="*/ 243021 w 245473"/>
              <a:gd name="connsiteY0" fmla="*/ 1304 h 416175"/>
              <a:gd name="connsiteX1" fmla="*/ 33075 w 245473"/>
              <a:gd name="connsiteY1" fmla="*/ 73189 h 416175"/>
              <a:gd name="connsiteX2" fmla="*/ 27434 w 245473"/>
              <a:gd name="connsiteY2" fmla="*/ 77605 h 416175"/>
              <a:gd name="connsiteX3" fmla="*/ 28415 w 245473"/>
              <a:gd name="connsiteY3" fmla="*/ 100667 h 416175"/>
              <a:gd name="connsiteX4" fmla="*/ 155216 w 245473"/>
              <a:gd name="connsiteY4" fmla="*/ 277067 h 416175"/>
              <a:gd name="connsiteX5" fmla="*/ 245473 w 245473"/>
              <a:gd name="connsiteY5" fmla="*/ 416175 h 416175"/>
              <a:gd name="connsiteX6" fmla="*/ 39452 w 245473"/>
              <a:gd name="connsiteY6" fmla="*/ 156605 h 416175"/>
              <a:gd name="connsiteX7" fmla="*/ 5606 w 245473"/>
              <a:gd name="connsiteY7" fmla="*/ 109499 h 416175"/>
              <a:gd name="connsiteX8" fmla="*/ 19095 w 245473"/>
              <a:gd name="connsiteY8" fmla="*/ 55279 h 416175"/>
              <a:gd name="connsiteX9" fmla="*/ 243266 w 245473"/>
              <a:gd name="connsiteY9" fmla="*/ 1304 h 416175"/>
              <a:gd name="connsiteX10" fmla="*/ 243266 w 245473"/>
              <a:gd name="connsiteY10" fmla="*/ 1304 h 41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473" h="416175">
                <a:moveTo>
                  <a:pt x="243021" y="1304"/>
                </a:moveTo>
                <a:cubicBezTo>
                  <a:pt x="167479" y="8664"/>
                  <a:pt x="96108" y="32462"/>
                  <a:pt x="33075" y="73189"/>
                </a:cubicBezTo>
                <a:cubicBezTo>
                  <a:pt x="31113" y="74415"/>
                  <a:pt x="28906" y="75887"/>
                  <a:pt x="27434" y="77605"/>
                </a:cubicBezTo>
                <a:cubicBezTo>
                  <a:pt x="21548" y="84229"/>
                  <a:pt x="22529" y="94288"/>
                  <a:pt x="28415" y="100667"/>
                </a:cubicBezTo>
                <a:cubicBezTo>
                  <a:pt x="71582" y="158322"/>
                  <a:pt x="114503" y="217694"/>
                  <a:pt x="155216" y="277067"/>
                </a:cubicBezTo>
                <a:cubicBezTo>
                  <a:pt x="186365" y="322700"/>
                  <a:pt x="217023" y="368579"/>
                  <a:pt x="245473" y="416175"/>
                </a:cubicBezTo>
                <a:cubicBezTo>
                  <a:pt x="172385" y="333250"/>
                  <a:pt x="105183" y="245663"/>
                  <a:pt x="39452" y="156605"/>
                </a:cubicBezTo>
                <a:cubicBezTo>
                  <a:pt x="32339" y="146791"/>
                  <a:pt x="11982" y="119313"/>
                  <a:pt x="5606" y="109499"/>
                </a:cubicBezTo>
                <a:cubicBezTo>
                  <a:pt x="-5676" y="91344"/>
                  <a:pt x="700" y="65829"/>
                  <a:pt x="19095" y="55279"/>
                </a:cubicBezTo>
                <a:cubicBezTo>
                  <a:pt x="85807" y="15043"/>
                  <a:pt x="166253" y="-5566"/>
                  <a:pt x="243266" y="1304"/>
                </a:cubicBezTo>
                <a:lnTo>
                  <a:pt x="243266" y="1304"/>
                </a:lnTo>
                <a:close/>
              </a:path>
            </a:pathLst>
          </a:custGeom>
          <a:solidFill>
            <a:schemeClr val="accent5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9" name="Freeform 7">
            <a:extLst>
              <a:ext uri="{FF2B5EF4-FFF2-40B4-BE49-F238E27FC236}">
                <a16:creationId xmlns:a16="http://schemas.microsoft.com/office/drawing/2014/main" id="{B8D3B9A9-51E7-49BE-9ECB-9646C020C625}"/>
              </a:ext>
            </a:extLst>
          </p:cNvPr>
          <p:cNvSpPr/>
          <p:nvPr/>
        </p:nvSpPr>
        <p:spPr>
          <a:xfrm>
            <a:off x="-3887201" y="9352581"/>
            <a:ext cx="2281972" cy="1407201"/>
          </a:xfrm>
          <a:custGeom>
            <a:avLst/>
            <a:gdLst>
              <a:gd name="connsiteX0" fmla="*/ 395120 w 423050"/>
              <a:gd name="connsiteY0" fmla="*/ 260878 h 260878"/>
              <a:gd name="connsiteX1" fmla="*/ 390950 w 423050"/>
              <a:gd name="connsiteY1" fmla="*/ 35410 h 260878"/>
              <a:gd name="connsiteX2" fmla="*/ 369612 w 423050"/>
              <a:gd name="connsiteY2" fmla="*/ 24860 h 260878"/>
              <a:gd name="connsiteX3" fmla="*/ 367159 w 423050"/>
              <a:gd name="connsiteY3" fmla="*/ 25596 h 260878"/>
              <a:gd name="connsiteX4" fmla="*/ 160157 w 423050"/>
              <a:gd name="connsiteY4" fmla="*/ 91593 h 260878"/>
              <a:gd name="connsiteX5" fmla="*/ 0 w 423050"/>
              <a:gd name="connsiteY5" fmla="*/ 134528 h 260878"/>
              <a:gd name="connsiteX6" fmla="*/ 154026 w 423050"/>
              <a:gd name="connsiteY6" fmla="*/ 73438 h 260878"/>
              <a:gd name="connsiteX7" fmla="*/ 359557 w 423050"/>
              <a:gd name="connsiteY7" fmla="*/ 2779 h 260878"/>
              <a:gd name="connsiteX8" fmla="*/ 412533 w 423050"/>
              <a:gd name="connsiteY8" fmla="*/ 29031 h 260878"/>
              <a:gd name="connsiteX9" fmla="*/ 394874 w 423050"/>
              <a:gd name="connsiteY9" fmla="*/ 260633 h 260878"/>
              <a:gd name="connsiteX10" fmla="*/ 394874 w 423050"/>
              <a:gd name="connsiteY10" fmla="*/ 260633 h 26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050" h="260878">
                <a:moveTo>
                  <a:pt x="395120" y="260878"/>
                </a:moveTo>
                <a:cubicBezTo>
                  <a:pt x="411798" y="185558"/>
                  <a:pt x="411307" y="109012"/>
                  <a:pt x="390950" y="35410"/>
                </a:cubicBezTo>
                <a:cubicBezTo>
                  <a:pt x="388498" y="26578"/>
                  <a:pt x="378196" y="21671"/>
                  <a:pt x="369612" y="24860"/>
                </a:cubicBezTo>
                <a:cubicBezTo>
                  <a:pt x="369612" y="24860"/>
                  <a:pt x="367159" y="25596"/>
                  <a:pt x="367159" y="25596"/>
                </a:cubicBezTo>
                <a:cubicBezTo>
                  <a:pt x="298977" y="48904"/>
                  <a:pt x="229321" y="71230"/>
                  <a:pt x="160157" y="91593"/>
                </a:cubicBezTo>
                <a:cubicBezTo>
                  <a:pt x="107180" y="107049"/>
                  <a:pt x="53958" y="122015"/>
                  <a:pt x="0" y="134528"/>
                </a:cubicBezTo>
                <a:cubicBezTo>
                  <a:pt x="50769" y="112447"/>
                  <a:pt x="102275" y="92574"/>
                  <a:pt x="154026" y="73438"/>
                </a:cubicBezTo>
                <a:cubicBezTo>
                  <a:pt x="221473" y="48658"/>
                  <a:pt x="290883" y="24860"/>
                  <a:pt x="359557" y="2779"/>
                </a:cubicBezTo>
                <a:cubicBezTo>
                  <a:pt x="381385" y="-5807"/>
                  <a:pt x="406647" y="6214"/>
                  <a:pt x="412533" y="29031"/>
                </a:cubicBezTo>
                <a:cubicBezTo>
                  <a:pt x="430928" y="105332"/>
                  <a:pt x="425287" y="188993"/>
                  <a:pt x="394874" y="260633"/>
                </a:cubicBezTo>
                <a:lnTo>
                  <a:pt x="394874" y="260633"/>
                </a:lnTo>
                <a:close/>
              </a:path>
            </a:pathLst>
          </a:custGeom>
          <a:solidFill>
            <a:srgbClr val="CEBA8B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0" name="Freeform 8">
            <a:extLst>
              <a:ext uri="{FF2B5EF4-FFF2-40B4-BE49-F238E27FC236}">
                <a16:creationId xmlns:a16="http://schemas.microsoft.com/office/drawing/2014/main" id="{BD57738F-AA15-496E-B6F1-6B726D0E6E92}"/>
              </a:ext>
            </a:extLst>
          </p:cNvPr>
          <p:cNvSpPr/>
          <p:nvPr/>
        </p:nvSpPr>
        <p:spPr>
          <a:xfrm>
            <a:off x="-6036268" y="8278422"/>
            <a:ext cx="2149067" cy="1802459"/>
          </a:xfrm>
          <a:custGeom>
            <a:avLst/>
            <a:gdLst>
              <a:gd name="connsiteX0" fmla="*/ 152903 w 398411"/>
              <a:gd name="connsiteY0" fmla="*/ 0 h 334154"/>
              <a:gd name="connsiteX1" fmla="*/ 23404 w 398411"/>
              <a:gd name="connsiteY1" fmla="*/ 186950 h 334154"/>
              <a:gd name="connsiteX2" fmla="*/ 34931 w 398411"/>
              <a:gd name="connsiteY2" fmla="*/ 205841 h 334154"/>
              <a:gd name="connsiteX3" fmla="*/ 37383 w 398411"/>
              <a:gd name="connsiteY3" fmla="*/ 206577 h 334154"/>
              <a:gd name="connsiteX4" fmla="*/ 243650 w 398411"/>
              <a:gd name="connsiteY4" fmla="*/ 274782 h 334154"/>
              <a:gd name="connsiteX5" fmla="*/ 398411 w 398411"/>
              <a:gd name="connsiteY5" fmla="*/ 334154 h 334154"/>
              <a:gd name="connsiteX6" fmla="*/ 237764 w 398411"/>
              <a:gd name="connsiteY6" fmla="*/ 293182 h 334154"/>
              <a:gd name="connsiteX7" fmla="*/ 30026 w 398411"/>
              <a:gd name="connsiteY7" fmla="*/ 229394 h 334154"/>
              <a:gd name="connsiteX8" fmla="*/ 349 w 398411"/>
              <a:gd name="connsiteY8" fmla="*/ 185968 h 334154"/>
              <a:gd name="connsiteX9" fmla="*/ 4273 w 398411"/>
              <a:gd name="connsiteY9" fmla="*/ 173211 h 334154"/>
              <a:gd name="connsiteX10" fmla="*/ 152903 w 398411"/>
              <a:gd name="connsiteY10" fmla="*/ 245 h 334154"/>
              <a:gd name="connsiteX11" fmla="*/ 152903 w 398411"/>
              <a:gd name="connsiteY11" fmla="*/ 245 h 3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411" h="334154">
                <a:moveTo>
                  <a:pt x="152903" y="0"/>
                </a:moveTo>
                <a:cubicBezTo>
                  <a:pt x="94775" y="51767"/>
                  <a:pt x="49156" y="114574"/>
                  <a:pt x="23404" y="186950"/>
                </a:cubicBezTo>
                <a:cubicBezTo>
                  <a:pt x="21687" y="195046"/>
                  <a:pt x="27083" y="203633"/>
                  <a:pt x="34931" y="205841"/>
                </a:cubicBezTo>
                <a:cubicBezTo>
                  <a:pt x="34931" y="205841"/>
                  <a:pt x="37383" y="206577"/>
                  <a:pt x="37383" y="206577"/>
                </a:cubicBezTo>
                <a:cubicBezTo>
                  <a:pt x="106302" y="227676"/>
                  <a:pt x="175957" y="250738"/>
                  <a:pt x="243650" y="274782"/>
                </a:cubicBezTo>
                <a:cubicBezTo>
                  <a:pt x="295646" y="293428"/>
                  <a:pt x="347396" y="312564"/>
                  <a:pt x="398411" y="334154"/>
                </a:cubicBezTo>
                <a:cubicBezTo>
                  <a:pt x="344208" y="322378"/>
                  <a:pt x="290986" y="307903"/>
                  <a:pt x="237764" y="293182"/>
                </a:cubicBezTo>
                <a:cubicBezTo>
                  <a:pt x="168599" y="273555"/>
                  <a:pt x="98454" y="251965"/>
                  <a:pt x="30026" y="229394"/>
                </a:cubicBezTo>
                <a:cubicBezTo>
                  <a:pt x="10895" y="224487"/>
                  <a:pt x="-2349" y="205596"/>
                  <a:pt x="349" y="185968"/>
                </a:cubicBezTo>
                <a:cubicBezTo>
                  <a:pt x="839" y="181552"/>
                  <a:pt x="2311" y="177136"/>
                  <a:pt x="4273" y="173211"/>
                </a:cubicBezTo>
                <a:cubicBezTo>
                  <a:pt x="34440" y="102307"/>
                  <a:pt x="87172" y="39500"/>
                  <a:pt x="152903" y="245"/>
                </a:cubicBezTo>
                <a:lnTo>
                  <a:pt x="152903" y="245"/>
                </a:lnTo>
                <a:close/>
              </a:path>
            </a:pathLst>
          </a:custGeom>
          <a:solidFill>
            <a:schemeClr val="accent2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1" name="Freeform 9">
            <a:extLst>
              <a:ext uri="{FF2B5EF4-FFF2-40B4-BE49-F238E27FC236}">
                <a16:creationId xmlns:a16="http://schemas.microsoft.com/office/drawing/2014/main" id="{9CFDD4AC-032C-4555-B39E-D36D81BCF757}"/>
              </a:ext>
            </a:extLst>
          </p:cNvPr>
          <p:cNvSpPr/>
          <p:nvPr/>
        </p:nvSpPr>
        <p:spPr>
          <a:xfrm>
            <a:off x="-6167862" y="9400658"/>
            <a:ext cx="2281988" cy="1405502"/>
          </a:xfrm>
          <a:custGeom>
            <a:avLst/>
            <a:gdLst>
              <a:gd name="connsiteX0" fmla="*/ 27933 w 423053"/>
              <a:gd name="connsiteY0" fmla="*/ 0 h 260563"/>
              <a:gd name="connsiteX1" fmla="*/ 32103 w 423053"/>
              <a:gd name="connsiteY1" fmla="*/ 225223 h 260563"/>
              <a:gd name="connsiteX2" fmla="*/ 53441 w 423053"/>
              <a:gd name="connsiteY2" fmla="*/ 235773 h 260563"/>
              <a:gd name="connsiteX3" fmla="*/ 55894 w 423053"/>
              <a:gd name="connsiteY3" fmla="*/ 235037 h 260563"/>
              <a:gd name="connsiteX4" fmla="*/ 262896 w 423053"/>
              <a:gd name="connsiteY4" fmla="*/ 169040 h 260563"/>
              <a:gd name="connsiteX5" fmla="*/ 423053 w 423053"/>
              <a:gd name="connsiteY5" fmla="*/ 126105 h 260563"/>
              <a:gd name="connsiteX6" fmla="*/ 269028 w 423053"/>
              <a:gd name="connsiteY6" fmla="*/ 187195 h 260563"/>
              <a:gd name="connsiteX7" fmla="*/ 63497 w 423053"/>
              <a:gd name="connsiteY7" fmla="*/ 257853 h 260563"/>
              <a:gd name="connsiteX8" fmla="*/ 12237 w 423053"/>
              <a:gd name="connsiteY8" fmla="*/ 236754 h 260563"/>
              <a:gd name="connsiteX9" fmla="*/ 9539 w 423053"/>
              <a:gd name="connsiteY9" fmla="*/ 227431 h 260563"/>
              <a:gd name="connsiteX10" fmla="*/ 28179 w 423053"/>
              <a:gd name="connsiteY10" fmla="*/ 0 h 260563"/>
              <a:gd name="connsiteX11" fmla="*/ 28179 w 423053"/>
              <a:gd name="connsiteY11" fmla="*/ 0 h 26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3053" h="260563">
                <a:moveTo>
                  <a:pt x="27933" y="0"/>
                </a:moveTo>
                <a:cubicBezTo>
                  <a:pt x="11256" y="75320"/>
                  <a:pt x="11746" y="151866"/>
                  <a:pt x="32103" y="225223"/>
                </a:cubicBezTo>
                <a:cubicBezTo>
                  <a:pt x="34556" y="234055"/>
                  <a:pt x="45102" y="238962"/>
                  <a:pt x="53441" y="235773"/>
                </a:cubicBezTo>
                <a:cubicBezTo>
                  <a:pt x="53441" y="235773"/>
                  <a:pt x="55894" y="235037"/>
                  <a:pt x="55894" y="235037"/>
                </a:cubicBezTo>
                <a:cubicBezTo>
                  <a:pt x="124077" y="211729"/>
                  <a:pt x="193732" y="189403"/>
                  <a:pt x="262896" y="169040"/>
                </a:cubicBezTo>
                <a:cubicBezTo>
                  <a:pt x="315873" y="153583"/>
                  <a:pt x="369095" y="138618"/>
                  <a:pt x="423053" y="126105"/>
                </a:cubicBezTo>
                <a:cubicBezTo>
                  <a:pt x="372284" y="148186"/>
                  <a:pt x="320778" y="168059"/>
                  <a:pt x="269028" y="187195"/>
                </a:cubicBezTo>
                <a:cubicBezTo>
                  <a:pt x="201580" y="211975"/>
                  <a:pt x="132170" y="235773"/>
                  <a:pt x="63497" y="257853"/>
                </a:cubicBezTo>
                <a:cubicBezTo>
                  <a:pt x="43630" y="265459"/>
                  <a:pt x="20576" y="256627"/>
                  <a:pt x="12237" y="236754"/>
                </a:cubicBezTo>
                <a:cubicBezTo>
                  <a:pt x="11011" y="233810"/>
                  <a:pt x="10029" y="230375"/>
                  <a:pt x="9539" y="227431"/>
                </a:cubicBezTo>
                <a:cubicBezTo>
                  <a:pt x="-7630" y="152357"/>
                  <a:pt x="-1743" y="70413"/>
                  <a:pt x="28179" y="0"/>
                </a:cubicBezTo>
                <a:lnTo>
                  <a:pt x="28179" y="0"/>
                </a:lnTo>
                <a:close/>
              </a:path>
            </a:pathLst>
          </a:custGeom>
          <a:solidFill>
            <a:schemeClr val="accent4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7E9DC62-2DF5-4CE7-A475-C337400815BA}"/>
              </a:ext>
            </a:extLst>
          </p:cNvPr>
          <p:cNvSpPr txBox="1"/>
          <p:nvPr/>
        </p:nvSpPr>
        <p:spPr>
          <a:xfrm>
            <a:off x="-4989618" y="8281760"/>
            <a:ext cx="112283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/>
              <a:t>Not AI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E65F327-C352-4C39-B4CD-2B2EAB4F9ED8}"/>
              </a:ext>
            </a:extLst>
          </p:cNvPr>
          <p:cNvSpPr txBox="1"/>
          <p:nvPr/>
        </p:nvSpPr>
        <p:spPr>
          <a:xfrm>
            <a:off x="-3845153" y="8027681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Smart configuration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8665A62-54C2-45F2-ACBB-9DCB3E9A2C49}"/>
              </a:ext>
            </a:extLst>
          </p:cNvPr>
          <p:cNvSpPr txBox="1"/>
          <p:nvPr/>
        </p:nvSpPr>
        <p:spPr>
          <a:xfrm>
            <a:off x="-5817620" y="8863565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Not system replacement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C9A5F53-9991-47FE-A399-C75D384DCF03}"/>
              </a:ext>
            </a:extLst>
          </p:cNvPr>
          <p:cNvSpPr txBox="1"/>
          <p:nvPr/>
        </p:nvSpPr>
        <p:spPr>
          <a:xfrm>
            <a:off x="-3112394" y="8676158"/>
            <a:ext cx="1122837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Human-centred validation.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6A3885E-D74D-4365-81D2-C1CB3AB38498}"/>
              </a:ext>
            </a:extLst>
          </p:cNvPr>
          <p:cNvSpPr txBox="1"/>
          <p:nvPr/>
        </p:nvSpPr>
        <p:spPr>
          <a:xfrm>
            <a:off x="-6049284" y="9746328"/>
            <a:ext cx="112283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/>
              <a:t>Not complexity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AFF36F8-E268-433D-99C8-35171FEC148D}"/>
              </a:ext>
            </a:extLst>
          </p:cNvPr>
          <p:cNvSpPr txBox="1"/>
          <p:nvPr/>
        </p:nvSpPr>
        <p:spPr>
          <a:xfrm>
            <a:off x="-2852872" y="9828028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Preventative control.</a:t>
            </a:r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64A0995E-7DF9-4194-A4BA-30EE5BAECE75}"/>
              </a:ext>
            </a:extLst>
          </p:cNvPr>
          <p:cNvSpPr/>
          <p:nvPr/>
        </p:nvSpPr>
        <p:spPr>
          <a:xfrm>
            <a:off x="-4800241" y="9165083"/>
            <a:ext cx="1820410" cy="1820987"/>
          </a:xfrm>
          <a:custGeom>
            <a:avLst/>
            <a:gdLst>
              <a:gd name="connsiteX0" fmla="*/ 337482 w 337482"/>
              <a:gd name="connsiteY0" fmla="*/ 168795 h 337589"/>
              <a:gd name="connsiteX1" fmla="*/ 168741 w 337482"/>
              <a:gd name="connsiteY1" fmla="*/ 337589 h 337589"/>
              <a:gd name="connsiteX2" fmla="*/ 0 w 337482"/>
              <a:gd name="connsiteY2" fmla="*/ 168795 h 337589"/>
              <a:gd name="connsiteX3" fmla="*/ 168741 w 337482"/>
              <a:gd name="connsiteY3" fmla="*/ 0 h 337589"/>
              <a:gd name="connsiteX4" fmla="*/ 337482 w 337482"/>
              <a:gd name="connsiteY4" fmla="*/ 168795 h 33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82" h="337589">
                <a:moveTo>
                  <a:pt x="337482" y="168795"/>
                </a:moveTo>
                <a:cubicBezTo>
                  <a:pt x="337482" y="262017"/>
                  <a:pt x="261934" y="337589"/>
                  <a:pt x="168741" y="337589"/>
                </a:cubicBezTo>
                <a:cubicBezTo>
                  <a:pt x="75548" y="337589"/>
                  <a:pt x="0" y="262017"/>
                  <a:pt x="0" y="168795"/>
                </a:cubicBezTo>
                <a:cubicBezTo>
                  <a:pt x="0" y="75572"/>
                  <a:pt x="75548" y="0"/>
                  <a:pt x="168741" y="0"/>
                </a:cubicBezTo>
                <a:cubicBezTo>
                  <a:pt x="261934" y="0"/>
                  <a:pt x="337482" y="75572"/>
                  <a:pt x="337482" y="168795"/>
                </a:cubicBezTo>
                <a:close/>
              </a:path>
            </a:pathLst>
          </a:custGeom>
          <a:solidFill>
            <a:schemeClr val="tx2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3D55BA7-D815-4662-8DEC-D34371AFA9DC}"/>
              </a:ext>
            </a:extLst>
          </p:cNvPr>
          <p:cNvSpPr txBox="1"/>
          <p:nvPr/>
        </p:nvSpPr>
        <p:spPr>
          <a:xfrm>
            <a:off x="-4452103" y="9712103"/>
            <a:ext cx="112283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>
                <a:solidFill>
                  <a:schemeClr val="bg2"/>
                </a:solidFill>
              </a:rPr>
              <a:t>Governance Architecture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ED4664A-ACE3-4A9F-8023-E36ED5F1F274}"/>
              </a:ext>
            </a:extLst>
          </p:cNvPr>
          <p:cNvSpPr txBox="1"/>
          <p:nvPr/>
        </p:nvSpPr>
        <p:spPr>
          <a:xfrm>
            <a:off x="-19334" y="5692574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ECECEC"/>
                </a:solidFill>
              </a:rPr>
              <a:t>LESSONS FOR ITS INSTITUTIONS</a:t>
            </a: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3470C88E-6E89-412D-84D9-83A8A65B9C0E}"/>
              </a:ext>
            </a:extLst>
          </p:cNvPr>
          <p:cNvSpPr/>
          <p:nvPr/>
        </p:nvSpPr>
        <p:spPr>
          <a:xfrm>
            <a:off x="4961169" y="-3937189"/>
            <a:ext cx="3010908" cy="3836105"/>
          </a:xfrm>
          <a:custGeom>
            <a:avLst/>
            <a:gdLst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2997391 w 4014544"/>
              <a:gd name="connsiteY27" fmla="*/ 4323157 h 5114806"/>
              <a:gd name="connsiteX28" fmla="*/ 2944305 w 4014544"/>
              <a:gd name="connsiteY28" fmla="*/ 4332277 h 5114806"/>
              <a:gd name="connsiteX29" fmla="*/ 2964548 w 4014544"/>
              <a:gd name="connsiteY29" fmla="*/ 4339285 h 5114806"/>
              <a:gd name="connsiteX30" fmla="*/ 3101395 w 4014544"/>
              <a:gd name="connsiteY30" fmla="*/ 4304436 h 5114806"/>
              <a:gd name="connsiteX31" fmla="*/ 3275356 w 4014544"/>
              <a:gd name="connsiteY31" fmla="*/ 4241053 h 5114806"/>
              <a:gd name="connsiteX32" fmla="*/ 3276369 w 4014544"/>
              <a:gd name="connsiteY32" fmla="*/ 4239018 h 5114806"/>
              <a:gd name="connsiteX33" fmla="*/ 3880516 w 4014544"/>
              <a:gd name="connsiteY33" fmla="*/ 4239018 h 5114806"/>
              <a:gd name="connsiteX34" fmla="*/ 4003373 w 4014544"/>
              <a:gd name="connsiteY34" fmla="*/ 4668534 h 5114806"/>
              <a:gd name="connsiteX35" fmla="*/ 3681501 w 4014544"/>
              <a:gd name="connsiteY35" fmla="*/ 4856379 h 5114806"/>
              <a:gd name="connsiteX36" fmla="*/ 3249967 w 4014544"/>
              <a:gd name="connsiteY36" fmla="*/ 4409606 h 5114806"/>
              <a:gd name="connsiteX37" fmla="*/ 2919981 w 4014544"/>
              <a:gd name="connsiteY37" fmla="*/ 4500995 h 5114806"/>
              <a:gd name="connsiteX38" fmla="*/ 2768686 w 4014544"/>
              <a:gd name="connsiteY38" fmla="*/ 5106164 h 5114806"/>
              <a:gd name="connsiteX39" fmla="*/ 2401127 w 4014544"/>
              <a:gd name="connsiteY39" fmla="*/ 5110225 h 5114806"/>
              <a:gd name="connsiteX40" fmla="*/ 2250846 w 4014544"/>
              <a:gd name="connsiteY40" fmla="*/ 4510131 h 5114806"/>
              <a:gd name="connsiteX41" fmla="*/ 1904606 w 4014544"/>
              <a:gd name="connsiteY41" fmla="*/ 4423824 h 5114806"/>
              <a:gd name="connsiteX42" fmla="*/ 1470033 w 4014544"/>
              <a:gd name="connsiteY42" fmla="*/ 4873637 h 5114806"/>
              <a:gd name="connsiteX43" fmla="*/ 1156283 w 4014544"/>
              <a:gd name="connsiteY43" fmla="*/ 4697976 h 5114806"/>
              <a:gd name="connsiteX44" fmla="*/ 1325848 w 4014544"/>
              <a:gd name="connsiteY44" fmla="*/ 4102955 h 5114806"/>
              <a:gd name="connsiteX45" fmla="*/ 1160344 w 4014544"/>
              <a:gd name="connsiteY45" fmla="*/ 3955731 h 5114806"/>
              <a:gd name="connsiteX46" fmla="*/ 1056779 w 4014544"/>
              <a:gd name="connsiteY46" fmla="*/ 3843013 h 5114806"/>
              <a:gd name="connsiteX47" fmla="*/ 455681 w 4014544"/>
              <a:gd name="connsiteY47" fmla="*/ 4014623 h 5114806"/>
              <a:gd name="connsiteX48" fmla="*/ 275958 w 4014544"/>
              <a:gd name="connsiteY48" fmla="*/ 3714069 h 5114806"/>
              <a:gd name="connsiteX49" fmla="*/ 719675 w 4014544"/>
              <a:gd name="connsiteY49" fmla="*/ 3284553 h 5114806"/>
              <a:gd name="connsiteX50" fmla="*/ 612049 w 4014544"/>
              <a:gd name="connsiteY50" fmla="*/ 2905815 h 5114806"/>
              <a:gd name="connsiteX51" fmla="*/ 7902 w 4014544"/>
              <a:gd name="connsiteY51" fmla="*/ 2754529 h 5114806"/>
              <a:gd name="connsiteX52" fmla="*/ 3841 w 4014544"/>
              <a:gd name="connsiteY52" fmla="*/ 2412341 h 5114806"/>
              <a:gd name="connsiteX53" fmla="*/ 602905 w 4014544"/>
              <a:gd name="connsiteY53" fmla="*/ 2262060 h 5114806"/>
              <a:gd name="connsiteX54" fmla="*/ 705456 w 4014544"/>
              <a:gd name="connsiteY54" fmla="*/ 1867077 h 5114806"/>
              <a:gd name="connsiteX55" fmla="*/ 258700 w 4014544"/>
              <a:gd name="connsiteY55" fmla="*/ 1435535 h 5114806"/>
              <a:gd name="connsiteX56" fmla="*/ 426230 w 4014544"/>
              <a:gd name="connsiteY56" fmla="*/ 1143104 h 5114806"/>
              <a:gd name="connsiteX57" fmla="*/ 1022255 w 4014544"/>
              <a:gd name="connsiteY57" fmla="*/ 1313691 h 5114806"/>
              <a:gd name="connsiteX58" fmla="*/ 1160344 w 4014544"/>
              <a:gd name="connsiteY58" fmla="*/ 1160370 h 5114806"/>
              <a:gd name="connsiteX59" fmla="*/ 1313665 w 4014544"/>
              <a:gd name="connsiteY59" fmla="*/ 1022272 h 5114806"/>
              <a:gd name="connsiteX60" fmla="*/ 1143086 w 4014544"/>
              <a:gd name="connsiteY60" fmla="*/ 426239 h 5114806"/>
              <a:gd name="connsiteX61" fmla="*/ 1435509 w 4014544"/>
              <a:gd name="connsiteY61" fmla="*/ 258700 h 5114806"/>
              <a:gd name="connsiteX62" fmla="*/ 1867042 w 4014544"/>
              <a:gd name="connsiteY62" fmla="*/ 705474 h 5114806"/>
              <a:gd name="connsiteX63" fmla="*/ 2262016 w 4014544"/>
              <a:gd name="connsiteY63" fmla="*/ 602923 h 5114806"/>
              <a:gd name="connsiteX64" fmla="*/ 2412289 w 4014544"/>
              <a:gd name="connsiteY64" fmla="*/ 3841 h 5114806"/>
              <a:gd name="connsiteX65" fmla="*/ 2583378 w 4014544"/>
              <a:gd name="connsiteY65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2997391 w 4014544"/>
              <a:gd name="connsiteY27" fmla="*/ 4323157 h 5114806"/>
              <a:gd name="connsiteX28" fmla="*/ 2964548 w 4014544"/>
              <a:gd name="connsiteY28" fmla="*/ 4339285 h 5114806"/>
              <a:gd name="connsiteX29" fmla="*/ 3101395 w 4014544"/>
              <a:gd name="connsiteY29" fmla="*/ 4304436 h 5114806"/>
              <a:gd name="connsiteX30" fmla="*/ 3275356 w 4014544"/>
              <a:gd name="connsiteY30" fmla="*/ 4241053 h 5114806"/>
              <a:gd name="connsiteX31" fmla="*/ 3276369 w 4014544"/>
              <a:gd name="connsiteY31" fmla="*/ 4239018 h 5114806"/>
              <a:gd name="connsiteX32" fmla="*/ 3880516 w 4014544"/>
              <a:gd name="connsiteY32" fmla="*/ 4239018 h 5114806"/>
              <a:gd name="connsiteX33" fmla="*/ 4003373 w 4014544"/>
              <a:gd name="connsiteY33" fmla="*/ 4668534 h 5114806"/>
              <a:gd name="connsiteX34" fmla="*/ 3681501 w 4014544"/>
              <a:gd name="connsiteY34" fmla="*/ 4856379 h 5114806"/>
              <a:gd name="connsiteX35" fmla="*/ 3249967 w 4014544"/>
              <a:gd name="connsiteY35" fmla="*/ 4409606 h 5114806"/>
              <a:gd name="connsiteX36" fmla="*/ 2919981 w 4014544"/>
              <a:gd name="connsiteY36" fmla="*/ 4500995 h 5114806"/>
              <a:gd name="connsiteX37" fmla="*/ 2768686 w 4014544"/>
              <a:gd name="connsiteY37" fmla="*/ 5106164 h 5114806"/>
              <a:gd name="connsiteX38" fmla="*/ 2401127 w 4014544"/>
              <a:gd name="connsiteY38" fmla="*/ 5110225 h 5114806"/>
              <a:gd name="connsiteX39" fmla="*/ 2250846 w 4014544"/>
              <a:gd name="connsiteY39" fmla="*/ 4510131 h 5114806"/>
              <a:gd name="connsiteX40" fmla="*/ 1904606 w 4014544"/>
              <a:gd name="connsiteY40" fmla="*/ 4423824 h 5114806"/>
              <a:gd name="connsiteX41" fmla="*/ 1470033 w 4014544"/>
              <a:gd name="connsiteY41" fmla="*/ 4873637 h 5114806"/>
              <a:gd name="connsiteX42" fmla="*/ 1156283 w 4014544"/>
              <a:gd name="connsiteY42" fmla="*/ 4697976 h 5114806"/>
              <a:gd name="connsiteX43" fmla="*/ 1325848 w 4014544"/>
              <a:gd name="connsiteY43" fmla="*/ 4102955 h 5114806"/>
              <a:gd name="connsiteX44" fmla="*/ 1160344 w 4014544"/>
              <a:gd name="connsiteY44" fmla="*/ 3955731 h 5114806"/>
              <a:gd name="connsiteX45" fmla="*/ 1056779 w 4014544"/>
              <a:gd name="connsiteY45" fmla="*/ 3843013 h 5114806"/>
              <a:gd name="connsiteX46" fmla="*/ 455681 w 4014544"/>
              <a:gd name="connsiteY46" fmla="*/ 4014623 h 5114806"/>
              <a:gd name="connsiteX47" fmla="*/ 275958 w 4014544"/>
              <a:gd name="connsiteY47" fmla="*/ 3714069 h 5114806"/>
              <a:gd name="connsiteX48" fmla="*/ 719675 w 4014544"/>
              <a:gd name="connsiteY48" fmla="*/ 3284553 h 5114806"/>
              <a:gd name="connsiteX49" fmla="*/ 612049 w 4014544"/>
              <a:gd name="connsiteY49" fmla="*/ 2905815 h 5114806"/>
              <a:gd name="connsiteX50" fmla="*/ 7902 w 4014544"/>
              <a:gd name="connsiteY50" fmla="*/ 2754529 h 5114806"/>
              <a:gd name="connsiteX51" fmla="*/ 3841 w 4014544"/>
              <a:gd name="connsiteY51" fmla="*/ 2412341 h 5114806"/>
              <a:gd name="connsiteX52" fmla="*/ 602905 w 4014544"/>
              <a:gd name="connsiteY52" fmla="*/ 2262060 h 5114806"/>
              <a:gd name="connsiteX53" fmla="*/ 705456 w 4014544"/>
              <a:gd name="connsiteY53" fmla="*/ 1867077 h 5114806"/>
              <a:gd name="connsiteX54" fmla="*/ 258700 w 4014544"/>
              <a:gd name="connsiteY54" fmla="*/ 1435535 h 5114806"/>
              <a:gd name="connsiteX55" fmla="*/ 426230 w 4014544"/>
              <a:gd name="connsiteY55" fmla="*/ 1143104 h 5114806"/>
              <a:gd name="connsiteX56" fmla="*/ 1022255 w 4014544"/>
              <a:gd name="connsiteY56" fmla="*/ 1313691 h 5114806"/>
              <a:gd name="connsiteX57" fmla="*/ 1160344 w 4014544"/>
              <a:gd name="connsiteY57" fmla="*/ 1160370 h 5114806"/>
              <a:gd name="connsiteX58" fmla="*/ 1313665 w 4014544"/>
              <a:gd name="connsiteY58" fmla="*/ 1022272 h 5114806"/>
              <a:gd name="connsiteX59" fmla="*/ 1143086 w 4014544"/>
              <a:gd name="connsiteY59" fmla="*/ 426239 h 5114806"/>
              <a:gd name="connsiteX60" fmla="*/ 1435509 w 4014544"/>
              <a:gd name="connsiteY60" fmla="*/ 258700 h 5114806"/>
              <a:gd name="connsiteX61" fmla="*/ 1867042 w 4014544"/>
              <a:gd name="connsiteY61" fmla="*/ 705474 h 5114806"/>
              <a:gd name="connsiteX62" fmla="*/ 2262016 w 4014544"/>
              <a:gd name="connsiteY62" fmla="*/ 602923 h 5114806"/>
              <a:gd name="connsiteX63" fmla="*/ 2412289 w 4014544"/>
              <a:gd name="connsiteY63" fmla="*/ 3841 h 5114806"/>
              <a:gd name="connsiteX64" fmla="*/ 2583378 w 4014544"/>
              <a:gd name="connsiteY64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2997391 w 4014544"/>
              <a:gd name="connsiteY27" fmla="*/ 4323157 h 5114806"/>
              <a:gd name="connsiteX28" fmla="*/ 3101395 w 4014544"/>
              <a:gd name="connsiteY28" fmla="*/ 4304436 h 5114806"/>
              <a:gd name="connsiteX29" fmla="*/ 3275356 w 4014544"/>
              <a:gd name="connsiteY29" fmla="*/ 4241053 h 5114806"/>
              <a:gd name="connsiteX30" fmla="*/ 3276369 w 4014544"/>
              <a:gd name="connsiteY30" fmla="*/ 4239018 h 5114806"/>
              <a:gd name="connsiteX31" fmla="*/ 3880516 w 4014544"/>
              <a:gd name="connsiteY31" fmla="*/ 4239018 h 5114806"/>
              <a:gd name="connsiteX32" fmla="*/ 4003373 w 4014544"/>
              <a:gd name="connsiteY32" fmla="*/ 4668534 h 5114806"/>
              <a:gd name="connsiteX33" fmla="*/ 3681501 w 4014544"/>
              <a:gd name="connsiteY33" fmla="*/ 4856379 h 5114806"/>
              <a:gd name="connsiteX34" fmla="*/ 3249967 w 4014544"/>
              <a:gd name="connsiteY34" fmla="*/ 4409606 h 5114806"/>
              <a:gd name="connsiteX35" fmla="*/ 2919981 w 4014544"/>
              <a:gd name="connsiteY35" fmla="*/ 4500995 h 5114806"/>
              <a:gd name="connsiteX36" fmla="*/ 2768686 w 4014544"/>
              <a:gd name="connsiteY36" fmla="*/ 5106164 h 5114806"/>
              <a:gd name="connsiteX37" fmla="*/ 2401127 w 4014544"/>
              <a:gd name="connsiteY37" fmla="*/ 5110225 h 5114806"/>
              <a:gd name="connsiteX38" fmla="*/ 2250846 w 4014544"/>
              <a:gd name="connsiteY38" fmla="*/ 4510131 h 5114806"/>
              <a:gd name="connsiteX39" fmla="*/ 1904606 w 4014544"/>
              <a:gd name="connsiteY39" fmla="*/ 4423824 h 5114806"/>
              <a:gd name="connsiteX40" fmla="*/ 1470033 w 4014544"/>
              <a:gd name="connsiteY40" fmla="*/ 4873637 h 5114806"/>
              <a:gd name="connsiteX41" fmla="*/ 1156283 w 4014544"/>
              <a:gd name="connsiteY41" fmla="*/ 4697976 h 5114806"/>
              <a:gd name="connsiteX42" fmla="*/ 1325848 w 4014544"/>
              <a:gd name="connsiteY42" fmla="*/ 4102955 h 5114806"/>
              <a:gd name="connsiteX43" fmla="*/ 1160344 w 4014544"/>
              <a:gd name="connsiteY43" fmla="*/ 3955731 h 5114806"/>
              <a:gd name="connsiteX44" fmla="*/ 1056779 w 4014544"/>
              <a:gd name="connsiteY44" fmla="*/ 3843013 h 5114806"/>
              <a:gd name="connsiteX45" fmla="*/ 455681 w 4014544"/>
              <a:gd name="connsiteY45" fmla="*/ 4014623 h 5114806"/>
              <a:gd name="connsiteX46" fmla="*/ 275958 w 4014544"/>
              <a:gd name="connsiteY46" fmla="*/ 3714069 h 5114806"/>
              <a:gd name="connsiteX47" fmla="*/ 719675 w 4014544"/>
              <a:gd name="connsiteY47" fmla="*/ 3284553 h 5114806"/>
              <a:gd name="connsiteX48" fmla="*/ 612049 w 4014544"/>
              <a:gd name="connsiteY48" fmla="*/ 2905815 h 5114806"/>
              <a:gd name="connsiteX49" fmla="*/ 7902 w 4014544"/>
              <a:gd name="connsiteY49" fmla="*/ 2754529 h 5114806"/>
              <a:gd name="connsiteX50" fmla="*/ 3841 w 4014544"/>
              <a:gd name="connsiteY50" fmla="*/ 2412341 h 5114806"/>
              <a:gd name="connsiteX51" fmla="*/ 602905 w 4014544"/>
              <a:gd name="connsiteY51" fmla="*/ 2262060 h 5114806"/>
              <a:gd name="connsiteX52" fmla="*/ 705456 w 4014544"/>
              <a:gd name="connsiteY52" fmla="*/ 1867077 h 5114806"/>
              <a:gd name="connsiteX53" fmla="*/ 258700 w 4014544"/>
              <a:gd name="connsiteY53" fmla="*/ 1435535 h 5114806"/>
              <a:gd name="connsiteX54" fmla="*/ 426230 w 4014544"/>
              <a:gd name="connsiteY54" fmla="*/ 1143104 h 5114806"/>
              <a:gd name="connsiteX55" fmla="*/ 1022255 w 4014544"/>
              <a:gd name="connsiteY55" fmla="*/ 1313691 h 5114806"/>
              <a:gd name="connsiteX56" fmla="*/ 1160344 w 4014544"/>
              <a:gd name="connsiteY56" fmla="*/ 1160370 h 5114806"/>
              <a:gd name="connsiteX57" fmla="*/ 1313665 w 4014544"/>
              <a:gd name="connsiteY57" fmla="*/ 1022272 h 5114806"/>
              <a:gd name="connsiteX58" fmla="*/ 1143086 w 4014544"/>
              <a:gd name="connsiteY58" fmla="*/ 426239 h 5114806"/>
              <a:gd name="connsiteX59" fmla="*/ 1435509 w 4014544"/>
              <a:gd name="connsiteY59" fmla="*/ 258700 h 5114806"/>
              <a:gd name="connsiteX60" fmla="*/ 1867042 w 4014544"/>
              <a:gd name="connsiteY60" fmla="*/ 705474 h 5114806"/>
              <a:gd name="connsiteX61" fmla="*/ 2262016 w 4014544"/>
              <a:gd name="connsiteY61" fmla="*/ 602923 h 5114806"/>
              <a:gd name="connsiteX62" fmla="*/ 2412289 w 4014544"/>
              <a:gd name="connsiteY62" fmla="*/ 3841 h 5114806"/>
              <a:gd name="connsiteX63" fmla="*/ 2583378 w 4014544"/>
              <a:gd name="connsiteY63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101395 w 4014544"/>
              <a:gd name="connsiteY27" fmla="*/ 4304436 h 5114806"/>
              <a:gd name="connsiteX28" fmla="*/ 3275356 w 4014544"/>
              <a:gd name="connsiteY28" fmla="*/ 4241053 h 5114806"/>
              <a:gd name="connsiteX29" fmla="*/ 3276369 w 4014544"/>
              <a:gd name="connsiteY29" fmla="*/ 4239018 h 5114806"/>
              <a:gd name="connsiteX30" fmla="*/ 3880516 w 4014544"/>
              <a:gd name="connsiteY30" fmla="*/ 4239018 h 5114806"/>
              <a:gd name="connsiteX31" fmla="*/ 4003373 w 4014544"/>
              <a:gd name="connsiteY31" fmla="*/ 4668534 h 5114806"/>
              <a:gd name="connsiteX32" fmla="*/ 3681501 w 4014544"/>
              <a:gd name="connsiteY32" fmla="*/ 4856379 h 5114806"/>
              <a:gd name="connsiteX33" fmla="*/ 3249967 w 4014544"/>
              <a:gd name="connsiteY33" fmla="*/ 4409606 h 5114806"/>
              <a:gd name="connsiteX34" fmla="*/ 2919981 w 4014544"/>
              <a:gd name="connsiteY34" fmla="*/ 4500995 h 5114806"/>
              <a:gd name="connsiteX35" fmla="*/ 2768686 w 4014544"/>
              <a:gd name="connsiteY35" fmla="*/ 5106164 h 5114806"/>
              <a:gd name="connsiteX36" fmla="*/ 2401127 w 4014544"/>
              <a:gd name="connsiteY36" fmla="*/ 5110225 h 5114806"/>
              <a:gd name="connsiteX37" fmla="*/ 2250846 w 4014544"/>
              <a:gd name="connsiteY37" fmla="*/ 4510131 h 5114806"/>
              <a:gd name="connsiteX38" fmla="*/ 1904606 w 4014544"/>
              <a:gd name="connsiteY38" fmla="*/ 4423824 h 5114806"/>
              <a:gd name="connsiteX39" fmla="*/ 1470033 w 4014544"/>
              <a:gd name="connsiteY39" fmla="*/ 4873637 h 5114806"/>
              <a:gd name="connsiteX40" fmla="*/ 1156283 w 4014544"/>
              <a:gd name="connsiteY40" fmla="*/ 4697976 h 5114806"/>
              <a:gd name="connsiteX41" fmla="*/ 1325848 w 4014544"/>
              <a:gd name="connsiteY41" fmla="*/ 4102955 h 5114806"/>
              <a:gd name="connsiteX42" fmla="*/ 1160344 w 4014544"/>
              <a:gd name="connsiteY42" fmla="*/ 3955731 h 5114806"/>
              <a:gd name="connsiteX43" fmla="*/ 1056779 w 4014544"/>
              <a:gd name="connsiteY43" fmla="*/ 3843013 h 5114806"/>
              <a:gd name="connsiteX44" fmla="*/ 455681 w 4014544"/>
              <a:gd name="connsiteY44" fmla="*/ 4014623 h 5114806"/>
              <a:gd name="connsiteX45" fmla="*/ 275958 w 4014544"/>
              <a:gd name="connsiteY45" fmla="*/ 3714069 h 5114806"/>
              <a:gd name="connsiteX46" fmla="*/ 719675 w 4014544"/>
              <a:gd name="connsiteY46" fmla="*/ 3284553 h 5114806"/>
              <a:gd name="connsiteX47" fmla="*/ 612049 w 4014544"/>
              <a:gd name="connsiteY47" fmla="*/ 2905815 h 5114806"/>
              <a:gd name="connsiteX48" fmla="*/ 7902 w 4014544"/>
              <a:gd name="connsiteY48" fmla="*/ 2754529 h 5114806"/>
              <a:gd name="connsiteX49" fmla="*/ 3841 w 4014544"/>
              <a:gd name="connsiteY49" fmla="*/ 2412341 h 5114806"/>
              <a:gd name="connsiteX50" fmla="*/ 602905 w 4014544"/>
              <a:gd name="connsiteY50" fmla="*/ 2262060 h 5114806"/>
              <a:gd name="connsiteX51" fmla="*/ 705456 w 4014544"/>
              <a:gd name="connsiteY51" fmla="*/ 1867077 h 5114806"/>
              <a:gd name="connsiteX52" fmla="*/ 258700 w 4014544"/>
              <a:gd name="connsiteY52" fmla="*/ 1435535 h 5114806"/>
              <a:gd name="connsiteX53" fmla="*/ 426230 w 4014544"/>
              <a:gd name="connsiteY53" fmla="*/ 1143104 h 5114806"/>
              <a:gd name="connsiteX54" fmla="*/ 1022255 w 4014544"/>
              <a:gd name="connsiteY54" fmla="*/ 1313691 h 5114806"/>
              <a:gd name="connsiteX55" fmla="*/ 1160344 w 4014544"/>
              <a:gd name="connsiteY55" fmla="*/ 1160370 h 5114806"/>
              <a:gd name="connsiteX56" fmla="*/ 1313665 w 4014544"/>
              <a:gd name="connsiteY56" fmla="*/ 1022272 h 5114806"/>
              <a:gd name="connsiteX57" fmla="*/ 1143086 w 4014544"/>
              <a:gd name="connsiteY57" fmla="*/ 426239 h 5114806"/>
              <a:gd name="connsiteX58" fmla="*/ 1435509 w 4014544"/>
              <a:gd name="connsiteY58" fmla="*/ 258700 h 5114806"/>
              <a:gd name="connsiteX59" fmla="*/ 1867042 w 4014544"/>
              <a:gd name="connsiteY59" fmla="*/ 705474 h 5114806"/>
              <a:gd name="connsiteX60" fmla="*/ 2262016 w 4014544"/>
              <a:gd name="connsiteY60" fmla="*/ 602923 h 5114806"/>
              <a:gd name="connsiteX61" fmla="*/ 2412289 w 4014544"/>
              <a:gd name="connsiteY61" fmla="*/ 3841 h 5114806"/>
              <a:gd name="connsiteX62" fmla="*/ 2583378 w 4014544"/>
              <a:gd name="connsiteY62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275356 w 4014544"/>
              <a:gd name="connsiteY27" fmla="*/ 4241053 h 5114806"/>
              <a:gd name="connsiteX28" fmla="*/ 3276369 w 4014544"/>
              <a:gd name="connsiteY28" fmla="*/ 4239018 h 5114806"/>
              <a:gd name="connsiteX29" fmla="*/ 3880516 w 4014544"/>
              <a:gd name="connsiteY29" fmla="*/ 4239018 h 5114806"/>
              <a:gd name="connsiteX30" fmla="*/ 4003373 w 4014544"/>
              <a:gd name="connsiteY30" fmla="*/ 4668534 h 5114806"/>
              <a:gd name="connsiteX31" fmla="*/ 3681501 w 4014544"/>
              <a:gd name="connsiteY31" fmla="*/ 4856379 h 5114806"/>
              <a:gd name="connsiteX32" fmla="*/ 3249967 w 4014544"/>
              <a:gd name="connsiteY32" fmla="*/ 4409606 h 5114806"/>
              <a:gd name="connsiteX33" fmla="*/ 2919981 w 4014544"/>
              <a:gd name="connsiteY33" fmla="*/ 4500995 h 5114806"/>
              <a:gd name="connsiteX34" fmla="*/ 2768686 w 4014544"/>
              <a:gd name="connsiteY34" fmla="*/ 5106164 h 5114806"/>
              <a:gd name="connsiteX35" fmla="*/ 2401127 w 4014544"/>
              <a:gd name="connsiteY35" fmla="*/ 5110225 h 5114806"/>
              <a:gd name="connsiteX36" fmla="*/ 2250846 w 4014544"/>
              <a:gd name="connsiteY36" fmla="*/ 4510131 h 5114806"/>
              <a:gd name="connsiteX37" fmla="*/ 1904606 w 4014544"/>
              <a:gd name="connsiteY37" fmla="*/ 4423824 h 5114806"/>
              <a:gd name="connsiteX38" fmla="*/ 1470033 w 4014544"/>
              <a:gd name="connsiteY38" fmla="*/ 4873637 h 5114806"/>
              <a:gd name="connsiteX39" fmla="*/ 1156283 w 4014544"/>
              <a:gd name="connsiteY39" fmla="*/ 4697976 h 5114806"/>
              <a:gd name="connsiteX40" fmla="*/ 1325848 w 4014544"/>
              <a:gd name="connsiteY40" fmla="*/ 4102955 h 5114806"/>
              <a:gd name="connsiteX41" fmla="*/ 1160344 w 4014544"/>
              <a:gd name="connsiteY41" fmla="*/ 3955731 h 5114806"/>
              <a:gd name="connsiteX42" fmla="*/ 1056779 w 4014544"/>
              <a:gd name="connsiteY42" fmla="*/ 3843013 h 5114806"/>
              <a:gd name="connsiteX43" fmla="*/ 455681 w 4014544"/>
              <a:gd name="connsiteY43" fmla="*/ 4014623 h 5114806"/>
              <a:gd name="connsiteX44" fmla="*/ 275958 w 4014544"/>
              <a:gd name="connsiteY44" fmla="*/ 3714069 h 5114806"/>
              <a:gd name="connsiteX45" fmla="*/ 719675 w 4014544"/>
              <a:gd name="connsiteY45" fmla="*/ 3284553 h 5114806"/>
              <a:gd name="connsiteX46" fmla="*/ 612049 w 4014544"/>
              <a:gd name="connsiteY46" fmla="*/ 2905815 h 5114806"/>
              <a:gd name="connsiteX47" fmla="*/ 7902 w 4014544"/>
              <a:gd name="connsiteY47" fmla="*/ 2754529 h 5114806"/>
              <a:gd name="connsiteX48" fmla="*/ 3841 w 4014544"/>
              <a:gd name="connsiteY48" fmla="*/ 2412341 h 5114806"/>
              <a:gd name="connsiteX49" fmla="*/ 602905 w 4014544"/>
              <a:gd name="connsiteY49" fmla="*/ 2262060 h 5114806"/>
              <a:gd name="connsiteX50" fmla="*/ 705456 w 4014544"/>
              <a:gd name="connsiteY50" fmla="*/ 1867077 h 5114806"/>
              <a:gd name="connsiteX51" fmla="*/ 258700 w 4014544"/>
              <a:gd name="connsiteY51" fmla="*/ 1435535 h 5114806"/>
              <a:gd name="connsiteX52" fmla="*/ 426230 w 4014544"/>
              <a:gd name="connsiteY52" fmla="*/ 1143104 h 5114806"/>
              <a:gd name="connsiteX53" fmla="*/ 1022255 w 4014544"/>
              <a:gd name="connsiteY53" fmla="*/ 1313691 h 5114806"/>
              <a:gd name="connsiteX54" fmla="*/ 1160344 w 4014544"/>
              <a:gd name="connsiteY54" fmla="*/ 1160370 h 5114806"/>
              <a:gd name="connsiteX55" fmla="*/ 1313665 w 4014544"/>
              <a:gd name="connsiteY55" fmla="*/ 1022272 h 5114806"/>
              <a:gd name="connsiteX56" fmla="*/ 1143086 w 4014544"/>
              <a:gd name="connsiteY56" fmla="*/ 426239 h 5114806"/>
              <a:gd name="connsiteX57" fmla="*/ 1435509 w 4014544"/>
              <a:gd name="connsiteY57" fmla="*/ 258700 h 5114806"/>
              <a:gd name="connsiteX58" fmla="*/ 1867042 w 4014544"/>
              <a:gd name="connsiteY58" fmla="*/ 705474 h 5114806"/>
              <a:gd name="connsiteX59" fmla="*/ 2262016 w 4014544"/>
              <a:gd name="connsiteY59" fmla="*/ 602923 h 5114806"/>
              <a:gd name="connsiteX60" fmla="*/ 2412289 w 4014544"/>
              <a:gd name="connsiteY60" fmla="*/ 3841 h 5114806"/>
              <a:gd name="connsiteX61" fmla="*/ 2583378 w 4014544"/>
              <a:gd name="connsiteY61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275356 w 4014544"/>
              <a:gd name="connsiteY27" fmla="*/ 4241053 h 5114806"/>
              <a:gd name="connsiteX28" fmla="*/ 3880516 w 4014544"/>
              <a:gd name="connsiteY28" fmla="*/ 4239018 h 5114806"/>
              <a:gd name="connsiteX29" fmla="*/ 4003373 w 4014544"/>
              <a:gd name="connsiteY29" fmla="*/ 4668534 h 5114806"/>
              <a:gd name="connsiteX30" fmla="*/ 3681501 w 4014544"/>
              <a:gd name="connsiteY30" fmla="*/ 4856379 h 5114806"/>
              <a:gd name="connsiteX31" fmla="*/ 3249967 w 4014544"/>
              <a:gd name="connsiteY31" fmla="*/ 4409606 h 5114806"/>
              <a:gd name="connsiteX32" fmla="*/ 2919981 w 4014544"/>
              <a:gd name="connsiteY32" fmla="*/ 4500995 h 5114806"/>
              <a:gd name="connsiteX33" fmla="*/ 2768686 w 4014544"/>
              <a:gd name="connsiteY33" fmla="*/ 5106164 h 5114806"/>
              <a:gd name="connsiteX34" fmla="*/ 2401127 w 4014544"/>
              <a:gd name="connsiteY34" fmla="*/ 5110225 h 5114806"/>
              <a:gd name="connsiteX35" fmla="*/ 2250846 w 4014544"/>
              <a:gd name="connsiteY35" fmla="*/ 4510131 h 5114806"/>
              <a:gd name="connsiteX36" fmla="*/ 1904606 w 4014544"/>
              <a:gd name="connsiteY36" fmla="*/ 4423824 h 5114806"/>
              <a:gd name="connsiteX37" fmla="*/ 1470033 w 4014544"/>
              <a:gd name="connsiteY37" fmla="*/ 4873637 h 5114806"/>
              <a:gd name="connsiteX38" fmla="*/ 1156283 w 4014544"/>
              <a:gd name="connsiteY38" fmla="*/ 4697976 h 5114806"/>
              <a:gd name="connsiteX39" fmla="*/ 1325848 w 4014544"/>
              <a:gd name="connsiteY39" fmla="*/ 4102955 h 5114806"/>
              <a:gd name="connsiteX40" fmla="*/ 1160344 w 4014544"/>
              <a:gd name="connsiteY40" fmla="*/ 3955731 h 5114806"/>
              <a:gd name="connsiteX41" fmla="*/ 1056779 w 4014544"/>
              <a:gd name="connsiteY41" fmla="*/ 3843013 h 5114806"/>
              <a:gd name="connsiteX42" fmla="*/ 455681 w 4014544"/>
              <a:gd name="connsiteY42" fmla="*/ 4014623 h 5114806"/>
              <a:gd name="connsiteX43" fmla="*/ 275958 w 4014544"/>
              <a:gd name="connsiteY43" fmla="*/ 3714069 h 5114806"/>
              <a:gd name="connsiteX44" fmla="*/ 719675 w 4014544"/>
              <a:gd name="connsiteY44" fmla="*/ 3284553 h 5114806"/>
              <a:gd name="connsiteX45" fmla="*/ 612049 w 4014544"/>
              <a:gd name="connsiteY45" fmla="*/ 2905815 h 5114806"/>
              <a:gd name="connsiteX46" fmla="*/ 7902 w 4014544"/>
              <a:gd name="connsiteY46" fmla="*/ 2754529 h 5114806"/>
              <a:gd name="connsiteX47" fmla="*/ 3841 w 4014544"/>
              <a:gd name="connsiteY47" fmla="*/ 2412341 h 5114806"/>
              <a:gd name="connsiteX48" fmla="*/ 602905 w 4014544"/>
              <a:gd name="connsiteY48" fmla="*/ 2262060 h 5114806"/>
              <a:gd name="connsiteX49" fmla="*/ 705456 w 4014544"/>
              <a:gd name="connsiteY49" fmla="*/ 1867077 h 5114806"/>
              <a:gd name="connsiteX50" fmla="*/ 258700 w 4014544"/>
              <a:gd name="connsiteY50" fmla="*/ 1435535 h 5114806"/>
              <a:gd name="connsiteX51" fmla="*/ 426230 w 4014544"/>
              <a:gd name="connsiteY51" fmla="*/ 1143104 h 5114806"/>
              <a:gd name="connsiteX52" fmla="*/ 1022255 w 4014544"/>
              <a:gd name="connsiteY52" fmla="*/ 1313691 h 5114806"/>
              <a:gd name="connsiteX53" fmla="*/ 1160344 w 4014544"/>
              <a:gd name="connsiteY53" fmla="*/ 1160370 h 5114806"/>
              <a:gd name="connsiteX54" fmla="*/ 1313665 w 4014544"/>
              <a:gd name="connsiteY54" fmla="*/ 1022272 h 5114806"/>
              <a:gd name="connsiteX55" fmla="*/ 1143086 w 4014544"/>
              <a:gd name="connsiteY55" fmla="*/ 426239 h 5114806"/>
              <a:gd name="connsiteX56" fmla="*/ 1435509 w 4014544"/>
              <a:gd name="connsiteY56" fmla="*/ 258700 h 5114806"/>
              <a:gd name="connsiteX57" fmla="*/ 1867042 w 4014544"/>
              <a:gd name="connsiteY57" fmla="*/ 705474 h 5114806"/>
              <a:gd name="connsiteX58" fmla="*/ 2262016 w 4014544"/>
              <a:gd name="connsiteY58" fmla="*/ 602923 h 5114806"/>
              <a:gd name="connsiteX59" fmla="*/ 2412289 w 4014544"/>
              <a:gd name="connsiteY59" fmla="*/ 3841 h 5114806"/>
              <a:gd name="connsiteX60" fmla="*/ 2583378 w 4014544"/>
              <a:gd name="connsiteY60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880516 w 4014544"/>
              <a:gd name="connsiteY27" fmla="*/ 4239018 h 5114806"/>
              <a:gd name="connsiteX28" fmla="*/ 4003373 w 4014544"/>
              <a:gd name="connsiteY28" fmla="*/ 4668534 h 5114806"/>
              <a:gd name="connsiteX29" fmla="*/ 3681501 w 4014544"/>
              <a:gd name="connsiteY29" fmla="*/ 4856379 h 5114806"/>
              <a:gd name="connsiteX30" fmla="*/ 3249967 w 4014544"/>
              <a:gd name="connsiteY30" fmla="*/ 4409606 h 5114806"/>
              <a:gd name="connsiteX31" fmla="*/ 2919981 w 4014544"/>
              <a:gd name="connsiteY31" fmla="*/ 4500995 h 5114806"/>
              <a:gd name="connsiteX32" fmla="*/ 2768686 w 4014544"/>
              <a:gd name="connsiteY32" fmla="*/ 5106164 h 5114806"/>
              <a:gd name="connsiteX33" fmla="*/ 2401127 w 4014544"/>
              <a:gd name="connsiteY33" fmla="*/ 5110225 h 5114806"/>
              <a:gd name="connsiteX34" fmla="*/ 2250846 w 4014544"/>
              <a:gd name="connsiteY34" fmla="*/ 4510131 h 5114806"/>
              <a:gd name="connsiteX35" fmla="*/ 1904606 w 4014544"/>
              <a:gd name="connsiteY35" fmla="*/ 4423824 h 5114806"/>
              <a:gd name="connsiteX36" fmla="*/ 1470033 w 4014544"/>
              <a:gd name="connsiteY36" fmla="*/ 4873637 h 5114806"/>
              <a:gd name="connsiteX37" fmla="*/ 1156283 w 4014544"/>
              <a:gd name="connsiteY37" fmla="*/ 4697976 h 5114806"/>
              <a:gd name="connsiteX38" fmla="*/ 1325848 w 4014544"/>
              <a:gd name="connsiteY38" fmla="*/ 4102955 h 5114806"/>
              <a:gd name="connsiteX39" fmla="*/ 1160344 w 4014544"/>
              <a:gd name="connsiteY39" fmla="*/ 3955731 h 5114806"/>
              <a:gd name="connsiteX40" fmla="*/ 1056779 w 4014544"/>
              <a:gd name="connsiteY40" fmla="*/ 3843013 h 5114806"/>
              <a:gd name="connsiteX41" fmla="*/ 455681 w 4014544"/>
              <a:gd name="connsiteY41" fmla="*/ 4014623 h 5114806"/>
              <a:gd name="connsiteX42" fmla="*/ 275958 w 4014544"/>
              <a:gd name="connsiteY42" fmla="*/ 3714069 h 5114806"/>
              <a:gd name="connsiteX43" fmla="*/ 719675 w 4014544"/>
              <a:gd name="connsiteY43" fmla="*/ 3284553 h 5114806"/>
              <a:gd name="connsiteX44" fmla="*/ 612049 w 4014544"/>
              <a:gd name="connsiteY44" fmla="*/ 2905815 h 5114806"/>
              <a:gd name="connsiteX45" fmla="*/ 7902 w 4014544"/>
              <a:gd name="connsiteY45" fmla="*/ 2754529 h 5114806"/>
              <a:gd name="connsiteX46" fmla="*/ 3841 w 4014544"/>
              <a:gd name="connsiteY46" fmla="*/ 2412341 h 5114806"/>
              <a:gd name="connsiteX47" fmla="*/ 602905 w 4014544"/>
              <a:gd name="connsiteY47" fmla="*/ 2262060 h 5114806"/>
              <a:gd name="connsiteX48" fmla="*/ 705456 w 4014544"/>
              <a:gd name="connsiteY48" fmla="*/ 1867077 h 5114806"/>
              <a:gd name="connsiteX49" fmla="*/ 258700 w 4014544"/>
              <a:gd name="connsiteY49" fmla="*/ 1435535 h 5114806"/>
              <a:gd name="connsiteX50" fmla="*/ 426230 w 4014544"/>
              <a:gd name="connsiteY50" fmla="*/ 1143104 h 5114806"/>
              <a:gd name="connsiteX51" fmla="*/ 1022255 w 4014544"/>
              <a:gd name="connsiteY51" fmla="*/ 1313691 h 5114806"/>
              <a:gd name="connsiteX52" fmla="*/ 1160344 w 4014544"/>
              <a:gd name="connsiteY52" fmla="*/ 1160370 h 5114806"/>
              <a:gd name="connsiteX53" fmla="*/ 1313665 w 4014544"/>
              <a:gd name="connsiteY53" fmla="*/ 1022272 h 5114806"/>
              <a:gd name="connsiteX54" fmla="*/ 1143086 w 4014544"/>
              <a:gd name="connsiteY54" fmla="*/ 426239 h 5114806"/>
              <a:gd name="connsiteX55" fmla="*/ 1435509 w 4014544"/>
              <a:gd name="connsiteY55" fmla="*/ 258700 h 5114806"/>
              <a:gd name="connsiteX56" fmla="*/ 1867042 w 4014544"/>
              <a:gd name="connsiteY56" fmla="*/ 705474 h 5114806"/>
              <a:gd name="connsiteX57" fmla="*/ 2262016 w 4014544"/>
              <a:gd name="connsiteY57" fmla="*/ 602923 h 5114806"/>
              <a:gd name="connsiteX58" fmla="*/ 2412289 w 4014544"/>
              <a:gd name="connsiteY58" fmla="*/ 3841 h 5114806"/>
              <a:gd name="connsiteX59" fmla="*/ 2583378 w 4014544"/>
              <a:gd name="connsiteY59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880516 w 4014544"/>
              <a:gd name="connsiteY26" fmla="*/ 4239018 h 5114806"/>
              <a:gd name="connsiteX27" fmla="*/ 4003373 w 4014544"/>
              <a:gd name="connsiteY27" fmla="*/ 4668534 h 5114806"/>
              <a:gd name="connsiteX28" fmla="*/ 3681501 w 4014544"/>
              <a:gd name="connsiteY28" fmla="*/ 4856379 h 5114806"/>
              <a:gd name="connsiteX29" fmla="*/ 3249967 w 4014544"/>
              <a:gd name="connsiteY29" fmla="*/ 4409606 h 5114806"/>
              <a:gd name="connsiteX30" fmla="*/ 2919981 w 4014544"/>
              <a:gd name="connsiteY30" fmla="*/ 4500995 h 5114806"/>
              <a:gd name="connsiteX31" fmla="*/ 2768686 w 4014544"/>
              <a:gd name="connsiteY31" fmla="*/ 5106164 h 5114806"/>
              <a:gd name="connsiteX32" fmla="*/ 2401127 w 4014544"/>
              <a:gd name="connsiteY32" fmla="*/ 5110225 h 5114806"/>
              <a:gd name="connsiteX33" fmla="*/ 2250846 w 4014544"/>
              <a:gd name="connsiteY33" fmla="*/ 4510131 h 5114806"/>
              <a:gd name="connsiteX34" fmla="*/ 1904606 w 4014544"/>
              <a:gd name="connsiteY34" fmla="*/ 4423824 h 5114806"/>
              <a:gd name="connsiteX35" fmla="*/ 1470033 w 4014544"/>
              <a:gd name="connsiteY35" fmla="*/ 4873637 h 5114806"/>
              <a:gd name="connsiteX36" fmla="*/ 1156283 w 4014544"/>
              <a:gd name="connsiteY36" fmla="*/ 4697976 h 5114806"/>
              <a:gd name="connsiteX37" fmla="*/ 1325848 w 4014544"/>
              <a:gd name="connsiteY37" fmla="*/ 4102955 h 5114806"/>
              <a:gd name="connsiteX38" fmla="*/ 1160344 w 4014544"/>
              <a:gd name="connsiteY38" fmla="*/ 3955731 h 5114806"/>
              <a:gd name="connsiteX39" fmla="*/ 1056779 w 4014544"/>
              <a:gd name="connsiteY39" fmla="*/ 3843013 h 5114806"/>
              <a:gd name="connsiteX40" fmla="*/ 455681 w 4014544"/>
              <a:gd name="connsiteY40" fmla="*/ 4014623 h 5114806"/>
              <a:gd name="connsiteX41" fmla="*/ 275958 w 4014544"/>
              <a:gd name="connsiteY41" fmla="*/ 3714069 h 5114806"/>
              <a:gd name="connsiteX42" fmla="*/ 719675 w 4014544"/>
              <a:gd name="connsiteY42" fmla="*/ 3284553 h 5114806"/>
              <a:gd name="connsiteX43" fmla="*/ 612049 w 4014544"/>
              <a:gd name="connsiteY43" fmla="*/ 2905815 h 5114806"/>
              <a:gd name="connsiteX44" fmla="*/ 7902 w 4014544"/>
              <a:gd name="connsiteY44" fmla="*/ 2754529 h 5114806"/>
              <a:gd name="connsiteX45" fmla="*/ 3841 w 4014544"/>
              <a:gd name="connsiteY45" fmla="*/ 2412341 h 5114806"/>
              <a:gd name="connsiteX46" fmla="*/ 602905 w 4014544"/>
              <a:gd name="connsiteY46" fmla="*/ 2262060 h 5114806"/>
              <a:gd name="connsiteX47" fmla="*/ 705456 w 4014544"/>
              <a:gd name="connsiteY47" fmla="*/ 1867077 h 5114806"/>
              <a:gd name="connsiteX48" fmla="*/ 258700 w 4014544"/>
              <a:gd name="connsiteY48" fmla="*/ 1435535 h 5114806"/>
              <a:gd name="connsiteX49" fmla="*/ 426230 w 4014544"/>
              <a:gd name="connsiteY49" fmla="*/ 1143104 h 5114806"/>
              <a:gd name="connsiteX50" fmla="*/ 1022255 w 4014544"/>
              <a:gd name="connsiteY50" fmla="*/ 1313691 h 5114806"/>
              <a:gd name="connsiteX51" fmla="*/ 1160344 w 4014544"/>
              <a:gd name="connsiteY51" fmla="*/ 1160370 h 5114806"/>
              <a:gd name="connsiteX52" fmla="*/ 1313665 w 4014544"/>
              <a:gd name="connsiteY52" fmla="*/ 1022272 h 5114806"/>
              <a:gd name="connsiteX53" fmla="*/ 1143086 w 4014544"/>
              <a:gd name="connsiteY53" fmla="*/ 426239 h 5114806"/>
              <a:gd name="connsiteX54" fmla="*/ 1435509 w 4014544"/>
              <a:gd name="connsiteY54" fmla="*/ 258700 h 5114806"/>
              <a:gd name="connsiteX55" fmla="*/ 1867042 w 4014544"/>
              <a:gd name="connsiteY55" fmla="*/ 705474 h 5114806"/>
              <a:gd name="connsiteX56" fmla="*/ 2262016 w 4014544"/>
              <a:gd name="connsiteY56" fmla="*/ 602923 h 5114806"/>
              <a:gd name="connsiteX57" fmla="*/ 2412289 w 4014544"/>
              <a:gd name="connsiteY57" fmla="*/ 3841 h 5114806"/>
              <a:gd name="connsiteX58" fmla="*/ 2583378 w 4014544"/>
              <a:gd name="connsiteY58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115788 w 4014544"/>
              <a:gd name="connsiteY13" fmla="*/ 823869 h 5114806"/>
              <a:gd name="connsiteX14" fmla="*/ 3175144 w 4014544"/>
              <a:gd name="connsiteY14" fmla="*/ 850400 h 5114806"/>
              <a:gd name="connsiteX15" fmla="*/ 3248954 w 4014544"/>
              <a:gd name="connsiteY15" fmla="*/ 882149 h 5114806"/>
              <a:gd name="connsiteX16" fmla="*/ 2559522 w 4014544"/>
              <a:gd name="connsiteY16" fmla="*/ 882149 h 5114806"/>
              <a:gd name="connsiteX17" fmla="*/ 1905628 w 4014544"/>
              <a:gd name="connsiteY17" fmla="*/ 1014150 h 5114806"/>
              <a:gd name="connsiteX18" fmla="*/ 1371543 w 4014544"/>
              <a:gd name="connsiteY18" fmla="*/ 1373595 h 5114806"/>
              <a:gd name="connsiteX19" fmla="*/ 1012098 w 4014544"/>
              <a:gd name="connsiteY19" fmla="*/ 1907689 h 5114806"/>
              <a:gd name="connsiteX20" fmla="*/ 880105 w 4014544"/>
              <a:gd name="connsiteY20" fmla="*/ 2561601 h 5114806"/>
              <a:gd name="connsiteX21" fmla="*/ 1012098 w 4014544"/>
              <a:gd name="connsiteY21" fmla="*/ 3215513 h 5114806"/>
              <a:gd name="connsiteX22" fmla="*/ 1371543 w 4014544"/>
              <a:gd name="connsiteY22" fmla="*/ 3749606 h 5114806"/>
              <a:gd name="connsiteX23" fmla="*/ 1905628 w 4014544"/>
              <a:gd name="connsiteY23" fmla="*/ 4109052 h 5114806"/>
              <a:gd name="connsiteX24" fmla="*/ 2559522 w 4014544"/>
              <a:gd name="connsiteY24" fmla="*/ 4241053 h 5114806"/>
              <a:gd name="connsiteX25" fmla="*/ 3880516 w 4014544"/>
              <a:gd name="connsiteY25" fmla="*/ 4239018 h 5114806"/>
              <a:gd name="connsiteX26" fmla="*/ 4003373 w 4014544"/>
              <a:gd name="connsiteY26" fmla="*/ 4668534 h 5114806"/>
              <a:gd name="connsiteX27" fmla="*/ 3681501 w 4014544"/>
              <a:gd name="connsiteY27" fmla="*/ 4856379 h 5114806"/>
              <a:gd name="connsiteX28" fmla="*/ 3249967 w 4014544"/>
              <a:gd name="connsiteY28" fmla="*/ 4409606 h 5114806"/>
              <a:gd name="connsiteX29" fmla="*/ 2919981 w 4014544"/>
              <a:gd name="connsiteY29" fmla="*/ 4500995 h 5114806"/>
              <a:gd name="connsiteX30" fmla="*/ 2768686 w 4014544"/>
              <a:gd name="connsiteY30" fmla="*/ 5106164 h 5114806"/>
              <a:gd name="connsiteX31" fmla="*/ 2401127 w 4014544"/>
              <a:gd name="connsiteY31" fmla="*/ 5110225 h 5114806"/>
              <a:gd name="connsiteX32" fmla="*/ 2250846 w 4014544"/>
              <a:gd name="connsiteY32" fmla="*/ 4510131 h 5114806"/>
              <a:gd name="connsiteX33" fmla="*/ 1904606 w 4014544"/>
              <a:gd name="connsiteY33" fmla="*/ 4423824 h 5114806"/>
              <a:gd name="connsiteX34" fmla="*/ 1470033 w 4014544"/>
              <a:gd name="connsiteY34" fmla="*/ 4873637 h 5114806"/>
              <a:gd name="connsiteX35" fmla="*/ 1156283 w 4014544"/>
              <a:gd name="connsiteY35" fmla="*/ 4697976 h 5114806"/>
              <a:gd name="connsiteX36" fmla="*/ 1325848 w 4014544"/>
              <a:gd name="connsiteY36" fmla="*/ 4102955 h 5114806"/>
              <a:gd name="connsiteX37" fmla="*/ 1160344 w 4014544"/>
              <a:gd name="connsiteY37" fmla="*/ 3955731 h 5114806"/>
              <a:gd name="connsiteX38" fmla="*/ 1056779 w 4014544"/>
              <a:gd name="connsiteY38" fmla="*/ 3843013 h 5114806"/>
              <a:gd name="connsiteX39" fmla="*/ 455681 w 4014544"/>
              <a:gd name="connsiteY39" fmla="*/ 4014623 h 5114806"/>
              <a:gd name="connsiteX40" fmla="*/ 275958 w 4014544"/>
              <a:gd name="connsiteY40" fmla="*/ 3714069 h 5114806"/>
              <a:gd name="connsiteX41" fmla="*/ 719675 w 4014544"/>
              <a:gd name="connsiteY41" fmla="*/ 3284553 h 5114806"/>
              <a:gd name="connsiteX42" fmla="*/ 612049 w 4014544"/>
              <a:gd name="connsiteY42" fmla="*/ 2905815 h 5114806"/>
              <a:gd name="connsiteX43" fmla="*/ 7902 w 4014544"/>
              <a:gd name="connsiteY43" fmla="*/ 2754529 h 5114806"/>
              <a:gd name="connsiteX44" fmla="*/ 3841 w 4014544"/>
              <a:gd name="connsiteY44" fmla="*/ 2412341 h 5114806"/>
              <a:gd name="connsiteX45" fmla="*/ 602905 w 4014544"/>
              <a:gd name="connsiteY45" fmla="*/ 2262060 h 5114806"/>
              <a:gd name="connsiteX46" fmla="*/ 705456 w 4014544"/>
              <a:gd name="connsiteY46" fmla="*/ 1867077 h 5114806"/>
              <a:gd name="connsiteX47" fmla="*/ 258700 w 4014544"/>
              <a:gd name="connsiteY47" fmla="*/ 1435535 h 5114806"/>
              <a:gd name="connsiteX48" fmla="*/ 426230 w 4014544"/>
              <a:gd name="connsiteY48" fmla="*/ 1143104 h 5114806"/>
              <a:gd name="connsiteX49" fmla="*/ 1022255 w 4014544"/>
              <a:gd name="connsiteY49" fmla="*/ 1313691 h 5114806"/>
              <a:gd name="connsiteX50" fmla="*/ 1160344 w 4014544"/>
              <a:gd name="connsiteY50" fmla="*/ 1160370 h 5114806"/>
              <a:gd name="connsiteX51" fmla="*/ 1313665 w 4014544"/>
              <a:gd name="connsiteY51" fmla="*/ 1022272 h 5114806"/>
              <a:gd name="connsiteX52" fmla="*/ 1143086 w 4014544"/>
              <a:gd name="connsiteY52" fmla="*/ 426239 h 5114806"/>
              <a:gd name="connsiteX53" fmla="*/ 1435509 w 4014544"/>
              <a:gd name="connsiteY53" fmla="*/ 258700 h 5114806"/>
              <a:gd name="connsiteX54" fmla="*/ 1867042 w 4014544"/>
              <a:gd name="connsiteY54" fmla="*/ 705474 h 5114806"/>
              <a:gd name="connsiteX55" fmla="*/ 2262016 w 4014544"/>
              <a:gd name="connsiteY55" fmla="*/ 602923 h 5114806"/>
              <a:gd name="connsiteX56" fmla="*/ 2412289 w 4014544"/>
              <a:gd name="connsiteY56" fmla="*/ 3841 h 5114806"/>
              <a:gd name="connsiteX57" fmla="*/ 2583378 w 4014544"/>
              <a:gd name="connsiteY57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115788 w 4014544"/>
              <a:gd name="connsiteY12" fmla="*/ 823869 h 5114806"/>
              <a:gd name="connsiteX13" fmla="*/ 3175144 w 4014544"/>
              <a:gd name="connsiteY13" fmla="*/ 850400 h 5114806"/>
              <a:gd name="connsiteX14" fmla="*/ 3248954 w 4014544"/>
              <a:gd name="connsiteY14" fmla="*/ 882149 h 5114806"/>
              <a:gd name="connsiteX15" fmla="*/ 2559522 w 4014544"/>
              <a:gd name="connsiteY15" fmla="*/ 882149 h 5114806"/>
              <a:gd name="connsiteX16" fmla="*/ 1905628 w 4014544"/>
              <a:gd name="connsiteY16" fmla="*/ 1014150 h 5114806"/>
              <a:gd name="connsiteX17" fmla="*/ 1371543 w 4014544"/>
              <a:gd name="connsiteY17" fmla="*/ 1373595 h 5114806"/>
              <a:gd name="connsiteX18" fmla="*/ 1012098 w 4014544"/>
              <a:gd name="connsiteY18" fmla="*/ 1907689 h 5114806"/>
              <a:gd name="connsiteX19" fmla="*/ 880105 w 4014544"/>
              <a:gd name="connsiteY19" fmla="*/ 2561601 h 5114806"/>
              <a:gd name="connsiteX20" fmla="*/ 1012098 w 4014544"/>
              <a:gd name="connsiteY20" fmla="*/ 3215513 h 5114806"/>
              <a:gd name="connsiteX21" fmla="*/ 1371543 w 4014544"/>
              <a:gd name="connsiteY21" fmla="*/ 3749606 h 5114806"/>
              <a:gd name="connsiteX22" fmla="*/ 1905628 w 4014544"/>
              <a:gd name="connsiteY22" fmla="*/ 4109052 h 5114806"/>
              <a:gd name="connsiteX23" fmla="*/ 2559522 w 4014544"/>
              <a:gd name="connsiteY23" fmla="*/ 4241053 h 5114806"/>
              <a:gd name="connsiteX24" fmla="*/ 3880516 w 4014544"/>
              <a:gd name="connsiteY24" fmla="*/ 4239018 h 5114806"/>
              <a:gd name="connsiteX25" fmla="*/ 4003373 w 4014544"/>
              <a:gd name="connsiteY25" fmla="*/ 4668534 h 5114806"/>
              <a:gd name="connsiteX26" fmla="*/ 3681501 w 4014544"/>
              <a:gd name="connsiteY26" fmla="*/ 4856379 h 5114806"/>
              <a:gd name="connsiteX27" fmla="*/ 3249967 w 4014544"/>
              <a:gd name="connsiteY27" fmla="*/ 4409606 h 5114806"/>
              <a:gd name="connsiteX28" fmla="*/ 2919981 w 4014544"/>
              <a:gd name="connsiteY28" fmla="*/ 4500995 h 5114806"/>
              <a:gd name="connsiteX29" fmla="*/ 2768686 w 4014544"/>
              <a:gd name="connsiteY29" fmla="*/ 5106164 h 5114806"/>
              <a:gd name="connsiteX30" fmla="*/ 2401127 w 4014544"/>
              <a:gd name="connsiteY30" fmla="*/ 5110225 h 5114806"/>
              <a:gd name="connsiteX31" fmla="*/ 2250846 w 4014544"/>
              <a:gd name="connsiteY31" fmla="*/ 4510131 h 5114806"/>
              <a:gd name="connsiteX32" fmla="*/ 1904606 w 4014544"/>
              <a:gd name="connsiteY32" fmla="*/ 4423824 h 5114806"/>
              <a:gd name="connsiteX33" fmla="*/ 1470033 w 4014544"/>
              <a:gd name="connsiteY33" fmla="*/ 4873637 h 5114806"/>
              <a:gd name="connsiteX34" fmla="*/ 1156283 w 4014544"/>
              <a:gd name="connsiteY34" fmla="*/ 4697976 h 5114806"/>
              <a:gd name="connsiteX35" fmla="*/ 1325848 w 4014544"/>
              <a:gd name="connsiteY35" fmla="*/ 4102955 h 5114806"/>
              <a:gd name="connsiteX36" fmla="*/ 1160344 w 4014544"/>
              <a:gd name="connsiteY36" fmla="*/ 3955731 h 5114806"/>
              <a:gd name="connsiteX37" fmla="*/ 1056779 w 4014544"/>
              <a:gd name="connsiteY37" fmla="*/ 3843013 h 5114806"/>
              <a:gd name="connsiteX38" fmla="*/ 455681 w 4014544"/>
              <a:gd name="connsiteY38" fmla="*/ 4014623 h 5114806"/>
              <a:gd name="connsiteX39" fmla="*/ 275958 w 4014544"/>
              <a:gd name="connsiteY39" fmla="*/ 3714069 h 5114806"/>
              <a:gd name="connsiteX40" fmla="*/ 719675 w 4014544"/>
              <a:gd name="connsiteY40" fmla="*/ 3284553 h 5114806"/>
              <a:gd name="connsiteX41" fmla="*/ 612049 w 4014544"/>
              <a:gd name="connsiteY41" fmla="*/ 2905815 h 5114806"/>
              <a:gd name="connsiteX42" fmla="*/ 7902 w 4014544"/>
              <a:gd name="connsiteY42" fmla="*/ 2754529 h 5114806"/>
              <a:gd name="connsiteX43" fmla="*/ 3841 w 4014544"/>
              <a:gd name="connsiteY43" fmla="*/ 2412341 h 5114806"/>
              <a:gd name="connsiteX44" fmla="*/ 602905 w 4014544"/>
              <a:gd name="connsiteY44" fmla="*/ 2262060 h 5114806"/>
              <a:gd name="connsiteX45" fmla="*/ 705456 w 4014544"/>
              <a:gd name="connsiteY45" fmla="*/ 1867077 h 5114806"/>
              <a:gd name="connsiteX46" fmla="*/ 258700 w 4014544"/>
              <a:gd name="connsiteY46" fmla="*/ 1435535 h 5114806"/>
              <a:gd name="connsiteX47" fmla="*/ 426230 w 4014544"/>
              <a:gd name="connsiteY47" fmla="*/ 1143104 h 5114806"/>
              <a:gd name="connsiteX48" fmla="*/ 1022255 w 4014544"/>
              <a:gd name="connsiteY48" fmla="*/ 1313691 h 5114806"/>
              <a:gd name="connsiteX49" fmla="*/ 1160344 w 4014544"/>
              <a:gd name="connsiteY49" fmla="*/ 1160370 h 5114806"/>
              <a:gd name="connsiteX50" fmla="*/ 1313665 w 4014544"/>
              <a:gd name="connsiteY50" fmla="*/ 1022272 h 5114806"/>
              <a:gd name="connsiteX51" fmla="*/ 1143086 w 4014544"/>
              <a:gd name="connsiteY51" fmla="*/ 426239 h 5114806"/>
              <a:gd name="connsiteX52" fmla="*/ 1435509 w 4014544"/>
              <a:gd name="connsiteY52" fmla="*/ 258700 h 5114806"/>
              <a:gd name="connsiteX53" fmla="*/ 1867042 w 4014544"/>
              <a:gd name="connsiteY53" fmla="*/ 705474 h 5114806"/>
              <a:gd name="connsiteX54" fmla="*/ 2262016 w 4014544"/>
              <a:gd name="connsiteY54" fmla="*/ 602923 h 5114806"/>
              <a:gd name="connsiteX55" fmla="*/ 2412289 w 4014544"/>
              <a:gd name="connsiteY55" fmla="*/ 3841 h 5114806"/>
              <a:gd name="connsiteX56" fmla="*/ 2583378 w 4014544"/>
              <a:gd name="connsiteY56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115788 w 4014544"/>
              <a:gd name="connsiteY11" fmla="*/ 823869 h 5114806"/>
              <a:gd name="connsiteX12" fmla="*/ 3175144 w 4014544"/>
              <a:gd name="connsiteY12" fmla="*/ 850400 h 5114806"/>
              <a:gd name="connsiteX13" fmla="*/ 3248954 w 4014544"/>
              <a:gd name="connsiteY13" fmla="*/ 882149 h 5114806"/>
              <a:gd name="connsiteX14" fmla="*/ 2559522 w 4014544"/>
              <a:gd name="connsiteY14" fmla="*/ 882149 h 5114806"/>
              <a:gd name="connsiteX15" fmla="*/ 1905628 w 4014544"/>
              <a:gd name="connsiteY15" fmla="*/ 1014150 h 5114806"/>
              <a:gd name="connsiteX16" fmla="*/ 1371543 w 4014544"/>
              <a:gd name="connsiteY16" fmla="*/ 1373595 h 5114806"/>
              <a:gd name="connsiteX17" fmla="*/ 1012098 w 4014544"/>
              <a:gd name="connsiteY17" fmla="*/ 1907689 h 5114806"/>
              <a:gd name="connsiteX18" fmla="*/ 880105 w 4014544"/>
              <a:gd name="connsiteY18" fmla="*/ 2561601 h 5114806"/>
              <a:gd name="connsiteX19" fmla="*/ 1012098 w 4014544"/>
              <a:gd name="connsiteY19" fmla="*/ 3215513 h 5114806"/>
              <a:gd name="connsiteX20" fmla="*/ 1371543 w 4014544"/>
              <a:gd name="connsiteY20" fmla="*/ 3749606 h 5114806"/>
              <a:gd name="connsiteX21" fmla="*/ 1905628 w 4014544"/>
              <a:gd name="connsiteY21" fmla="*/ 4109052 h 5114806"/>
              <a:gd name="connsiteX22" fmla="*/ 2559522 w 4014544"/>
              <a:gd name="connsiteY22" fmla="*/ 4241053 h 5114806"/>
              <a:gd name="connsiteX23" fmla="*/ 3880516 w 4014544"/>
              <a:gd name="connsiteY23" fmla="*/ 4239018 h 5114806"/>
              <a:gd name="connsiteX24" fmla="*/ 4003373 w 4014544"/>
              <a:gd name="connsiteY24" fmla="*/ 4668534 h 5114806"/>
              <a:gd name="connsiteX25" fmla="*/ 3681501 w 4014544"/>
              <a:gd name="connsiteY25" fmla="*/ 4856379 h 5114806"/>
              <a:gd name="connsiteX26" fmla="*/ 3249967 w 4014544"/>
              <a:gd name="connsiteY26" fmla="*/ 4409606 h 5114806"/>
              <a:gd name="connsiteX27" fmla="*/ 2919981 w 4014544"/>
              <a:gd name="connsiteY27" fmla="*/ 4500995 h 5114806"/>
              <a:gd name="connsiteX28" fmla="*/ 2768686 w 4014544"/>
              <a:gd name="connsiteY28" fmla="*/ 5106164 h 5114806"/>
              <a:gd name="connsiteX29" fmla="*/ 2401127 w 4014544"/>
              <a:gd name="connsiteY29" fmla="*/ 5110225 h 5114806"/>
              <a:gd name="connsiteX30" fmla="*/ 2250846 w 4014544"/>
              <a:gd name="connsiteY30" fmla="*/ 4510131 h 5114806"/>
              <a:gd name="connsiteX31" fmla="*/ 1904606 w 4014544"/>
              <a:gd name="connsiteY31" fmla="*/ 4423824 h 5114806"/>
              <a:gd name="connsiteX32" fmla="*/ 1470033 w 4014544"/>
              <a:gd name="connsiteY32" fmla="*/ 4873637 h 5114806"/>
              <a:gd name="connsiteX33" fmla="*/ 1156283 w 4014544"/>
              <a:gd name="connsiteY33" fmla="*/ 4697976 h 5114806"/>
              <a:gd name="connsiteX34" fmla="*/ 1325848 w 4014544"/>
              <a:gd name="connsiteY34" fmla="*/ 4102955 h 5114806"/>
              <a:gd name="connsiteX35" fmla="*/ 1160344 w 4014544"/>
              <a:gd name="connsiteY35" fmla="*/ 3955731 h 5114806"/>
              <a:gd name="connsiteX36" fmla="*/ 1056779 w 4014544"/>
              <a:gd name="connsiteY36" fmla="*/ 3843013 h 5114806"/>
              <a:gd name="connsiteX37" fmla="*/ 455681 w 4014544"/>
              <a:gd name="connsiteY37" fmla="*/ 4014623 h 5114806"/>
              <a:gd name="connsiteX38" fmla="*/ 275958 w 4014544"/>
              <a:gd name="connsiteY38" fmla="*/ 3714069 h 5114806"/>
              <a:gd name="connsiteX39" fmla="*/ 719675 w 4014544"/>
              <a:gd name="connsiteY39" fmla="*/ 3284553 h 5114806"/>
              <a:gd name="connsiteX40" fmla="*/ 612049 w 4014544"/>
              <a:gd name="connsiteY40" fmla="*/ 2905815 h 5114806"/>
              <a:gd name="connsiteX41" fmla="*/ 7902 w 4014544"/>
              <a:gd name="connsiteY41" fmla="*/ 2754529 h 5114806"/>
              <a:gd name="connsiteX42" fmla="*/ 3841 w 4014544"/>
              <a:gd name="connsiteY42" fmla="*/ 2412341 h 5114806"/>
              <a:gd name="connsiteX43" fmla="*/ 602905 w 4014544"/>
              <a:gd name="connsiteY43" fmla="*/ 2262060 h 5114806"/>
              <a:gd name="connsiteX44" fmla="*/ 705456 w 4014544"/>
              <a:gd name="connsiteY44" fmla="*/ 1867077 h 5114806"/>
              <a:gd name="connsiteX45" fmla="*/ 258700 w 4014544"/>
              <a:gd name="connsiteY45" fmla="*/ 1435535 h 5114806"/>
              <a:gd name="connsiteX46" fmla="*/ 426230 w 4014544"/>
              <a:gd name="connsiteY46" fmla="*/ 1143104 h 5114806"/>
              <a:gd name="connsiteX47" fmla="*/ 1022255 w 4014544"/>
              <a:gd name="connsiteY47" fmla="*/ 1313691 h 5114806"/>
              <a:gd name="connsiteX48" fmla="*/ 1160344 w 4014544"/>
              <a:gd name="connsiteY48" fmla="*/ 1160370 h 5114806"/>
              <a:gd name="connsiteX49" fmla="*/ 1313665 w 4014544"/>
              <a:gd name="connsiteY49" fmla="*/ 1022272 h 5114806"/>
              <a:gd name="connsiteX50" fmla="*/ 1143086 w 4014544"/>
              <a:gd name="connsiteY50" fmla="*/ 426239 h 5114806"/>
              <a:gd name="connsiteX51" fmla="*/ 1435509 w 4014544"/>
              <a:gd name="connsiteY51" fmla="*/ 258700 h 5114806"/>
              <a:gd name="connsiteX52" fmla="*/ 1867042 w 4014544"/>
              <a:gd name="connsiteY52" fmla="*/ 705474 h 5114806"/>
              <a:gd name="connsiteX53" fmla="*/ 2262016 w 4014544"/>
              <a:gd name="connsiteY53" fmla="*/ 602923 h 5114806"/>
              <a:gd name="connsiteX54" fmla="*/ 2412289 w 4014544"/>
              <a:gd name="connsiteY54" fmla="*/ 3841 h 5114806"/>
              <a:gd name="connsiteX55" fmla="*/ 2583378 w 4014544"/>
              <a:gd name="connsiteY55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175144 w 4014544"/>
              <a:gd name="connsiteY11" fmla="*/ 850400 h 5114806"/>
              <a:gd name="connsiteX12" fmla="*/ 3248954 w 4014544"/>
              <a:gd name="connsiteY12" fmla="*/ 882149 h 5114806"/>
              <a:gd name="connsiteX13" fmla="*/ 2559522 w 4014544"/>
              <a:gd name="connsiteY13" fmla="*/ 882149 h 5114806"/>
              <a:gd name="connsiteX14" fmla="*/ 1905628 w 4014544"/>
              <a:gd name="connsiteY14" fmla="*/ 1014150 h 5114806"/>
              <a:gd name="connsiteX15" fmla="*/ 1371543 w 4014544"/>
              <a:gd name="connsiteY15" fmla="*/ 1373595 h 5114806"/>
              <a:gd name="connsiteX16" fmla="*/ 1012098 w 4014544"/>
              <a:gd name="connsiteY16" fmla="*/ 1907689 h 5114806"/>
              <a:gd name="connsiteX17" fmla="*/ 880105 w 4014544"/>
              <a:gd name="connsiteY17" fmla="*/ 2561601 h 5114806"/>
              <a:gd name="connsiteX18" fmla="*/ 1012098 w 4014544"/>
              <a:gd name="connsiteY18" fmla="*/ 3215513 h 5114806"/>
              <a:gd name="connsiteX19" fmla="*/ 1371543 w 4014544"/>
              <a:gd name="connsiteY19" fmla="*/ 3749606 h 5114806"/>
              <a:gd name="connsiteX20" fmla="*/ 1905628 w 4014544"/>
              <a:gd name="connsiteY20" fmla="*/ 4109052 h 5114806"/>
              <a:gd name="connsiteX21" fmla="*/ 2559522 w 4014544"/>
              <a:gd name="connsiteY21" fmla="*/ 4241053 h 5114806"/>
              <a:gd name="connsiteX22" fmla="*/ 3880516 w 4014544"/>
              <a:gd name="connsiteY22" fmla="*/ 4239018 h 5114806"/>
              <a:gd name="connsiteX23" fmla="*/ 4003373 w 4014544"/>
              <a:gd name="connsiteY23" fmla="*/ 4668534 h 5114806"/>
              <a:gd name="connsiteX24" fmla="*/ 3681501 w 4014544"/>
              <a:gd name="connsiteY24" fmla="*/ 4856379 h 5114806"/>
              <a:gd name="connsiteX25" fmla="*/ 3249967 w 4014544"/>
              <a:gd name="connsiteY25" fmla="*/ 4409606 h 5114806"/>
              <a:gd name="connsiteX26" fmla="*/ 2919981 w 4014544"/>
              <a:gd name="connsiteY26" fmla="*/ 4500995 h 5114806"/>
              <a:gd name="connsiteX27" fmla="*/ 2768686 w 4014544"/>
              <a:gd name="connsiteY27" fmla="*/ 5106164 h 5114806"/>
              <a:gd name="connsiteX28" fmla="*/ 2401127 w 4014544"/>
              <a:gd name="connsiteY28" fmla="*/ 5110225 h 5114806"/>
              <a:gd name="connsiteX29" fmla="*/ 2250846 w 4014544"/>
              <a:gd name="connsiteY29" fmla="*/ 4510131 h 5114806"/>
              <a:gd name="connsiteX30" fmla="*/ 1904606 w 4014544"/>
              <a:gd name="connsiteY30" fmla="*/ 4423824 h 5114806"/>
              <a:gd name="connsiteX31" fmla="*/ 1470033 w 4014544"/>
              <a:gd name="connsiteY31" fmla="*/ 4873637 h 5114806"/>
              <a:gd name="connsiteX32" fmla="*/ 1156283 w 4014544"/>
              <a:gd name="connsiteY32" fmla="*/ 4697976 h 5114806"/>
              <a:gd name="connsiteX33" fmla="*/ 1325848 w 4014544"/>
              <a:gd name="connsiteY33" fmla="*/ 4102955 h 5114806"/>
              <a:gd name="connsiteX34" fmla="*/ 1160344 w 4014544"/>
              <a:gd name="connsiteY34" fmla="*/ 3955731 h 5114806"/>
              <a:gd name="connsiteX35" fmla="*/ 1056779 w 4014544"/>
              <a:gd name="connsiteY35" fmla="*/ 3843013 h 5114806"/>
              <a:gd name="connsiteX36" fmla="*/ 455681 w 4014544"/>
              <a:gd name="connsiteY36" fmla="*/ 4014623 h 5114806"/>
              <a:gd name="connsiteX37" fmla="*/ 275958 w 4014544"/>
              <a:gd name="connsiteY37" fmla="*/ 3714069 h 5114806"/>
              <a:gd name="connsiteX38" fmla="*/ 719675 w 4014544"/>
              <a:gd name="connsiteY38" fmla="*/ 3284553 h 5114806"/>
              <a:gd name="connsiteX39" fmla="*/ 612049 w 4014544"/>
              <a:gd name="connsiteY39" fmla="*/ 2905815 h 5114806"/>
              <a:gd name="connsiteX40" fmla="*/ 7902 w 4014544"/>
              <a:gd name="connsiteY40" fmla="*/ 2754529 h 5114806"/>
              <a:gd name="connsiteX41" fmla="*/ 3841 w 4014544"/>
              <a:gd name="connsiteY41" fmla="*/ 2412341 h 5114806"/>
              <a:gd name="connsiteX42" fmla="*/ 602905 w 4014544"/>
              <a:gd name="connsiteY42" fmla="*/ 2262060 h 5114806"/>
              <a:gd name="connsiteX43" fmla="*/ 705456 w 4014544"/>
              <a:gd name="connsiteY43" fmla="*/ 1867077 h 5114806"/>
              <a:gd name="connsiteX44" fmla="*/ 258700 w 4014544"/>
              <a:gd name="connsiteY44" fmla="*/ 1435535 h 5114806"/>
              <a:gd name="connsiteX45" fmla="*/ 426230 w 4014544"/>
              <a:gd name="connsiteY45" fmla="*/ 1143104 h 5114806"/>
              <a:gd name="connsiteX46" fmla="*/ 1022255 w 4014544"/>
              <a:gd name="connsiteY46" fmla="*/ 1313691 h 5114806"/>
              <a:gd name="connsiteX47" fmla="*/ 1160344 w 4014544"/>
              <a:gd name="connsiteY47" fmla="*/ 1160370 h 5114806"/>
              <a:gd name="connsiteX48" fmla="*/ 1313665 w 4014544"/>
              <a:gd name="connsiteY48" fmla="*/ 1022272 h 5114806"/>
              <a:gd name="connsiteX49" fmla="*/ 1143086 w 4014544"/>
              <a:gd name="connsiteY49" fmla="*/ 426239 h 5114806"/>
              <a:gd name="connsiteX50" fmla="*/ 1435509 w 4014544"/>
              <a:gd name="connsiteY50" fmla="*/ 258700 h 5114806"/>
              <a:gd name="connsiteX51" fmla="*/ 1867042 w 4014544"/>
              <a:gd name="connsiteY51" fmla="*/ 705474 h 5114806"/>
              <a:gd name="connsiteX52" fmla="*/ 2262016 w 4014544"/>
              <a:gd name="connsiteY52" fmla="*/ 602923 h 5114806"/>
              <a:gd name="connsiteX53" fmla="*/ 2412289 w 4014544"/>
              <a:gd name="connsiteY53" fmla="*/ 3841 h 5114806"/>
              <a:gd name="connsiteX54" fmla="*/ 2583378 w 4014544"/>
              <a:gd name="connsiteY54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75144 w 4014544"/>
              <a:gd name="connsiteY10" fmla="*/ 850400 h 5114806"/>
              <a:gd name="connsiteX11" fmla="*/ 3248954 w 4014544"/>
              <a:gd name="connsiteY11" fmla="*/ 882149 h 5114806"/>
              <a:gd name="connsiteX12" fmla="*/ 2559522 w 4014544"/>
              <a:gd name="connsiteY12" fmla="*/ 882149 h 5114806"/>
              <a:gd name="connsiteX13" fmla="*/ 1905628 w 4014544"/>
              <a:gd name="connsiteY13" fmla="*/ 1014150 h 5114806"/>
              <a:gd name="connsiteX14" fmla="*/ 1371543 w 4014544"/>
              <a:gd name="connsiteY14" fmla="*/ 1373595 h 5114806"/>
              <a:gd name="connsiteX15" fmla="*/ 1012098 w 4014544"/>
              <a:gd name="connsiteY15" fmla="*/ 1907689 h 5114806"/>
              <a:gd name="connsiteX16" fmla="*/ 880105 w 4014544"/>
              <a:gd name="connsiteY16" fmla="*/ 2561601 h 5114806"/>
              <a:gd name="connsiteX17" fmla="*/ 1012098 w 4014544"/>
              <a:gd name="connsiteY17" fmla="*/ 3215513 h 5114806"/>
              <a:gd name="connsiteX18" fmla="*/ 1371543 w 4014544"/>
              <a:gd name="connsiteY18" fmla="*/ 3749606 h 5114806"/>
              <a:gd name="connsiteX19" fmla="*/ 1905628 w 4014544"/>
              <a:gd name="connsiteY19" fmla="*/ 4109052 h 5114806"/>
              <a:gd name="connsiteX20" fmla="*/ 2559522 w 4014544"/>
              <a:gd name="connsiteY20" fmla="*/ 4241053 h 5114806"/>
              <a:gd name="connsiteX21" fmla="*/ 3880516 w 4014544"/>
              <a:gd name="connsiteY21" fmla="*/ 4239018 h 5114806"/>
              <a:gd name="connsiteX22" fmla="*/ 4003373 w 4014544"/>
              <a:gd name="connsiteY22" fmla="*/ 4668534 h 5114806"/>
              <a:gd name="connsiteX23" fmla="*/ 3681501 w 4014544"/>
              <a:gd name="connsiteY23" fmla="*/ 4856379 h 5114806"/>
              <a:gd name="connsiteX24" fmla="*/ 3249967 w 4014544"/>
              <a:gd name="connsiteY24" fmla="*/ 4409606 h 5114806"/>
              <a:gd name="connsiteX25" fmla="*/ 2919981 w 4014544"/>
              <a:gd name="connsiteY25" fmla="*/ 4500995 h 5114806"/>
              <a:gd name="connsiteX26" fmla="*/ 2768686 w 4014544"/>
              <a:gd name="connsiteY26" fmla="*/ 5106164 h 5114806"/>
              <a:gd name="connsiteX27" fmla="*/ 2401127 w 4014544"/>
              <a:gd name="connsiteY27" fmla="*/ 5110225 h 5114806"/>
              <a:gd name="connsiteX28" fmla="*/ 2250846 w 4014544"/>
              <a:gd name="connsiteY28" fmla="*/ 4510131 h 5114806"/>
              <a:gd name="connsiteX29" fmla="*/ 1904606 w 4014544"/>
              <a:gd name="connsiteY29" fmla="*/ 4423824 h 5114806"/>
              <a:gd name="connsiteX30" fmla="*/ 1470033 w 4014544"/>
              <a:gd name="connsiteY30" fmla="*/ 4873637 h 5114806"/>
              <a:gd name="connsiteX31" fmla="*/ 1156283 w 4014544"/>
              <a:gd name="connsiteY31" fmla="*/ 4697976 h 5114806"/>
              <a:gd name="connsiteX32" fmla="*/ 1325848 w 4014544"/>
              <a:gd name="connsiteY32" fmla="*/ 4102955 h 5114806"/>
              <a:gd name="connsiteX33" fmla="*/ 1160344 w 4014544"/>
              <a:gd name="connsiteY33" fmla="*/ 3955731 h 5114806"/>
              <a:gd name="connsiteX34" fmla="*/ 1056779 w 4014544"/>
              <a:gd name="connsiteY34" fmla="*/ 3843013 h 5114806"/>
              <a:gd name="connsiteX35" fmla="*/ 455681 w 4014544"/>
              <a:gd name="connsiteY35" fmla="*/ 4014623 h 5114806"/>
              <a:gd name="connsiteX36" fmla="*/ 275958 w 4014544"/>
              <a:gd name="connsiteY36" fmla="*/ 3714069 h 5114806"/>
              <a:gd name="connsiteX37" fmla="*/ 719675 w 4014544"/>
              <a:gd name="connsiteY37" fmla="*/ 3284553 h 5114806"/>
              <a:gd name="connsiteX38" fmla="*/ 612049 w 4014544"/>
              <a:gd name="connsiteY38" fmla="*/ 2905815 h 5114806"/>
              <a:gd name="connsiteX39" fmla="*/ 7902 w 4014544"/>
              <a:gd name="connsiteY39" fmla="*/ 2754529 h 5114806"/>
              <a:gd name="connsiteX40" fmla="*/ 3841 w 4014544"/>
              <a:gd name="connsiteY40" fmla="*/ 2412341 h 5114806"/>
              <a:gd name="connsiteX41" fmla="*/ 602905 w 4014544"/>
              <a:gd name="connsiteY41" fmla="*/ 2262060 h 5114806"/>
              <a:gd name="connsiteX42" fmla="*/ 705456 w 4014544"/>
              <a:gd name="connsiteY42" fmla="*/ 1867077 h 5114806"/>
              <a:gd name="connsiteX43" fmla="*/ 258700 w 4014544"/>
              <a:gd name="connsiteY43" fmla="*/ 1435535 h 5114806"/>
              <a:gd name="connsiteX44" fmla="*/ 426230 w 4014544"/>
              <a:gd name="connsiteY44" fmla="*/ 1143104 h 5114806"/>
              <a:gd name="connsiteX45" fmla="*/ 1022255 w 4014544"/>
              <a:gd name="connsiteY45" fmla="*/ 1313691 h 5114806"/>
              <a:gd name="connsiteX46" fmla="*/ 1160344 w 4014544"/>
              <a:gd name="connsiteY46" fmla="*/ 1160370 h 5114806"/>
              <a:gd name="connsiteX47" fmla="*/ 1313665 w 4014544"/>
              <a:gd name="connsiteY47" fmla="*/ 1022272 h 5114806"/>
              <a:gd name="connsiteX48" fmla="*/ 1143086 w 4014544"/>
              <a:gd name="connsiteY48" fmla="*/ 426239 h 5114806"/>
              <a:gd name="connsiteX49" fmla="*/ 1435509 w 4014544"/>
              <a:gd name="connsiteY49" fmla="*/ 258700 h 5114806"/>
              <a:gd name="connsiteX50" fmla="*/ 1867042 w 4014544"/>
              <a:gd name="connsiteY50" fmla="*/ 705474 h 5114806"/>
              <a:gd name="connsiteX51" fmla="*/ 2262016 w 4014544"/>
              <a:gd name="connsiteY51" fmla="*/ 602923 h 5114806"/>
              <a:gd name="connsiteX52" fmla="*/ 2412289 w 4014544"/>
              <a:gd name="connsiteY52" fmla="*/ 3841 h 5114806"/>
              <a:gd name="connsiteX53" fmla="*/ 2583378 w 4014544"/>
              <a:gd name="connsiteY53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75144 w 4014544"/>
              <a:gd name="connsiteY9" fmla="*/ 850400 h 5114806"/>
              <a:gd name="connsiteX10" fmla="*/ 3248954 w 4014544"/>
              <a:gd name="connsiteY10" fmla="*/ 882149 h 5114806"/>
              <a:gd name="connsiteX11" fmla="*/ 2559522 w 4014544"/>
              <a:gd name="connsiteY11" fmla="*/ 882149 h 5114806"/>
              <a:gd name="connsiteX12" fmla="*/ 1905628 w 4014544"/>
              <a:gd name="connsiteY12" fmla="*/ 1014150 h 5114806"/>
              <a:gd name="connsiteX13" fmla="*/ 1371543 w 4014544"/>
              <a:gd name="connsiteY13" fmla="*/ 1373595 h 5114806"/>
              <a:gd name="connsiteX14" fmla="*/ 1012098 w 4014544"/>
              <a:gd name="connsiteY14" fmla="*/ 1907689 h 5114806"/>
              <a:gd name="connsiteX15" fmla="*/ 880105 w 4014544"/>
              <a:gd name="connsiteY15" fmla="*/ 2561601 h 5114806"/>
              <a:gd name="connsiteX16" fmla="*/ 1012098 w 4014544"/>
              <a:gd name="connsiteY16" fmla="*/ 3215513 h 5114806"/>
              <a:gd name="connsiteX17" fmla="*/ 1371543 w 4014544"/>
              <a:gd name="connsiteY17" fmla="*/ 3749606 h 5114806"/>
              <a:gd name="connsiteX18" fmla="*/ 1905628 w 4014544"/>
              <a:gd name="connsiteY18" fmla="*/ 4109052 h 5114806"/>
              <a:gd name="connsiteX19" fmla="*/ 2559522 w 4014544"/>
              <a:gd name="connsiteY19" fmla="*/ 4241053 h 5114806"/>
              <a:gd name="connsiteX20" fmla="*/ 3880516 w 4014544"/>
              <a:gd name="connsiteY20" fmla="*/ 4239018 h 5114806"/>
              <a:gd name="connsiteX21" fmla="*/ 4003373 w 4014544"/>
              <a:gd name="connsiteY21" fmla="*/ 4668534 h 5114806"/>
              <a:gd name="connsiteX22" fmla="*/ 3681501 w 4014544"/>
              <a:gd name="connsiteY22" fmla="*/ 4856379 h 5114806"/>
              <a:gd name="connsiteX23" fmla="*/ 3249967 w 4014544"/>
              <a:gd name="connsiteY23" fmla="*/ 4409606 h 5114806"/>
              <a:gd name="connsiteX24" fmla="*/ 2919981 w 4014544"/>
              <a:gd name="connsiteY24" fmla="*/ 4500995 h 5114806"/>
              <a:gd name="connsiteX25" fmla="*/ 2768686 w 4014544"/>
              <a:gd name="connsiteY25" fmla="*/ 5106164 h 5114806"/>
              <a:gd name="connsiteX26" fmla="*/ 2401127 w 4014544"/>
              <a:gd name="connsiteY26" fmla="*/ 5110225 h 5114806"/>
              <a:gd name="connsiteX27" fmla="*/ 2250846 w 4014544"/>
              <a:gd name="connsiteY27" fmla="*/ 4510131 h 5114806"/>
              <a:gd name="connsiteX28" fmla="*/ 1904606 w 4014544"/>
              <a:gd name="connsiteY28" fmla="*/ 4423824 h 5114806"/>
              <a:gd name="connsiteX29" fmla="*/ 1470033 w 4014544"/>
              <a:gd name="connsiteY29" fmla="*/ 4873637 h 5114806"/>
              <a:gd name="connsiteX30" fmla="*/ 1156283 w 4014544"/>
              <a:gd name="connsiteY30" fmla="*/ 4697976 h 5114806"/>
              <a:gd name="connsiteX31" fmla="*/ 1325848 w 4014544"/>
              <a:gd name="connsiteY31" fmla="*/ 4102955 h 5114806"/>
              <a:gd name="connsiteX32" fmla="*/ 1160344 w 4014544"/>
              <a:gd name="connsiteY32" fmla="*/ 3955731 h 5114806"/>
              <a:gd name="connsiteX33" fmla="*/ 1056779 w 4014544"/>
              <a:gd name="connsiteY33" fmla="*/ 3843013 h 5114806"/>
              <a:gd name="connsiteX34" fmla="*/ 455681 w 4014544"/>
              <a:gd name="connsiteY34" fmla="*/ 4014623 h 5114806"/>
              <a:gd name="connsiteX35" fmla="*/ 275958 w 4014544"/>
              <a:gd name="connsiteY35" fmla="*/ 3714069 h 5114806"/>
              <a:gd name="connsiteX36" fmla="*/ 719675 w 4014544"/>
              <a:gd name="connsiteY36" fmla="*/ 3284553 h 5114806"/>
              <a:gd name="connsiteX37" fmla="*/ 612049 w 4014544"/>
              <a:gd name="connsiteY37" fmla="*/ 2905815 h 5114806"/>
              <a:gd name="connsiteX38" fmla="*/ 7902 w 4014544"/>
              <a:gd name="connsiteY38" fmla="*/ 2754529 h 5114806"/>
              <a:gd name="connsiteX39" fmla="*/ 3841 w 4014544"/>
              <a:gd name="connsiteY39" fmla="*/ 2412341 h 5114806"/>
              <a:gd name="connsiteX40" fmla="*/ 602905 w 4014544"/>
              <a:gd name="connsiteY40" fmla="*/ 2262060 h 5114806"/>
              <a:gd name="connsiteX41" fmla="*/ 705456 w 4014544"/>
              <a:gd name="connsiteY41" fmla="*/ 1867077 h 5114806"/>
              <a:gd name="connsiteX42" fmla="*/ 258700 w 4014544"/>
              <a:gd name="connsiteY42" fmla="*/ 1435535 h 5114806"/>
              <a:gd name="connsiteX43" fmla="*/ 426230 w 4014544"/>
              <a:gd name="connsiteY43" fmla="*/ 1143104 h 5114806"/>
              <a:gd name="connsiteX44" fmla="*/ 1022255 w 4014544"/>
              <a:gd name="connsiteY44" fmla="*/ 1313691 h 5114806"/>
              <a:gd name="connsiteX45" fmla="*/ 1160344 w 4014544"/>
              <a:gd name="connsiteY45" fmla="*/ 1160370 h 5114806"/>
              <a:gd name="connsiteX46" fmla="*/ 1313665 w 4014544"/>
              <a:gd name="connsiteY46" fmla="*/ 1022272 h 5114806"/>
              <a:gd name="connsiteX47" fmla="*/ 1143086 w 4014544"/>
              <a:gd name="connsiteY47" fmla="*/ 426239 h 5114806"/>
              <a:gd name="connsiteX48" fmla="*/ 1435509 w 4014544"/>
              <a:gd name="connsiteY48" fmla="*/ 258700 h 5114806"/>
              <a:gd name="connsiteX49" fmla="*/ 1867042 w 4014544"/>
              <a:gd name="connsiteY49" fmla="*/ 705474 h 5114806"/>
              <a:gd name="connsiteX50" fmla="*/ 2262016 w 4014544"/>
              <a:gd name="connsiteY50" fmla="*/ 602923 h 5114806"/>
              <a:gd name="connsiteX51" fmla="*/ 2412289 w 4014544"/>
              <a:gd name="connsiteY51" fmla="*/ 3841 h 5114806"/>
              <a:gd name="connsiteX52" fmla="*/ 2583378 w 4014544"/>
              <a:gd name="connsiteY52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75144 w 4014544"/>
              <a:gd name="connsiteY8" fmla="*/ 850400 h 5114806"/>
              <a:gd name="connsiteX9" fmla="*/ 3248954 w 4014544"/>
              <a:gd name="connsiteY9" fmla="*/ 882149 h 5114806"/>
              <a:gd name="connsiteX10" fmla="*/ 2559522 w 4014544"/>
              <a:gd name="connsiteY10" fmla="*/ 882149 h 5114806"/>
              <a:gd name="connsiteX11" fmla="*/ 1905628 w 4014544"/>
              <a:gd name="connsiteY11" fmla="*/ 1014150 h 5114806"/>
              <a:gd name="connsiteX12" fmla="*/ 1371543 w 4014544"/>
              <a:gd name="connsiteY12" fmla="*/ 1373595 h 5114806"/>
              <a:gd name="connsiteX13" fmla="*/ 1012098 w 4014544"/>
              <a:gd name="connsiteY13" fmla="*/ 1907689 h 5114806"/>
              <a:gd name="connsiteX14" fmla="*/ 880105 w 4014544"/>
              <a:gd name="connsiteY14" fmla="*/ 2561601 h 5114806"/>
              <a:gd name="connsiteX15" fmla="*/ 1012098 w 4014544"/>
              <a:gd name="connsiteY15" fmla="*/ 3215513 h 5114806"/>
              <a:gd name="connsiteX16" fmla="*/ 1371543 w 4014544"/>
              <a:gd name="connsiteY16" fmla="*/ 3749606 h 5114806"/>
              <a:gd name="connsiteX17" fmla="*/ 1905628 w 4014544"/>
              <a:gd name="connsiteY17" fmla="*/ 4109052 h 5114806"/>
              <a:gd name="connsiteX18" fmla="*/ 2559522 w 4014544"/>
              <a:gd name="connsiteY18" fmla="*/ 4241053 h 5114806"/>
              <a:gd name="connsiteX19" fmla="*/ 3880516 w 4014544"/>
              <a:gd name="connsiteY19" fmla="*/ 4239018 h 5114806"/>
              <a:gd name="connsiteX20" fmla="*/ 4003373 w 4014544"/>
              <a:gd name="connsiteY20" fmla="*/ 4668534 h 5114806"/>
              <a:gd name="connsiteX21" fmla="*/ 3681501 w 4014544"/>
              <a:gd name="connsiteY21" fmla="*/ 4856379 h 5114806"/>
              <a:gd name="connsiteX22" fmla="*/ 3249967 w 4014544"/>
              <a:gd name="connsiteY22" fmla="*/ 4409606 h 5114806"/>
              <a:gd name="connsiteX23" fmla="*/ 2919981 w 4014544"/>
              <a:gd name="connsiteY23" fmla="*/ 4500995 h 5114806"/>
              <a:gd name="connsiteX24" fmla="*/ 2768686 w 4014544"/>
              <a:gd name="connsiteY24" fmla="*/ 5106164 h 5114806"/>
              <a:gd name="connsiteX25" fmla="*/ 2401127 w 4014544"/>
              <a:gd name="connsiteY25" fmla="*/ 5110225 h 5114806"/>
              <a:gd name="connsiteX26" fmla="*/ 2250846 w 4014544"/>
              <a:gd name="connsiteY26" fmla="*/ 4510131 h 5114806"/>
              <a:gd name="connsiteX27" fmla="*/ 1904606 w 4014544"/>
              <a:gd name="connsiteY27" fmla="*/ 4423824 h 5114806"/>
              <a:gd name="connsiteX28" fmla="*/ 1470033 w 4014544"/>
              <a:gd name="connsiteY28" fmla="*/ 4873637 h 5114806"/>
              <a:gd name="connsiteX29" fmla="*/ 1156283 w 4014544"/>
              <a:gd name="connsiteY29" fmla="*/ 4697976 h 5114806"/>
              <a:gd name="connsiteX30" fmla="*/ 1325848 w 4014544"/>
              <a:gd name="connsiteY30" fmla="*/ 4102955 h 5114806"/>
              <a:gd name="connsiteX31" fmla="*/ 1160344 w 4014544"/>
              <a:gd name="connsiteY31" fmla="*/ 3955731 h 5114806"/>
              <a:gd name="connsiteX32" fmla="*/ 1056779 w 4014544"/>
              <a:gd name="connsiteY32" fmla="*/ 3843013 h 5114806"/>
              <a:gd name="connsiteX33" fmla="*/ 455681 w 4014544"/>
              <a:gd name="connsiteY33" fmla="*/ 4014623 h 5114806"/>
              <a:gd name="connsiteX34" fmla="*/ 275958 w 4014544"/>
              <a:gd name="connsiteY34" fmla="*/ 3714069 h 5114806"/>
              <a:gd name="connsiteX35" fmla="*/ 719675 w 4014544"/>
              <a:gd name="connsiteY35" fmla="*/ 3284553 h 5114806"/>
              <a:gd name="connsiteX36" fmla="*/ 612049 w 4014544"/>
              <a:gd name="connsiteY36" fmla="*/ 2905815 h 5114806"/>
              <a:gd name="connsiteX37" fmla="*/ 7902 w 4014544"/>
              <a:gd name="connsiteY37" fmla="*/ 2754529 h 5114806"/>
              <a:gd name="connsiteX38" fmla="*/ 3841 w 4014544"/>
              <a:gd name="connsiteY38" fmla="*/ 2412341 h 5114806"/>
              <a:gd name="connsiteX39" fmla="*/ 602905 w 4014544"/>
              <a:gd name="connsiteY39" fmla="*/ 2262060 h 5114806"/>
              <a:gd name="connsiteX40" fmla="*/ 705456 w 4014544"/>
              <a:gd name="connsiteY40" fmla="*/ 1867077 h 5114806"/>
              <a:gd name="connsiteX41" fmla="*/ 258700 w 4014544"/>
              <a:gd name="connsiteY41" fmla="*/ 1435535 h 5114806"/>
              <a:gd name="connsiteX42" fmla="*/ 426230 w 4014544"/>
              <a:gd name="connsiteY42" fmla="*/ 1143104 h 5114806"/>
              <a:gd name="connsiteX43" fmla="*/ 1022255 w 4014544"/>
              <a:gd name="connsiteY43" fmla="*/ 1313691 h 5114806"/>
              <a:gd name="connsiteX44" fmla="*/ 1160344 w 4014544"/>
              <a:gd name="connsiteY44" fmla="*/ 1160370 h 5114806"/>
              <a:gd name="connsiteX45" fmla="*/ 1313665 w 4014544"/>
              <a:gd name="connsiteY45" fmla="*/ 1022272 h 5114806"/>
              <a:gd name="connsiteX46" fmla="*/ 1143086 w 4014544"/>
              <a:gd name="connsiteY46" fmla="*/ 426239 h 5114806"/>
              <a:gd name="connsiteX47" fmla="*/ 1435509 w 4014544"/>
              <a:gd name="connsiteY47" fmla="*/ 258700 h 5114806"/>
              <a:gd name="connsiteX48" fmla="*/ 1867042 w 4014544"/>
              <a:gd name="connsiteY48" fmla="*/ 705474 h 5114806"/>
              <a:gd name="connsiteX49" fmla="*/ 2262016 w 4014544"/>
              <a:gd name="connsiteY49" fmla="*/ 602923 h 5114806"/>
              <a:gd name="connsiteX50" fmla="*/ 2412289 w 4014544"/>
              <a:gd name="connsiteY50" fmla="*/ 3841 h 5114806"/>
              <a:gd name="connsiteX51" fmla="*/ 2583378 w 4014544"/>
              <a:gd name="connsiteY51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75144 w 4014544"/>
              <a:gd name="connsiteY8" fmla="*/ 850400 h 5114806"/>
              <a:gd name="connsiteX9" fmla="*/ 3172461 w 4014544"/>
              <a:gd name="connsiteY9" fmla="*/ 855603 h 5114806"/>
              <a:gd name="connsiteX10" fmla="*/ 3248954 w 4014544"/>
              <a:gd name="connsiteY10" fmla="*/ 882149 h 5114806"/>
              <a:gd name="connsiteX11" fmla="*/ 2559522 w 4014544"/>
              <a:gd name="connsiteY11" fmla="*/ 882149 h 5114806"/>
              <a:gd name="connsiteX12" fmla="*/ 1905628 w 4014544"/>
              <a:gd name="connsiteY12" fmla="*/ 1014150 h 5114806"/>
              <a:gd name="connsiteX13" fmla="*/ 1371543 w 4014544"/>
              <a:gd name="connsiteY13" fmla="*/ 1373595 h 5114806"/>
              <a:gd name="connsiteX14" fmla="*/ 1012098 w 4014544"/>
              <a:gd name="connsiteY14" fmla="*/ 1907689 h 5114806"/>
              <a:gd name="connsiteX15" fmla="*/ 880105 w 4014544"/>
              <a:gd name="connsiteY15" fmla="*/ 2561601 h 5114806"/>
              <a:gd name="connsiteX16" fmla="*/ 1012098 w 4014544"/>
              <a:gd name="connsiteY16" fmla="*/ 3215513 h 5114806"/>
              <a:gd name="connsiteX17" fmla="*/ 1371543 w 4014544"/>
              <a:gd name="connsiteY17" fmla="*/ 3749606 h 5114806"/>
              <a:gd name="connsiteX18" fmla="*/ 1905628 w 4014544"/>
              <a:gd name="connsiteY18" fmla="*/ 4109052 h 5114806"/>
              <a:gd name="connsiteX19" fmla="*/ 2559522 w 4014544"/>
              <a:gd name="connsiteY19" fmla="*/ 4241053 h 5114806"/>
              <a:gd name="connsiteX20" fmla="*/ 3880516 w 4014544"/>
              <a:gd name="connsiteY20" fmla="*/ 4239018 h 5114806"/>
              <a:gd name="connsiteX21" fmla="*/ 4003373 w 4014544"/>
              <a:gd name="connsiteY21" fmla="*/ 4668534 h 5114806"/>
              <a:gd name="connsiteX22" fmla="*/ 3681501 w 4014544"/>
              <a:gd name="connsiteY22" fmla="*/ 4856379 h 5114806"/>
              <a:gd name="connsiteX23" fmla="*/ 3249967 w 4014544"/>
              <a:gd name="connsiteY23" fmla="*/ 4409606 h 5114806"/>
              <a:gd name="connsiteX24" fmla="*/ 2919981 w 4014544"/>
              <a:gd name="connsiteY24" fmla="*/ 4500995 h 5114806"/>
              <a:gd name="connsiteX25" fmla="*/ 2768686 w 4014544"/>
              <a:gd name="connsiteY25" fmla="*/ 5106164 h 5114806"/>
              <a:gd name="connsiteX26" fmla="*/ 2401127 w 4014544"/>
              <a:gd name="connsiteY26" fmla="*/ 5110225 h 5114806"/>
              <a:gd name="connsiteX27" fmla="*/ 2250846 w 4014544"/>
              <a:gd name="connsiteY27" fmla="*/ 4510131 h 5114806"/>
              <a:gd name="connsiteX28" fmla="*/ 1904606 w 4014544"/>
              <a:gd name="connsiteY28" fmla="*/ 4423824 h 5114806"/>
              <a:gd name="connsiteX29" fmla="*/ 1470033 w 4014544"/>
              <a:gd name="connsiteY29" fmla="*/ 4873637 h 5114806"/>
              <a:gd name="connsiteX30" fmla="*/ 1156283 w 4014544"/>
              <a:gd name="connsiteY30" fmla="*/ 4697976 h 5114806"/>
              <a:gd name="connsiteX31" fmla="*/ 1325848 w 4014544"/>
              <a:gd name="connsiteY31" fmla="*/ 4102955 h 5114806"/>
              <a:gd name="connsiteX32" fmla="*/ 1160344 w 4014544"/>
              <a:gd name="connsiteY32" fmla="*/ 3955731 h 5114806"/>
              <a:gd name="connsiteX33" fmla="*/ 1056779 w 4014544"/>
              <a:gd name="connsiteY33" fmla="*/ 3843013 h 5114806"/>
              <a:gd name="connsiteX34" fmla="*/ 455681 w 4014544"/>
              <a:gd name="connsiteY34" fmla="*/ 4014623 h 5114806"/>
              <a:gd name="connsiteX35" fmla="*/ 275958 w 4014544"/>
              <a:gd name="connsiteY35" fmla="*/ 3714069 h 5114806"/>
              <a:gd name="connsiteX36" fmla="*/ 719675 w 4014544"/>
              <a:gd name="connsiteY36" fmla="*/ 3284553 h 5114806"/>
              <a:gd name="connsiteX37" fmla="*/ 612049 w 4014544"/>
              <a:gd name="connsiteY37" fmla="*/ 2905815 h 5114806"/>
              <a:gd name="connsiteX38" fmla="*/ 7902 w 4014544"/>
              <a:gd name="connsiteY38" fmla="*/ 2754529 h 5114806"/>
              <a:gd name="connsiteX39" fmla="*/ 3841 w 4014544"/>
              <a:gd name="connsiteY39" fmla="*/ 2412341 h 5114806"/>
              <a:gd name="connsiteX40" fmla="*/ 602905 w 4014544"/>
              <a:gd name="connsiteY40" fmla="*/ 2262060 h 5114806"/>
              <a:gd name="connsiteX41" fmla="*/ 705456 w 4014544"/>
              <a:gd name="connsiteY41" fmla="*/ 1867077 h 5114806"/>
              <a:gd name="connsiteX42" fmla="*/ 258700 w 4014544"/>
              <a:gd name="connsiteY42" fmla="*/ 1435535 h 5114806"/>
              <a:gd name="connsiteX43" fmla="*/ 426230 w 4014544"/>
              <a:gd name="connsiteY43" fmla="*/ 1143104 h 5114806"/>
              <a:gd name="connsiteX44" fmla="*/ 1022255 w 4014544"/>
              <a:gd name="connsiteY44" fmla="*/ 1313691 h 5114806"/>
              <a:gd name="connsiteX45" fmla="*/ 1160344 w 4014544"/>
              <a:gd name="connsiteY45" fmla="*/ 1160370 h 5114806"/>
              <a:gd name="connsiteX46" fmla="*/ 1313665 w 4014544"/>
              <a:gd name="connsiteY46" fmla="*/ 1022272 h 5114806"/>
              <a:gd name="connsiteX47" fmla="*/ 1143086 w 4014544"/>
              <a:gd name="connsiteY47" fmla="*/ 426239 h 5114806"/>
              <a:gd name="connsiteX48" fmla="*/ 1435509 w 4014544"/>
              <a:gd name="connsiteY48" fmla="*/ 258700 h 5114806"/>
              <a:gd name="connsiteX49" fmla="*/ 1867042 w 4014544"/>
              <a:gd name="connsiteY49" fmla="*/ 705474 h 5114806"/>
              <a:gd name="connsiteX50" fmla="*/ 2262016 w 4014544"/>
              <a:gd name="connsiteY50" fmla="*/ 602923 h 5114806"/>
              <a:gd name="connsiteX51" fmla="*/ 2412289 w 4014544"/>
              <a:gd name="connsiteY51" fmla="*/ 3841 h 5114806"/>
              <a:gd name="connsiteX52" fmla="*/ 2583378 w 4014544"/>
              <a:gd name="connsiteY52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75144 w 4014544"/>
              <a:gd name="connsiteY8" fmla="*/ 850400 h 5114806"/>
              <a:gd name="connsiteX9" fmla="*/ 3248954 w 4014544"/>
              <a:gd name="connsiteY9" fmla="*/ 882149 h 5114806"/>
              <a:gd name="connsiteX10" fmla="*/ 2559522 w 4014544"/>
              <a:gd name="connsiteY10" fmla="*/ 882149 h 5114806"/>
              <a:gd name="connsiteX11" fmla="*/ 1905628 w 4014544"/>
              <a:gd name="connsiteY11" fmla="*/ 1014150 h 5114806"/>
              <a:gd name="connsiteX12" fmla="*/ 1371543 w 4014544"/>
              <a:gd name="connsiteY12" fmla="*/ 1373595 h 5114806"/>
              <a:gd name="connsiteX13" fmla="*/ 1012098 w 4014544"/>
              <a:gd name="connsiteY13" fmla="*/ 1907689 h 5114806"/>
              <a:gd name="connsiteX14" fmla="*/ 880105 w 4014544"/>
              <a:gd name="connsiteY14" fmla="*/ 2561601 h 5114806"/>
              <a:gd name="connsiteX15" fmla="*/ 1012098 w 4014544"/>
              <a:gd name="connsiteY15" fmla="*/ 3215513 h 5114806"/>
              <a:gd name="connsiteX16" fmla="*/ 1371543 w 4014544"/>
              <a:gd name="connsiteY16" fmla="*/ 3749606 h 5114806"/>
              <a:gd name="connsiteX17" fmla="*/ 1905628 w 4014544"/>
              <a:gd name="connsiteY17" fmla="*/ 4109052 h 5114806"/>
              <a:gd name="connsiteX18" fmla="*/ 2559522 w 4014544"/>
              <a:gd name="connsiteY18" fmla="*/ 4241053 h 5114806"/>
              <a:gd name="connsiteX19" fmla="*/ 3880516 w 4014544"/>
              <a:gd name="connsiteY19" fmla="*/ 4239018 h 5114806"/>
              <a:gd name="connsiteX20" fmla="*/ 4003373 w 4014544"/>
              <a:gd name="connsiteY20" fmla="*/ 4668534 h 5114806"/>
              <a:gd name="connsiteX21" fmla="*/ 3681501 w 4014544"/>
              <a:gd name="connsiteY21" fmla="*/ 4856379 h 5114806"/>
              <a:gd name="connsiteX22" fmla="*/ 3249967 w 4014544"/>
              <a:gd name="connsiteY22" fmla="*/ 4409606 h 5114806"/>
              <a:gd name="connsiteX23" fmla="*/ 2919981 w 4014544"/>
              <a:gd name="connsiteY23" fmla="*/ 4500995 h 5114806"/>
              <a:gd name="connsiteX24" fmla="*/ 2768686 w 4014544"/>
              <a:gd name="connsiteY24" fmla="*/ 5106164 h 5114806"/>
              <a:gd name="connsiteX25" fmla="*/ 2401127 w 4014544"/>
              <a:gd name="connsiteY25" fmla="*/ 5110225 h 5114806"/>
              <a:gd name="connsiteX26" fmla="*/ 2250846 w 4014544"/>
              <a:gd name="connsiteY26" fmla="*/ 4510131 h 5114806"/>
              <a:gd name="connsiteX27" fmla="*/ 1904606 w 4014544"/>
              <a:gd name="connsiteY27" fmla="*/ 4423824 h 5114806"/>
              <a:gd name="connsiteX28" fmla="*/ 1470033 w 4014544"/>
              <a:gd name="connsiteY28" fmla="*/ 4873637 h 5114806"/>
              <a:gd name="connsiteX29" fmla="*/ 1156283 w 4014544"/>
              <a:gd name="connsiteY29" fmla="*/ 4697976 h 5114806"/>
              <a:gd name="connsiteX30" fmla="*/ 1325848 w 4014544"/>
              <a:gd name="connsiteY30" fmla="*/ 4102955 h 5114806"/>
              <a:gd name="connsiteX31" fmla="*/ 1160344 w 4014544"/>
              <a:gd name="connsiteY31" fmla="*/ 3955731 h 5114806"/>
              <a:gd name="connsiteX32" fmla="*/ 1056779 w 4014544"/>
              <a:gd name="connsiteY32" fmla="*/ 3843013 h 5114806"/>
              <a:gd name="connsiteX33" fmla="*/ 455681 w 4014544"/>
              <a:gd name="connsiteY33" fmla="*/ 4014623 h 5114806"/>
              <a:gd name="connsiteX34" fmla="*/ 275958 w 4014544"/>
              <a:gd name="connsiteY34" fmla="*/ 3714069 h 5114806"/>
              <a:gd name="connsiteX35" fmla="*/ 719675 w 4014544"/>
              <a:gd name="connsiteY35" fmla="*/ 3284553 h 5114806"/>
              <a:gd name="connsiteX36" fmla="*/ 612049 w 4014544"/>
              <a:gd name="connsiteY36" fmla="*/ 2905815 h 5114806"/>
              <a:gd name="connsiteX37" fmla="*/ 7902 w 4014544"/>
              <a:gd name="connsiteY37" fmla="*/ 2754529 h 5114806"/>
              <a:gd name="connsiteX38" fmla="*/ 3841 w 4014544"/>
              <a:gd name="connsiteY38" fmla="*/ 2412341 h 5114806"/>
              <a:gd name="connsiteX39" fmla="*/ 602905 w 4014544"/>
              <a:gd name="connsiteY39" fmla="*/ 2262060 h 5114806"/>
              <a:gd name="connsiteX40" fmla="*/ 705456 w 4014544"/>
              <a:gd name="connsiteY40" fmla="*/ 1867077 h 5114806"/>
              <a:gd name="connsiteX41" fmla="*/ 258700 w 4014544"/>
              <a:gd name="connsiteY41" fmla="*/ 1435535 h 5114806"/>
              <a:gd name="connsiteX42" fmla="*/ 426230 w 4014544"/>
              <a:gd name="connsiteY42" fmla="*/ 1143104 h 5114806"/>
              <a:gd name="connsiteX43" fmla="*/ 1022255 w 4014544"/>
              <a:gd name="connsiteY43" fmla="*/ 1313691 h 5114806"/>
              <a:gd name="connsiteX44" fmla="*/ 1160344 w 4014544"/>
              <a:gd name="connsiteY44" fmla="*/ 1160370 h 5114806"/>
              <a:gd name="connsiteX45" fmla="*/ 1313665 w 4014544"/>
              <a:gd name="connsiteY45" fmla="*/ 1022272 h 5114806"/>
              <a:gd name="connsiteX46" fmla="*/ 1143086 w 4014544"/>
              <a:gd name="connsiteY46" fmla="*/ 426239 h 5114806"/>
              <a:gd name="connsiteX47" fmla="*/ 1435509 w 4014544"/>
              <a:gd name="connsiteY47" fmla="*/ 258700 h 5114806"/>
              <a:gd name="connsiteX48" fmla="*/ 1867042 w 4014544"/>
              <a:gd name="connsiteY48" fmla="*/ 705474 h 5114806"/>
              <a:gd name="connsiteX49" fmla="*/ 2262016 w 4014544"/>
              <a:gd name="connsiteY49" fmla="*/ 602923 h 5114806"/>
              <a:gd name="connsiteX50" fmla="*/ 2412289 w 4014544"/>
              <a:gd name="connsiteY50" fmla="*/ 3841 h 5114806"/>
              <a:gd name="connsiteX51" fmla="*/ 2583378 w 4014544"/>
              <a:gd name="connsiteY51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248954 w 4014544"/>
              <a:gd name="connsiteY8" fmla="*/ 882149 h 5114806"/>
              <a:gd name="connsiteX9" fmla="*/ 2559522 w 4014544"/>
              <a:gd name="connsiteY9" fmla="*/ 882149 h 5114806"/>
              <a:gd name="connsiteX10" fmla="*/ 1905628 w 4014544"/>
              <a:gd name="connsiteY10" fmla="*/ 1014150 h 5114806"/>
              <a:gd name="connsiteX11" fmla="*/ 1371543 w 4014544"/>
              <a:gd name="connsiteY11" fmla="*/ 1373595 h 5114806"/>
              <a:gd name="connsiteX12" fmla="*/ 1012098 w 4014544"/>
              <a:gd name="connsiteY12" fmla="*/ 1907689 h 5114806"/>
              <a:gd name="connsiteX13" fmla="*/ 880105 w 4014544"/>
              <a:gd name="connsiteY13" fmla="*/ 2561601 h 5114806"/>
              <a:gd name="connsiteX14" fmla="*/ 1012098 w 4014544"/>
              <a:gd name="connsiteY14" fmla="*/ 3215513 h 5114806"/>
              <a:gd name="connsiteX15" fmla="*/ 1371543 w 4014544"/>
              <a:gd name="connsiteY15" fmla="*/ 3749606 h 5114806"/>
              <a:gd name="connsiteX16" fmla="*/ 1905628 w 4014544"/>
              <a:gd name="connsiteY16" fmla="*/ 4109052 h 5114806"/>
              <a:gd name="connsiteX17" fmla="*/ 2559522 w 4014544"/>
              <a:gd name="connsiteY17" fmla="*/ 4241053 h 5114806"/>
              <a:gd name="connsiteX18" fmla="*/ 3880516 w 4014544"/>
              <a:gd name="connsiteY18" fmla="*/ 4239018 h 5114806"/>
              <a:gd name="connsiteX19" fmla="*/ 4003373 w 4014544"/>
              <a:gd name="connsiteY19" fmla="*/ 4668534 h 5114806"/>
              <a:gd name="connsiteX20" fmla="*/ 3681501 w 4014544"/>
              <a:gd name="connsiteY20" fmla="*/ 4856379 h 5114806"/>
              <a:gd name="connsiteX21" fmla="*/ 3249967 w 4014544"/>
              <a:gd name="connsiteY21" fmla="*/ 4409606 h 5114806"/>
              <a:gd name="connsiteX22" fmla="*/ 2919981 w 4014544"/>
              <a:gd name="connsiteY22" fmla="*/ 4500995 h 5114806"/>
              <a:gd name="connsiteX23" fmla="*/ 2768686 w 4014544"/>
              <a:gd name="connsiteY23" fmla="*/ 5106164 h 5114806"/>
              <a:gd name="connsiteX24" fmla="*/ 2401127 w 4014544"/>
              <a:gd name="connsiteY24" fmla="*/ 5110225 h 5114806"/>
              <a:gd name="connsiteX25" fmla="*/ 2250846 w 4014544"/>
              <a:gd name="connsiteY25" fmla="*/ 4510131 h 5114806"/>
              <a:gd name="connsiteX26" fmla="*/ 1904606 w 4014544"/>
              <a:gd name="connsiteY26" fmla="*/ 4423824 h 5114806"/>
              <a:gd name="connsiteX27" fmla="*/ 1470033 w 4014544"/>
              <a:gd name="connsiteY27" fmla="*/ 4873637 h 5114806"/>
              <a:gd name="connsiteX28" fmla="*/ 1156283 w 4014544"/>
              <a:gd name="connsiteY28" fmla="*/ 4697976 h 5114806"/>
              <a:gd name="connsiteX29" fmla="*/ 1325848 w 4014544"/>
              <a:gd name="connsiteY29" fmla="*/ 4102955 h 5114806"/>
              <a:gd name="connsiteX30" fmla="*/ 1160344 w 4014544"/>
              <a:gd name="connsiteY30" fmla="*/ 3955731 h 5114806"/>
              <a:gd name="connsiteX31" fmla="*/ 1056779 w 4014544"/>
              <a:gd name="connsiteY31" fmla="*/ 3843013 h 5114806"/>
              <a:gd name="connsiteX32" fmla="*/ 455681 w 4014544"/>
              <a:gd name="connsiteY32" fmla="*/ 4014623 h 5114806"/>
              <a:gd name="connsiteX33" fmla="*/ 275958 w 4014544"/>
              <a:gd name="connsiteY33" fmla="*/ 3714069 h 5114806"/>
              <a:gd name="connsiteX34" fmla="*/ 719675 w 4014544"/>
              <a:gd name="connsiteY34" fmla="*/ 3284553 h 5114806"/>
              <a:gd name="connsiteX35" fmla="*/ 612049 w 4014544"/>
              <a:gd name="connsiteY35" fmla="*/ 2905815 h 5114806"/>
              <a:gd name="connsiteX36" fmla="*/ 7902 w 4014544"/>
              <a:gd name="connsiteY36" fmla="*/ 2754529 h 5114806"/>
              <a:gd name="connsiteX37" fmla="*/ 3841 w 4014544"/>
              <a:gd name="connsiteY37" fmla="*/ 2412341 h 5114806"/>
              <a:gd name="connsiteX38" fmla="*/ 602905 w 4014544"/>
              <a:gd name="connsiteY38" fmla="*/ 2262060 h 5114806"/>
              <a:gd name="connsiteX39" fmla="*/ 705456 w 4014544"/>
              <a:gd name="connsiteY39" fmla="*/ 1867077 h 5114806"/>
              <a:gd name="connsiteX40" fmla="*/ 258700 w 4014544"/>
              <a:gd name="connsiteY40" fmla="*/ 1435535 h 5114806"/>
              <a:gd name="connsiteX41" fmla="*/ 426230 w 4014544"/>
              <a:gd name="connsiteY41" fmla="*/ 1143104 h 5114806"/>
              <a:gd name="connsiteX42" fmla="*/ 1022255 w 4014544"/>
              <a:gd name="connsiteY42" fmla="*/ 1313691 h 5114806"/>
              <a:gd name="connsiteX43" fmla="*/ 1160344 w 4014544"/>
              <a:gd name="connsiteY43" fmla="*/ 1160370 h 5114806"/>
              <a:gd name="connsiteX44" fmla="*/ 1313665 w 4014544"/>
              <a:gd name="connsiteY44" fmla="*/ 1022272 h 5114806"/>
              <a:gd name="connsiteX45" fmla="*/ 1143086 w 4014544"/>
              <a:gd name="connsiteY45" fmla="*/ 426239 h 5114806"/>
              <a:gd name="connsiteX46" fmla="*/ 1435509 w 4014544"/>
              <a:gd name="connsiteY46" fmla="*/ 258700 h 5114806"/>
              <a:gd name="connsiteX47" fmla="*/ 1867042 w 4014544"/>
              <a:gd name="connsiteY47" fmla="*/ 705474 h 5114806"/>
              <a:gd name="connsiteX48" fmla="*/ 2262016 w 4014544"/>
              <a:gd name="connsiteY48" fmla="*/ 602923 h 5114806"/>
              <a:gd name="connsiteX49" fmla="*/ 2412289 w 4014544"/>
              <a:gd name="connsiteY49" fmla="*/ 3841 h 5114806"/>
              <a:gd name="connsiteX50" fmla="*/ 2583378 w 4014544"/>
              <a:gd name="connsiteY50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2559522 w 4014544"/>
              <a:gd name="connsiteY8" fmla="*/ 882149 h 5114806"/>
              <a:gd name="connsiteX9" fmla="*/ 1905628 w 4014544"/>
              <a:gd name="connsiteY9" fmla="*/ 1014150 h 5114806"/>
              <a:gd name="connsiteX10" fmla="*/ 1371543 w 4014544"/>
              <a:gd name="connsiteY10" fmla="*/ 1373595 h 5114806"/>
              <a:gd name="connsiteX11" fmla="*/ 1012098 w 4014544"/>
              <a:gd name="connsiteY11" fmla="*/ 1907689 h 5114806"/>
              <a:gd name="connsiteX12" fmla="*/ 880105 w 4014544"/>
              <a:gd name="connsiteY12" fmla="*/ 2561601 h 5114806"/>
              <a:gd name="connsiteX13" fmla="*/ 1012098 w 4014544"/>
              <a:gd name="connsiteY13" fmla="*/ 3215513 h 5114806"/>
              <a:gd name="connsiteX14" fmla="*/ 1371543 w 4014544"/>
              <a:gd name="connsiteY14" fmla="*/ 3749606 h 5114806"/>
              <a:gd name="connsiteX15" fmla="*/ 1905628 w 4014544"/>
              <a:gd name="connsiteY15" fmla="*/ 4109052 h 5114806"/>
              <a:gd name="connsiteX16" fmla="*/ 2559522 w 4014544"/>
              <a:gd name="connsiteY16" fmla="*/ 4241053 h 5114806"/>
              <a:gd name="connsiteX17" fmla="*/ 3880516 w 4014544"/>
              <a:gd name="connsiteY17" fmla="*/ 4239018 h 5114806"/>
              <a:gd name="connsiteX18" fmla="*/ 4003373 w 4014544"/>
              <a:gd name="connsiteY18" fmla="*/ 4668534 h 5114806"/>
              <a:gd name="connsiteX19" fmla="*/ 3681501 w 4014544"/>
              <a:gd name="connsiteY19" fmla="*/ 4856379 h 5114806"/>
              <a:gd name="connsiteX20" fmla="*/ 3249967 w 4014544"/>
              <a:gd name="connsiteY20" fmla="*/ 4409606 h 5114806"/>
              <a:gd name="connsiteX21" fmla="*/ 2919981 w 4014544"/>
              <a:gd name="connsiteY21" fmla="*/ 4500995 h 5114806"/>
              <a:gd name="connsiteX22" fmla="*/ 2768686 w 4014544"/>
              <a:gd name="connsiteY22" fmla="*/ 5106164 h 5114806"/>
              <a:gd name="connsiteX23" fmla="*/ 2401127 w 4014544"/>
              <a:gd name="connsiteY23" fmla="*/ 5110225 h 5114806"/>
              <a:gd name="connsiteX24" fmla="*/ 2250846 w 4014544"/>
              <a:gd name="connsiteY24" fmla="*/ 4510131 h 5114806"/>
              <a:gd name="connsiteX25" fmla="*/ 1904606 w 4014544"/>
              <a:gd name="connsiteY25" fmla="*/ 4423824 h 5114806"/>
              <a:gd name="connsiteX26" fmla="*/ 1470033 w 4014544"/>
              <a:gd name="connsiteY26" fmla="*/ 4873637 h 5114806"/>
              <a:gd name="connsiteX27" fmla="*/ 1156283 w 4014544"/>
              <a:gd name="connsiteY27" fmla="*/ 4697976 h 5114806"/>
              <a:gd name="connsiteX28" fmla="*/ 1325848 w 4014544"/>
              <a:gd name="connsiteY28" fmla="*/ 4102955 h 5114806"/>
              <a:gd name="connsiteX29" fmla="*/ 1160344 w 4014544"/>
              <a:gd name="connsiteY29" fmla="*/ 3955731 h 5114806"/>
              <a:gd name="connsiteX30" fmla="*/ 1056779 w 4014544"/>
              <a:gd name="connsiteY30" fmla="*/ 3843013 h 5114806"/>
              <a:gd name="connsiteX31" fmla="*/ 455681 w 4014544"/>
              <a:gd name="connsiteY31" fmla="*/ 4014623 h 5114806"/>
              <a:gd name="connsiteX32" fmla="*/ 275958 w 4014544"/>
              <a:gd name="connsiteY32" fmla="*/ 3714069 h 5114806"/>
              <a:gd name="connsiteX33" fmla="*/ 719675 w 4014544"/>
              <a:gd name="connsiteY33" fmla="*/ 3284553 h 5114806"/>
              <a:gd name="connsiteX34" fmla="*/ 612049 w 4014544"/>
              <a:gd name="connsiteY34" fmla="*/ 2905815 h 5114806"/>
              <a:gd name="connsiteX35" fmla="*/ 7902 w 4014544"/>
              <a:gd name="connsiteY35" fmla="*/ 2754529 h 5114806"/>
              <a:gd name="connsiteX36" fmla="*/ 3841 w 4014544"/>
              <a:gd name="connsiteY36" fmla="*/ 2412341 h 5114806"/>
              <a:gd name="connsiteX37" fmla="*/ 602905 w 4014544"/>
              <a:gd name="connsiteY37" fmla="*/ 2262060 h 5114806"/>
              <a:gd name="connsiteX38" fmla="*/ 705456 w 4014544"/>
              <a:gd name="connsiteY38" fmla="*/ 1867077 h 5114806"/>
              <a:gd name="connsiteX39" fmla="*/ 258700 w 4014544"/>
              <a:gd name="connsiteY39" fmla="*/ 1435535 h 5114806"/>
              <a:gd name="connsiteX40" fmla="*/ 426230 w 4014544"/>
              <a:gd name="connsiteY40" fmla="*/ 1143104 h 5114806"/>
              <a:gd name="connsiteX41" fmla="*/ 1022255 w 4014544"/>
              <a:gd name="connsiteY41" fmla="*/ 1313691 h 5114806"/>
              <a:gd name="connsiteX42" fmla="*/ 1160344 w 4014544"/>
              <a:gd name="connsiteY42" fmla="*/ 1160370 h 5114806"/>
              <a:gd name="connsiteX43" fmla="*/ 1313665 w 4014544"/>
              <a:gd name="connsiteY43" fmla="*/ 1022272 h 5114806"/>
              <a:gd name="connsiteX44" fmla="*/ 1143086 w 4014544"/>
              <a:gd name="connsiteY44" fmla="*/ 426239 h 5114806"/>
              <a:gd name="connsiteX45" fmla="*/ 1435509 w 4014544"/>
              <a:gd name="connsiteY45" fmla="*/ 258700 h 5114806"/>
              <a:gd name="connsiteX46" fmla="*/ 1867042 w 4014544"/>
              <a:gd name="connsiteY46" fmla="*/ 705474 h 5114806"/>
              <a:gd name="connsiteX47" fmla="*/ 2262016 w 4014544"/>
              <a:gd name="connsiteY47" fmla="*/ 602923 h 5114806"/>
              <a:gd name="connsiteX48" fmla="*/ 2412289 w 4014544"/>
              <a:gd name="connsiteY48" fmla="*/ 3841 h 5114806"/>
              <a:gd name="connsiteX49" fmla="*/ 2583378 w 4014544"/>
              <a:gd name="connsiteY49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2559522 w 4014544"/>
              <a:gd name="connsiteY7" fmla="*/ 882149 h 5114806"/>
              <a:gd name="connsiteX8" fmla="*/ 1905628 w 4014544"/>
              <a:gd name="connsiteY8" fmla="*/ 1014150 h 5114806"/>
              <a:gd name="connsiteX9" fmla="*/ 1371543 w 4014544"/>
              <a:gd name="connsiteY9" fmla="*/ 1373595 h 5114806"/>
              <a:gd name="connsiteX10" fmla="*/ 1012098 w 4014544"/>
              <a:gd name="connsiteY10" fmla="*/ 1907689 h 5114806"/>
              <a:gd name="connsiteX11" fmla="*/ 880105 w 4014544"/>
              <a:gd name="connsiteY11" fmla="*/ 2561601 h 5114806"/>
              <a:gd name="connsiteX12" fmla="*/ 1012098 w 4014544"/>
              <a:gd name="connsiteY12" fmla="*/ 3215513 h 5114806"/>
              <a:gd name="connsiteX13" fmla="*/ 1371543 w 4014544"/>
              <a:gd name="connsiteY13" fmla="*/ 3749606 h 5114806"/>
              <a:gd name="connsiteX14" fmla="*/ 1905628 w 4014544"/>
              <a:gd name="connsiteY14" fmla="*/ 4109052 h 5114806"/>
              <a:gd name="connsiteX15" fmla="*/ 2559522 w 4014544"/>
              <a:gd name="connsiteY15" fmla="*/ 4241053 h 5114806"/>
              <a:gd name="connsiteX16" fmla="*/ 3880516 w 4014544"/>
              <a:gd name="connsiteY16" fmla="*/ 4239018 h 5114806"/>
              <a:gd name="connsiteX17" fmla="*/ 4003373 w 4014544"/>
              <a:gd name="connsiteY17" fmla="*/ 4668534 h 5114806"/>
              <a:gd name="connsiteX18" fmla="*/ 3681501 w 4014544"/>
              <a:gd name="connsiteY18" fmla="*/ 4856379 h 5114806"/>
              <a:gd name="connsiteX19" fmla="*/ 3249967 w 4014544"/>
              <a:gd name="connsiteY19" fmla="*/ 4409606 h 5114806"/>
              <a:gd name="connsiteX20" fmla="*/ 2919981 w 4014544"/>
              <a:gd name="connsiteY20" fmla="*/ 4500995 h 5114806"/>
              <a:gd name="connsiteX21" fmla="*/ 2768686 w 4014544"/>
              <a:gd name="connsiteY21" fmla="*/ 5106164 h 5114806"/>
              <a:gd name="connsiteX22" fmla="*/ 2401127 w 4014544"/>
              <a:gd name="connsiteY22" fmla="*/ 5110225 h 5114806"/>
              <a:gd name="connsiteX23" fmla="*/ 2250846 w 4014544"/>
              <a:gd name="connsiteY23" fmla="*/ 4510131 h 5114806"/>
              <a:gd name="connsiteX24" fmla="*/ 1904606 w 4014544"/>
              <a:gd name="connsiteY24" fmla="*/ 4423824 h 5114806"/>
              <a:gd name="connsiteX25" fmla="*/ 1470033 w 4014544"/>
              <a:gd name="connsiteY25" fmla="*/ 4873637 h 5114806"/>
              <a:gd name="connsiteX26" fmla="*/ 1156283 w 4014544"/>
              <a:gd name="connsiteY26" fmla="*/ 4697976 h 5114806"/>
              <a:gd name="connsiteX27" fmla="*/ 1325848 w 4014544"/>
              <a:gd name="connsiteY27" fmla="*/ 4102955 h 5114806"/>
              <a:gd name="connsiteX28" fmla="*/ 1160344 w 4014544"/>
              <a:gd name="connsiteY28" fmla="*/ 3955731 h 5114806"/>
              <a:gd name="connsiteX29" fmla="*/ 1056779 w 4014544"/>
              <a:gd name="connsiteY29" fmla="*/ 3843013 h 5114806"/>
              <a:gd name="connsiteX30" fmla="*/ 455681 w 4014544"/>
              <a:gd name="connsiteY30" fmla="*/ 4014623 h 5114806"/>
              <a:gd name="connsiteX31" fmla="*/ 275958 w 4014544"/>
              <a:gd name="connsiteY31" fmla="*/ 3714069 h 5114806"/>
              <a:gd name="connsiteX32" fmla="*/ 719675 w 4014544"/>
              <a:gd name="connsiteY32" fmla="*/ 3284553 h 5114806"/>
              <a:gd name="connsiteX33" fmla="*/ 612049 w 4014544"/>
              <a:gd name="connsiteY33" fmla="*/ 2905815 h 5114806"/>
              <a:gd name="connsiteX34" fmla="*/ 7902 w 4014544"/>
              <a:gd name="connsiteY34" fmla="*/ 2754529 h 5114806"/>
              <a:gd name="connsiteX35" fmla="*/ 3841 w 4014544"/>
              <a:gd name="connsiteY35" fmla="*/ 2412341 h 5114806"/>
              <a:gd name="connsiteX36" fmla="*/ 602905 w 4014544"/>
              <a:gd name="connsiteY36" fmla="*/ 2262060 h 5114806"/>
              <a:gd name="connsiteX37" fmla="*/ 705456 w 4014544"/>
              <a:gd name="connsiteY37" fmla="*/ 1867077 h 5114806"/>
              <a:gd name="connsiteX38" fmla="*/ 258700 w 4014544"/>
              <a:gd name="connsiteY38" fmla="*/ 1435535 h 5114806"/>
              <a:gd name="connsiteX39" fmla="*/ 426230 w 4014544"/>
              <a:gd name="connsiteY39" fmla="*/ 1143104 h 5114806"/>
              <a:gd name="connsiteX40" fmla="*/ 1022255 w 4014544"/>
              <a:gd name="connsiteY40" fmla="*/ 1313691 h 5114806"/>
              <a:gd name="connsiteX41" fmla="*/ 1160344 w 4014544"/>
              <a:gd name="connsiteY41" fmla="*/ 1160370 h 5114806"/>
              <a:gd name="connsiteX42" fmla="*/ 1313665 w 4014544"/>
              <a:gd name="connsiteY42" fmla="*/ 1022272 h 5114806"/>
              <a:gd name="connsiteX43" fmla="*/ 1143086 w 4014544"/>
              <a:gd name="connsiteY43" fmla="*/ 426239 h 5114806"/>
              <a:gd name="connsiteX44" fmla="*/ 1435509 w 4014544"/>
              <a:gd name="connsiteY44" fmla="*/ 258700 h 5114806"/>
              <a:gd name="connsiteX45" fmla="*/ 1867042 w 4014544"/>
              <a:gd name="connsiteY45" fmla="*/ 705474 h 5114806"/>
              <a:gd name="connsiteX46" fmla="*/ 2262016 w 4014544"/>
              <a:gd name="connsiteY46" fmla="*/ 602923 h 5114806"/>
              <a:gd name="connsiteX47" fmla="*/ 2412289 w 4014544"/>
              <a:gd name="connsiteY47" fmla="*/ 3841 h 5114806"/>
              <a:gd name="connsiteX48" fmla="*/ 2583378 w 4014544"/>
              <a:gd name="connsiteY48" fmla="*/ 160 h 51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014544" h="5114806">
                <a:moveTo>
                  <a:pt x="2583378" y="160"/>
                </a:moveTo>
                <a:cubicBezTo>
                  <a:pt x="2640493" y="795"/>
                  <a:pt x="2697607" y="3335"/>
                  <a:pt x="2754468" y="7902"/>
                </a:cubicBezTo>
                <a:lnTo>
                  <a:pt x="2905762" y="612058"/>
                </a:lnTo>
                <a:cubicBezTo>
                  <a:pt x="3034716" y="635412"/>
                  <a:pt x="3161634" y="670949"/>
                  <a:pt x="3284492" y="719692"/>
                </a:cubicBezTo>
                <a:lnTo>
                  <a:pt x="3713990" y="275967"/>
                </a:lnTo>
                <a:cubicBezTo>
                  <a:pt x="3817563" y="328762"/>
                  <a:pt x="3918080" y="388675"/>
                  <a:pt x="4014544" y="455689"/>
                </a:cubicBezTo>
                <a:lnTo>
                  <a:pt x="3892700" y="882149"/>
                </a:lnTo>
                <a:lnTo>
                  <a:pt x="2559522" y="882149"/>
                </a:lnTo>
                <a:cubicBezTo>
                  <a:pt x="2333092" y="882149"/>
                  <a:pt x="2112757" y="926830"/>
                  <a:pt x="1905628" y="1014150"/>
                </a:cubicBezTo>
                <a:cubicBezTo>
                  <a:pt x="1705599" y="1098431"/>
                  <a:pt x="1525877" y="1220275"/>
                  <a:pt x="1371543" y="1373595"/>
                </a:cubicBezTo>
                <a:cubicBezTo>
                  <a:pt x="1217209" y="1527938"/>
                  <a:pt x="1096378" y="1707661"/>
                  <a:pt x="1012098" y="1907689"/>
                </a:cubicBezTo>
                <a:cubicBezTo>
                  <a:pt x="924778" y="2114827"/>
                  <a:pt x="880105" y="2335170"/>
                  <a:pt x="880105" y="2561601"/>
                </a:cubicBezTo>
                <a:cubicBezTo>
                  <a:pt x="880105" y="2788031"/>
                  <a:pt x="924778" y="3008375"/>
                  <a:pt x="1012098" y="3215513"/>
                </a:cubicBezTo>
                <a:cubicBezTo>
                  <a:pt x="1096378" y="3415541"/>
                  <a:pt x="1218222" y="3595264"/>
                  <a:pt x="1371543" y="3749606"/>
                </a:cubicBezTo>
                <a:cubicBezTo>
                  <a:pt x="1525877" y="3903940"/>
                  <a:pt x="1705599" y="4024780"/>
                  <a:pt x="1905628" y="4109052"/>
                </a:cubicBezTo>
                <a:cubicBezTo>
                  <a:pt x="2112757" y="4196372"/>
                  <a:pt x="2333092" y="4241053"/>
                  <a:pt x="2559522" y="4241053"/>
                </a:cubicBezTo>
                <a:lnTo>
                  <a:pt x="3880516" y="4239018"/>
                </a:lnTo>
                <a:lnTo>
                  <a:pt x="4003373" y="4668534"/>
                </a:lnTo>
                <a:cubicBezTo>
                  <a:pt x="3899809" y="4739610"/>
                  <a:pt x="3792174" y="4802562"/>
                  <a:pt x="3681501" y="4856379"/>
                </a:cubicBezTo>
                <a:lnTo>
                  <a:pt x="3249967" y="4409606"/>
                </a:lnTo>
                <a:cubicBezTo>
                  <a:pt x="3142341" y="4449204"/>
                  <a:pt x="3031668" y="4480681"/>
                  <a:pt x="2919981" y="4500995"/>
                </a:cubicBezTo>
                <a:lnTo>
                  <a:pt x="2768686" y="5106164"/>
                </a:lnTo>
                <a:cubicBezTo>
                  <a:pt x="2646842" y="5116321"/>
                  <a:pt x="2523985" y="5117326"/>
                  <a:pt x="2401127" y="5110225"/>
                </a:cubicBezTo>
                <a:lnTo>
                  <a:pt x="2250846" y="4510131"/>
                </a:lnTo>
                <a:cubicBezTo>
                  <a:pt x="2133063" y="4491851"/>
                  <a:pt x="2017315" y="4463423"/>
                  <a:pt x="1904606" y="4423824"/>
                </a:cubicBezTo>
                <a:lnTo>
                  <a:pt x="1470033" y="4873637"/>
                </a:lnTo>
                <a:cubicBezTo>
                  <a:pt x="1362399" y="4822868"/>
                  <a:pt x="1257821" y="4763977"/>
                  <a:pt x="1156283" y="4697976"/>
                </a:cubicBezTo>
                <a:lnTo>
                  <a:pt x="1325848" y="4102955"/>
                </a:lnTo>
                <a:cubicBezTo>
                  <a:pt x="1268992" y="4057269"/>
                  <a:pt x="1213139" y="4008526"/>
                  <a:pt x="1160344" y="3955731"/>
                </a:cubicBezTo>
                <a:cubicBezTo>
                  <a:pt x="1123793" y="3919172"/>
                  <a:pt x="1090282" y="3881608"/>
                  <a:pt x="1056779" y="3843013"/>
                </a:cubicBezTo>
                <a:lnTo>
                  <a:pt x="455681" y="4014623"/>
                </a:lnTo>
                <a:cubicBezTo>
                  <a:pt x="388667" y="3918159"/>
                  <a:pt x="328762" y="3817633"/>
                  <a:pt x="275958" y="3714069"/>
                </a:cubicBezTo>
                <a:lnTo>
                  <a:pt x="719675" y="3284553"/>
                </a:lnTo>
                <a:cubicBezTo>
                  <a:pt x="670941" y="3161695"/>
                  <a:pt x="635394" y="3034777"/>
                  <a:pt x="612049" y="2905815"/>
                </a:cubicBezTo>
                <a:lnTo>
                  <a:pt x="7902" y="2754529"/>
                </a:lnTo>
                <a:cubicBezTo>
                  <a:pt x="-1233" y="2640798"/>
                  <a:pt x="-2255" y="2526063"/>
                  <a:pt x="3841" y="2412341"/>
                </a:cubicBezTo>
                <a:lnTo>
                  <a:pt x="602905" y="2262060"/>
                </a:lnTo>
                <a:cubicBezTo>
                  <a:pt x="623211" y="2128032"/>
                  <a:pt x="657735" y="1995009"/>
                  <a:pt x="705456" y="1867077"/>
                </a:cubicBezTo>
                <a:lnTo>
                  <a:pt x="258700" y="1435535"/>
                </a:lnTo>
                <a:cubicBezTo>
                  <a:pt x="308447" y="1335010"/>
                  <a:pt x="363278" y="1237533"/>
                  <a:pt x="426230" y="1143104"/>
                </a:cubicBezTo>
                <a:lnTo>
                  <a:pt x="1022255" y="1313691"/>
                </a:lnTo>
                <a:cubicBezTo>
                  <a:pt x="1064902" y="1260887"/>
                  <a:pt x="1111610" y="1209104"/>
                  <a:pt x="1160344" y="1160370"/>
                </a:cubicBezTo>
                <a:cubicBezTo>
                  <a:pt x="1209078" y="1111627"/>
                  <a:pt x="1260869" y="1064919"/>
                  <a:pt x="1313665" y="1022272"/>
                </a:cubicBezTo>
                <a:lnTo>
                  <a:pt x="1143086" y="426239"/>
                </a:lnTo>
                <a:cubicBezTo>
                  <a:pt x="1237515" y="363286"/>
                  <a:pt x="1334984" y="307443"/>
                  <a:pt x="1435509" y="258700"/>
                </a:cubicBezTo>
                <a:lnTo>
                  <a:pt x="1867042" y="705474"/>
                </a:lnTo>
                <a:cubicBezTo>
                  <a:pt x="1995996" y="657753"/>
                  <a:pt x="2127989" y="623228"/>
                  <a:pt x="2262016" y="602923"/>
                </a:cubicBezTo>
                <a:lnTo>
                  <a:pt x="2412289" y="3841"/>
                </a:lnTo>
                <a:cubicBezTo>
                  <a:pt x="2469150" y="793"/>
                  <a:pt x="2526264" y="-476"/>
                  <a:pt x="2583378" y="160"/>
                </a:cubicBezTo>
                <a:close/>
              </a:path>
            </a:pathLst>
          </a:custGeom>
          <a:solidFill>
            <a:schemeClr val="tx2"/>
          </a:solidFill>
          <a:ln w="115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31CD6B9F-5F19-4897-8C2E-19A9CDC8A49F}"/>
              </a:ext>
            </a:extLst>
          </p:cNvPr>
          <p:cNvSpPr/>
          <p:nvPr/>
        </p:nvSpPr>
        <p:spPr>
          <a:xfrm>
            <a:off x="5525064" y="-3372819"/>
            <a:ext cx="2707365" cy="2707365"/>
          </a:xfrm>
          <a:prstGeom prst="ellipse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F1EEB0D-09AD-4236-9AD4-E7B5A0F52D24}"/>
              </a:ext>
            </a:extLst>
          </p:cNvPr>
          <p:cNvGrpSpPr/>
          <p:nvPr/>
        </p:nvGrpSpPr>
        <p:grpSpPr>
          <a:xfrm>
            <a:off x="5977644" y="-1278539"/>
            <a:ext cx="3619528" cy="427983"/>
            <a:chOff x="2193498" y="4451083"/>
            <a:chExt cx="4826038" cy="570644"/>
          </a:xfrm>
        </p:grpSpPr>
        <p:sp>
          <p:nvSpPr>
            <p:cNvPr id="164" name="Freeform 8">
              <a:extLst>
                <a:ext uri="{FF2B5EF4-FFF2-40B4-BE49-F238E27FC236}">
                  <a16:creationId xmlns:a16="http://schemas.microsoft.com/office/drawing/2014/main" id="{51BA1132-59A3-4029-800F-1925A66113A6}"/>
                </a:ext>
              </a:extLst>
            </p:cNvPr>
            <p:cNvSpPr/>
            <p:nvPr/>
          </p:nvSpPr>
          <p:spPr>
            <a:xfrm>
              <a:off x="2193498" y="4451083"/>
              <a:ext cx="4826038" cy="570644"/>
            </a:xfrm>
            <a:custGeom>
              <a:avLst/>
              <a:gdLst>
                <a:gd name="connsiteX0" fmla="*/ 515435 w 547822"/>
                <a:gd name="connsiteY0" fmla="*/ 115 h 64776"/>
                <a:gd name="connsiteX1" fmla="*/ 0 w 547822"/>
                <a:gd name="connsiteY1" fmla="*/ 115 h 64776"/>
                <a:gd name="connsiteX2" fmla="*/ 136696 w 547822"/>
                <a:gd name="connsiteY2" fmla="*/ 64777 h 64776"/>
                <a:gd name="connsiteX3" fmla="*/ 515435 w 547822"/>
                <a:gd name="connsiteY3" fmla="*/ 64777 h 64776"/>
                <a:gd name="connsiteX4" fmla="*/ 547822 w 547822"/>
                <a:gd name="connsiteY4" fmla="*/ 32388 h 64776"/>
                <a:gd name="connsiteX5" fmla="*/ 547822 w 547822"/>
                <a:gd name="connsiteY5" fmla="*/ 32388 h 64776"/>
                <a:gd name="connsiteX6" fmla="*/ 515435 w 547822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822" h="64776">
                  <a:moveTo>
                    <a:pt x="515435" y="115"/>
                  </a:moveTo>
                  <a:lnTo>
                    <a:pt x="0" y="115"/>
                  </a:lnTo>
                  <a:cubicBezTo>
                    <a:pt x="32388" y="39650"/>
                    <a:pt x="81603" y="64777"/>
                    <a:pt x="136696" y="64777"/>
                  </a:cubicBezTo>
                  <a:lnTo>
                    <a:pt x="515435" y="64777"/>
                  </a:lnTo>
                  <a:cubicBezTo>
                    <a:pt x="533300" y="64777"/>
                    <a:pt x="547822" y="50254"/>
                    <a:pt x="547822" y="32388"/>
                  </a:cubicBezTo>
                  <a:lnTo>
                    <a:pt x="547822" y="32388"/>
                  </a:lnTo>
                  <a:cubicBezTo>
                    <a:pt x="547822" y="14523"/>
                    <a:pt x="533300" y="0"/>
                    <a:pt x="515435" y="0"/>
                  </a:cubicBezTo>
                  <a:close/>
                </a:path>
              </a:pathLst>
            </a:custGeom>
            <a:solidFill>
              <a:srgbClr val="805AAB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98CDC5E-624C-4DF9-8F91-D090DD062B62}"/>
                </a:ext>
              </a:extLst>
            </p:cNvPr>
            <p:cNvSpPr txBox="1"/>
            <p:nvPr/>
          </p:nvSpPr>
          <p:spPr>
            <a:xfrm>
              <a:off x="2621279" y="4531223"/>
              <a:ext cx="4242893" cy="41037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Structured queries strengthen audit trails.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A444839-1BCC-4AA6-840B-0CAC8B1664EF}"/>
              </a:ext>
            </a:extLst>
          </p:cNvPr>
          <p:cNvGrpSpPr/>
          <p:nvPr/>
        </p:nvGrpSpPr>
        <p:grpSpPr>
          <a:xfrm>
            <a:off x="5564716" y="-1803639"/>
            <a:ext cx="4032449" cy="523220"/>
            <a:chOff x="1642928" y="3750947"/>
            <a:chExt cx="5376599" cy="697626"/>
          </a:xfrm>
        </p:grpSpPr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id="{B038C3B0-D5AD-4B57-93BF-A1FD77DEF80F}"/>
                </a:ext>
              </a:extLst>
            </p:cNvPr>
            <p:cNvSpPr/>
            <p:nvPr/>
          </p:nvSpPr>
          <p:spPr>
            <a:xfrm>
              <a:off x="1880760" y="3814438"/>
              <a:ext cx="5138767" cy="570644"/>
            </a:xfrm>
            <a:custGeom>
              <a:avLst/>
              <a:gdLst>
                <a:gd name="connsiteX0" fmla="*/ 550934 w 583321"/>
                <a:gd name="connsiteY0" fmla="*/ 115 h 64776"/>
                <a:gd name="connsiteX1" fmla="*/ 0 w 583321"/>
                <a:gd name="connsiteY1" fmla="*/ 115 h 64776"/>
                <a:gd name="connsiteX2" fmla="*/ 29737 w 583321"/>
                <a:gd name="connsiteY2" fmla="*/ 64776 h 64776"/>
                <a:gd name="connsiteX3" fmla="*/ 550934 w 583321"/>
                <a:gd name="connsiteY3" fmla="*/ 64776 h 64776"/>
                <a:gd name="connsiteX4" fmla="*/ 583322 w 583321"/>
                <a:gd name="connsiteY4" fmla="*/ 32388 h 64776"/>
                <a:gd name="connsiteX5" fmla="*/ 583322 w 583321"/>
                <a:gd name="connsiteY5" fmla="*/ 32388 h 64776"/>
                <a:gd name="connsiteX6" fmla="*/ 550934 w 583321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21" h="64776">
                  <a:moveTo>
                    <a:pt x="550934" y="115"/>
                  </a:moveTo>
                  <a:lnTo>
                    <a:pt x="0" y="115"/>
                  </a:lnTo>
                  <a:cubicBezTo>
                    <a:pt x="5532" y="23859"/>
                    <a:pt x="15791" y="45758"/>
                    <a:pt x="29737" y="64776"/>
                  </a:cubicBezTo>
                  <a:lnTo>
                    <a:pt x="550934" y="64776"/>
                  </a:lnTo>
                  <a:cubicBezTo>
                    <a:pt x="568799" y="64776"/>
                    <a:pt x="583322" y="50254"/>
                    <a:pt x="583322" y="32388"/>
                  </a:cubicBezTo>
                  <a:lnTo>
                    <a:pt x="583322" y="32388"/>
                  </a:lnTo>
                  <a:cubicBezTo>
                    <a:pt x="583322" y="14523"/>
                    <a:pt x="568799" y="0"/>
                    <a:pt x="550934" y="0"/>
                  </a:cubicBezTo>
                  <a:close/>
                </a:path>
              </a:pathLst>
            </a:custGeom>
            <a:solidFill>
              <a:schemeClr val="accent5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18C93824-0AB4-4671-A18B-0E430DC6A9F6}"/>
                </a:ext>
              </a:extLst>
            </p:cNvPr>
            <p:cNvSpPr txBox="1"/>
            <p:nvPr/>
          </p:nvSpPr>
          <p:spPr>
            <a:xfrm>
              <a:off x="1642928" y="3750947"/>
              <a:ext cx="5295983" cy="697626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Small design changes can materially reduce institutional risk.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647B8D4-EB1E-4E80-B684-0885EA0D7178}"/>
              </a:ext>
            </a:extLst>
          </p:cNvPr>
          <p:cNvGrpSpPr/>
          <p:nvPr/>
        </p:nvGrpSpPr>
        <p:grpSpPr>
          <a:xfrm>
            <a:off x="5712632" y="-2232748"/>
            <a:ext cx="3884540" cy="427983"/>
            <a:chOff x="1840149" y="3178806"/>
            <a:chExt cx="5179387" cy="570644"/>
          </a:xfrm>
        </p:grpSpPr>
        <p:sp>
          <p:nvSpPr>
            <p:cNvPr id="172" name="Freeform 6">
              <a:extLst>
                <a:ext uri="{FF2B5EF4-FFF2-40B4-BE49-F238E27FC236}">
                  <a16:creationId xmlns:a16="http://schemas.microsoft.com/office/drawing/2014/main" id="{1B39A855-B6BE-4E14-BBDB-DAFA6DA6922D}"/>
                </a:ext>
              </a:extLst>
            </p:cNvPr>
            <p:cNvSpPr/>
            <p:nvPr/>
          </p:nvSpPr>
          <p:spPr>
            <a:xfrm>
              <a:off x="1840149" y="3178806"/>
              <a:ext cx="5179387" cy="570644"/>
            </a:xfrm>
            <a:custGeom>
              <a:avLst/>
              <a:gdLst>
                <a:gd name="connsiteX0" fmla="*/ 555545 w 587932"/>
                <a:gd name="connsiteY0" fmla="*/ 0 h 64776"/>
                <a:gd name="connsiteX1" fmla="*/ 2997 w 587932"/>
                <a:gd name="connsiteY1" fmla="*/ 0 h 64776"/>
                <a:gd name="connsiteX2" fmla="*/ 0 w 587932"/>
                <a:gd name="connsiteY2" fmla="*/ 32388 h 64776"/>
                <a:gd name="connsiteX3" fmla="*/ 2997 w 587932"/>
                <a:gd name="connsiteY3" fmla="*/ 64777 h 64776"/>
                <a:gd name="connsiteX4" fmla="*/ 555545 w 587932"/>
                <a:gd name="connsiteY4" fmla="*/ 64777 h 64776"/>
                <a:gd name="connsiteX5" fmla="*/ 587932 w 587932"/>
                <a:gd name="connsiteY5" fmla="*/ 32388 h 64776"/>
                <a:gd name="connsiteX6" fmla="*/ 555545 w 587932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932" h="64776">
                  <a:moveTo>
                    <a:pt x="555545" y="0"/>
                  </a:moveTo>
                  <a:lnTo>
                    <a:pt x="2997" y="0"/>
                  </a:lnTo>
                  <a:cubicBezTo>
                    <a:pt x="1037" y="10489"/>
                    <a:pt x="0" y="21323"/>
                    <a:pt x="0" y="32388"/>
                  </a:cubicBezTo>
                  <a:cubicBezTo>
                    <a:pt x="0" y="43453"/>
                    <a:pt x="1037" y="54288"/>
                    <a:pt x="2997" y="64777"/>
                  </a:cubicBezTo>
                  <a:lnTo>
                    <a:pt x="555545" y="64777"/>
                  </a:lnTo>
                  <a:cubicBezTo>
                    <a:pt x="573410" y="64777"/>
                    <a:pt x="587932" y="50254"/>
                    <a:pt x="587932" y="32388"/>
                  </a:cubicBezTo>
                  <a:cubicBezTo>
                    <a:pt x="587932" y="14523"/>
                    <a:pt x="573410" y="0"/>
                    <a:pt x="555545" y="0"/>
                  </a:cubicBezTo>
                  <a:close/>
                </a:path>
              </a:pathLst>
            </a:custGeom>
            <a:solidFill>
              <a:schemeClr val="accent1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2B937981-3C36-4E82-A49E-2D5BB1A5EDEA}"/>
                </a:ext>
              </a:extLst>
            </p:cNvPr>
            <p:cNvSpPr txBox="1"/>
            <p:nvPr/>
          </p:nvSpPr>
          <p:spPr>
            <a:xfrm>
              <a:off x="2621281" y="3258943"/>
              <a:ext cx="4306102" cy="4103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Early detection reduces rollback risk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6AEB1E5-A3D3-437E-AC27-60FEAF5DF8F2}"/>
              </a:ext>
            </a:extLst>
          </p:cNvPr>
          <p:cNvGrpSpPr/>
          <p:nvPr/>
        </p:nvGrpSpPr>
        <p:grpSpPr>
          <a:xfrm>
            <a:off x="5743090" y="-2710231"/>
            <a:ext cx="3854075" cy="427983"/>
            <a:chOff x="1880760" y="2542161"/>
            <a:chExt cx="5138767" cy="570644"/>
          </a:xfrm>
        </p:grpSpPr>
        <p:sp>
          <p:nvSpPr>
            <p:cNvPr id="176" name="Freeform 4">
              <a:extLst>
                <a:ext uri="{FF2B5EF4-FFF2-40B4-BE49-F238E27FC236}">
                  <a16:creationId xmlns:a16="http://schemas.microsoft.com/office/drawing/2014/main" id="{EFB78D0D-FAB9-482A-BBAC-E7F48FA53E3C}"/>
                </a:ext>
              </a:extLst>
            </p:cNvPr>
            <p:cNvSpPr/>
            <p:nvPr/>
          </p:nvSpPr>
          <p:spPr>
            <a:xfrm>
              <a:off x="1880760" y="2542161"/>
              <a:ext cx="5138767" cy="570644"/>
            </a:xfrm>
            <a:custGeom>
              <a:avLst/>
              <a:gdLst>
                <a:gd name="connsiteX0" fmla="*/ 550934 w 583321"/>
                <a:gd name="connsiteY0" fmla="*/ 115 h 64776"/>
                <a:gd name="connsiteX1" fmla="*/ 29737 w 583321"/>
                <a:gd name="connsiteY1" fmla="*/ 115 h 64776"/>
                <a:gd name="connsiteX2" fmla="*/ 0 w 583321"/>
                <a:gd name="connsiteY2" fmla="*/ 64777 h 64776"/>
                <a:gd name="connsiteX3" fmla="*/ 550934 w 583321"/>
                <a:gd name="connsiteY3" fmla="*/ 64777 h 64776"/>
                <a:gd name="connsiteX4" fmla="*/ 583322 w 583321"/>
                <a:gd name="connsiteY4" fmla="*/ 32388 h 64776"/>
                <a:gd name="connsiteX5" fmla="*/ 583322 w 583321"/>
                <a:gd name="connsiteY5" fmla="*/ 32388 h 64776"/>
                <a:gd name="connsiteX6" fmla="*/ 550934 w 583321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21" h="64776">
                  <a:moveTo>
                    <a:pt x="550934" y="115"/>
                  </a:moveTo>
                  <a:lnTo>
                    <a:pt x="29737" y="115"/>
                  </a:lnTo>
                  <a:cubicBezTo>
                    <a:pt x="15791" y="19133"/>
                    <a:pt x="5532" y="41033"/>
                    <a:pt x="0" y="64777"/>
                  </a:cubicBezTo>
                  <a:lnTo>
                    <a:pt x="550934" y="64777"/>
                  </a:lnTo>
                  <a:cubicBezTo>
                    <a:pt x="568799" y="64777"/>
                    <a:pt x="583322" y="50254"/>
                    <a:pt x="583322" y="32388"/>
                  </a:cubicBezTo>
                  <a:lnTo>
                    <a:pt x="583322" y="32388"/>
                  </a:lnTo>
                  <a:cubicBezTo>
                    <a:pt x="583322" y="14523"/>
                    <a:pt x="568799" y="0"/>
                    <a:pt x="550934" y="0"/>
                  </a:cubicBezTo>
                  <a:close/>
                </a:path>
              </a:pathLst>
            </a:custGeom>
            <a:solidFill>
              <a:schemeClr val="accent4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D45A3A5-13E1-4E76-B8D2-B33CFE210D9A}"/>
                </a:ext>
              </a:extLst>
            </p:cNvPr>
            <p:cNvSpPr txBox="1"/>
            <p:nvPr/>
          </p:nvSpPr>
          <p:spPr>
            <a:xfrm>
              <a:off x="2621281" y="2622300"/>
              <a:ext cx="4306102" cy="4103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ESS can be a validation platform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EDC9FDF-0B36-4FA6-936C-2446D7110EA4}"/>
              </a:ext>
            </a:extLst>
          </p:cNvPr>
          <p:cNvGrpSpPr/>
          <p:nvPr/>
        </p:nvGrpSpPr>
        <p:grpSpPr>
          <a:xfrm>
            <a:off x="5977644" y="-3187715"/>
            <a:ext cx="3619528" cy="427983"/>
            <a:chOff x="2193498" y="1905516"/>
            <a:chExt cx="4826038" cy="570644"/>
          </a:xfrm>
        </p:grpSpPr>
        <p:sp>
          <p:nvSpPr>
            <p:cNvPr id="180" name="Freeform 5">
              <a:extLst>
                <a:ext uri="{FF2B5EF4-FFF2-40B4-BE49-F238E27FC236}">
                  <a16:creationId xmlns:a16="http://schemas.microsoft.com/office/drawing/2014/main" id="{B8831FCA-9CCC-4B3E-8925-453BA3ABD51A}"/>
                </a:ext>
              </a:extLst>
            </p:cNvPr>
            <p:cNvSpPr/>
            <p:nvPr/>
          </p:nvSpPr>
          <p:spPr>
            <a:xfrm>
              <a:off x="2193498" y="1905516"/>
              <a:ext cx="4826038" cy="570644"/>
            </a:xfrm>
            <a:custGeom>
              <a:avLst/>
              <a:gdLst>
                <a:gd name="connsiteX0" fmla="*/ 515435 w 547822"/>
                <a:gd name="connsiteY0" fmla="*/ 115 h 64776"/>
                <a:gd name="connsiteX1" fmla="*/ 136696 w 547822"/>
                <a:gd name="connsiteY1" fmla="*/ 115 h 64776"/>
                <a:gd name="connsiteX2" fmla="*/ 0 w 547822"/>
                <a:gd name="connsiteY2" fmla="*/ 64776 h 64776"/>
                <a:gd name="connsiteX3" fmla="*/ 515435 w 547822"/>
                <a:gd name="connsiteY3" fmla="*/ 64776 h 64776"/>
                <a:gd name="connsiteX4" fmla="*/ 547822 w 547822"/>
                <a:gd name="connsiteY4" fmla="*/ 32388 h 64776"/>
                <a:gd name="connsiteX5" fmla="*/ 547822 w 547822"/>
                <a:gd name="connsiteY5" fmla="*/ 32388 h 64776"/>
                <a:gd name="connsiteX6" fmla="*/ 515435 w 547822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822" h="64776">
                  <a:moveTo>
                    <a:pt x="515435" y="115"/>
                  </a:moveTo>
                  <a:lnTo>
                    <a:pt x="136696" y="115"/>
                  </a:lnTo>
                  <a:cubicBezTo>
                    <a:pt x="81603" y="115"/>
                    <a:pt x="32388" y="25357"/>
                    <a:pt x="0" y="64776"/>
                  </a:cubicBezTo>
                  <a:lnTo>
                    <a:pt x="515435" y="64776"/>
                  </a:lnTo>
                  <a:cubicBezTo>
                    <a:pt x="533300" y="64776"/>
                    <a:pt x="547822" y="50254"/>
                    <a:pt x="547822" y="32388"/>
                  </a:cubicBezTo>
                  <a:lnTo>
                    <a:pt x="547822" y="32388"/>
                  </a:lnTo>
                  <a:cubicBezTo>
                    <a:pt x="547822" y="14523"/>
                    <a:pt x="533300" y="0"/>
                    <a:pt x="515435" y="0"/>
                  </a:cubicBezTo>
                  <a:close/>
                </a:path>
              </a:pathLst>
            </a:custGeom>
            <a:solidFill>
              <a:schemeClr val="accent2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22646862-5BD2-482A-A068-BD51C23774E0}"/>
                </a:ext>
              </a:extLst>
            </p:cNvPr>
            <p:cNvSpPr txBox="1"/>
            <p:nvPr/>
          </p:nvSpPr>
          <p:spPr>
            <a:xfrm>
              <a:off x="2621279" y="1970263"/>
              <a:ext cx="4306103" cy="4103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Preliminary Flow is a governance asset</a:t>
              </a: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618FB649-D596-4148-956E-06687BF91131}"/>
              </a:ext>
            </a:extLst>
          </p:cNvPr>
          <p:cNvSpPr txBox="1"/>
          <p:nvPr/>
        </p:nvSpPr>
        <p:spPr>
          <a:xfrm>
            <a:off x="-74243" y="6395401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FUTURE ROADMAP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092AD2C-A4CE-4979-BD88-3B42730DA9B9}"/>
              </a:ext>
            </a:extLst>
          </p:cNvPr>
          <p:cNvSpPr txBox="1"/>
          <p:nvPr/>
        </p:nvSpPr>
        <p:spPr>
          <a:xfrm>
            <a:off x="3693061" y="6195346"/>
            <a:ext cx="781794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But governance must come first.</a:t>
            </a:r>
          </a:p>
        </p:txBody>
      </p:sp>
      <p:pic>
        <p:nvPicPr>
          <p:cNvPr id="174" name="Picture 173" descr="A pink and white rectangular object&#10;&#10;AI-generated content may be incorrect.">
            <a:extLst>
              <a:ext uri="{FF2B5EF4-FFF2-40B4-BE49-F238E27FC236}">
                <a16:creationId xmlns:a16="http://schemas.microsoft.com/office/drawing/2014/main" id="{15D3FEBC-4AAA-42C6-80B8-C35A3B2630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04" y="724218"/>
            <a:ext cx="3453823" cy="2386584"/>
          </a:xfrm>
          <a:prstGeom prst="rect">
            <a:avLst/>
          </a:prstGeom>
        </p:spPr>
      </p:pic>
      <p:pic>
        <p:nvPicPr>
          <p:cNvPr id="178" name="Picture 177" descr="A yellow rectangular object with black background&#10;&#10;AI-generated content may be incorrect.">
            <a:extLst>
              <a:ext uri="{FF2B5EF4-FFF2-40B4-BE49-F238E27FC236}">
                <a16:creationId xmlns:a16="http://schemas.microsoft.com/office/drawing/2014/main" id="{B826EFDF-BBBC-4221-811F-66E4C6BDD8A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20" y="724218"/>
            <a:ext cx="3453823" cy="2386584"/>
          </a:xfrm>
          <a:prstGeom prst="rect">
            <a:avLst/>
          </a:prstGeom>
        </p:spPr>
      </p:pic>
      <p:pic>
        <p:nvPicPr>
          <p:cNvPr id="182" name="Picture 181" descr="A blue and white map&#10;&#10;AI-generated content may be incorrect.">
            <a:extLst>
              <a:ext uri="{FF2B5EF4-FFF2-40B4-BE49-F238E27FC236}">
                <a16:creationId xmlns:a16="http://schemas.microsoft.com/office/drawing/2014/main" id="{F0142A7F-EF43-4D40-9BDC-7509545CF1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04" y="2879994"/>
            <a:ext cx="3466029" cy="2386584"/>
          </a:xfrm>
          <a:prstGeom prst="rect">
            <a:avLst/>
          </a:prstGeom>
        </p:spPr>
      </p:pic>
      <p:pic>
        <p:nvPicPr>
          <p:cNvPr id="184" name="Picture 183" descr="A yellow rectangular object with black background&#10;&#10;AI-generated content may be incorrect.">
            <a:extLst>
              <a:ext uri="{FF2B5EF4-FFF2-40B4-BE49-F238E27FC236}">
                <a16:creationId xmlns:a16="http://schemas.microsoft.com/office/drawing/2014/main" id="{658023B7-9F70-4058-88D1-CC135123B4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20" y="2879994"/>
            <a:ext cx="3466029" cy="2386584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7E65C14D-218E-4CD8-87BC-97394AF0C9BB}"/>
              </a:ext>
            </a:extLst>
          </p:cNvPr>
          <p:cNvSpPr txBox="1"/>
          <p:nvPr/>
        </p:nvSpPr>
        <p:spPr>
          <a:xfrm>
            <a:off x="3725440" y="2672662"/>
            <a:ext cx="837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fr-FR" sz="18000" b="1" kern="0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4023320-0BAC-432F-9AFD-50A6F0386058}"/>
              </a:ext>
            </a:extLst>
          </p:cNvPr>
          <p:cNvSpPr txBox="1"/>
          <p:nvPr/>
        </p:nvSpPr>
        <p:spPr>
          <a:xfrm>
            <a:off x="10020039" y="2672662"/>
            <a:ext cx="837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fr-FR" sz="18000" b="1" kern="0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AF6043A-9EC0-485E-885B-69017664F705}"/>
              </a:ext>
            </a:extLst>
          </p:cNvPr>
          <p:cNvSpPr txBox="1"/>
          <p:nvPr/>
        </p:nvSpPr>
        <p:spPr>
          <a:xfrm>
            <a:off x="4919779" y="1442088"/>
            <a:ext cx="2093329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685800">
              <a:defRPr/>
            </a:pPr>
            <a:r>
              <a:rPr lang="en-US" sz="1600" b="1" kern="0" noProof="1">
                <a:solidFill>
                  <a:prstClr val="black"/>
                </a:solidFill>
              </a:rPr>
              <a:t>Anomaly detection before Preliminary release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EAB0CA9-F1FA-4C0C-A18F-7222FDF16262}"/>
              </a:ext>
            </a:extLst>
          </p:cNvPr>
          <p:cNvSpPr txBox="1"/>
          <p:nvPr/>
        </p:nvSpPr>
        <p:spPr>
          <a:xfrm>
            <a:off x="5032302" y="3803640"/>
            <a:ext cx="2110006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685800">
              <a:defRPr/>
            </a:pPr>
            <a:r>
              <a:rPr lang="en-US" sz="1600" b="1" kern="0" noProof="1">
                <a:solidFill>
                  <a:prstClr val="black"/>
                </a:solidFill>
              </a:rPr>
              <a:t>Predictive dashboards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8971404-F3D3-4AD7-BAD0-41B1D375BD78}"/>
              </a:ext>
            </a:extLst>
          </p:cNvPr>
          <p:cNvSpPr txBox="1"/>
          <p:nvPr/>
        </p:nvSpPr>
        <p:spPr>
          <a:xfrm>
            <a:off x="8646202" y="1539939"/>
            <a:ext cx="1341402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 defTabSz="685800">
              <a:defRPr/>
            </a:pPr>
            <a:r>
              <a:rPr lang="en-US" sz="1600" b="1" kern="0" noProof="1">
                <a:solidFill>
                  <a:prstClr val="black"/>
                </a:solidFill>
              </a:rPr>
              <a:t>Pattern-based payroll risk alerts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482B9BA0-CF5F-4D01-8B19-C36D79D16CE4}"/>
              </a:ext>
            </a:extLst>
          </p:cNvPr>
          <p:cNvSpPr txBox="1"/>
          <p:nvPr/>
        </p:nvSpPr>
        <p:spPr>
          <a:xfrm>
            <a:off x="7972077" y="3803640"/>
            <a:ext cx="1962025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 defTabSz="685800">
              <a:defRPr/>
            </a:pPr>
            <a:r>
              <a:rPr lang="en-US" sz="1600" b="1" kern="0" noProof="1">
                <a:solidFill>
                  <a:prstClr val="black"/>
                </a:solidFill>
              </a:rPr>
              <a:t>Behavioural analytics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EC19A9D-768C-4E5F-9C54-BF66977688DA}"/>
              </a:ext>
            </a:extLst>
          </p:cNvPr>
          <p:cNvSpPr txBox="1"/>
          <p:nvPr/>
        </p:nvSpPr>
        <p:spPr>
          <a:xfrm>
            <a:off x="3725440" y="516886"/>
            <a:ext cx="837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fr-FR" sz="18000" b="1" kern="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40A1250-6A01-4EB7-8A8F-7DC0923676FA}"/>
              </a:ext>
            </a:extLst>
          </p:cNvPr>
          <p:cNvSpPr txBox="1"/>
          <p:nvPr/>
        </p:nvSpPr>
        <p:spPr>
          <a:xfrm>
            <a:off x="9957345" y="516886"/>
            <a:ext cx="837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DAE42A5-378D-4018-9E13-26E924C1A8F9}"/>
              </a:ext>
            </a:extLst>
          </p:cNvPr>
          <p:cNvSpPr txBox="1"/>
          <p:nvPr/>
        </p:nvSpPr>
        <p:spPr>
          <a:xfrm>
            <a:off x="-39410" y="6900120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CLOSING REFLECTION</a:t>
            </a:r>
          </a:p>
        </p:txBody>
      </p:sp>
    </p:spTree>
    <p:extLst>
      <p:ext uri="{BB962C8B-B14F-4D97-AF65-F5344CB8AC3E}">
        <p14:creationId xmlns:p14="http://schemas.microsoft.com/office/powerpoint/2010/main" val="2848183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189913" y="-1802657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H="1" flipV="1">
            <a:off x="3370576" y="0"/>
            <a:ext cx="40153" cy="6875122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9913" y="-207842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79899" y="-135661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89913" y="-161681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85633" y="-1263775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298821" y="-2074328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262748" y="-590325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18239020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18239020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18327584" y="3161377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336637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336637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3425201" y="701914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336636" y="1039314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14175724" y="840355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3924659" y="1170608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18239020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18239020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18327584" y="701914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18239019" y="1039314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18529238" y="826707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18827042" y="1307088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336637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336637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3425201" y="3161377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336636" y="3498777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3376756" y="3327114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3924659" y="3766551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18476022" y="3340762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18827042" y="3766551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18239019" y="3498777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491137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GOVERNANCE RULE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DFA98C-4D64-41F7-AFF6-E35AF075BDDD}"/>
              </a:ext>
            </a:extLst>
          </p:cNvPr>
          <p:cNvSpPr txBox="1"/>
          <p:nvPr/>
        </p:nvSpPr>
        <p:spPr>
          <a:xfrm>
            <a:off x="-62521" y="841719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THE 24-HOUR VALIDATION DISCIPLINE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C97E13-F17D-4027-9EE2-B686B6D2DA78}"/>
              </a:ext>
            </a:extLst>
          </p:cNvPr>
          <p:cNvSpPr txBox="1"/>
          <p:nvPr/>
        </p:nvSpPr>
        <p:spPr>
          <a:xfrm>
            <a:off x="-115046" y="1458311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DASHBOARD MONITORING – RISK VISIBILITY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AC6D21-E32B-479B-A47E-5B5C89C60327}"/>
              </a:ext>
            </a:extLst>
          </p:cNvPr>
          <p:cNvSpPr txBox="1"/>
          <p:nvPr/>
        </p:nvSpPr>
        <p:spPr>
          <a:xfrm>
            <a:off x="-115046" y="2228202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CONTROLLED TRANSITION TO FINAL FLOW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12B2F84-269C-413C-80FE-B920A4693031}"/>
              </a:ext>
            </a:extLst>
          </p:cNvPr>
          <p:cNvSpPr txBox="1"/>
          <p:nvPr/>
        </p:nvSpPr>
        <p:spPr>
          <a:xfrm>
            <a:off x="-77228" y="2979737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MEASURABLE INSTITUTIONAL IMPACT (EXPANDED)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1E0CA19-727A-47C8-8066-DDD4DA0657DF}"/>
              </a:ext>
            </a:extLst>
          </p:cNvPr>
          <p:cNvSpPr txBox="1"/>
          <p:nvPr/>
        </p:nvSpPr>
        <p:spPr>
          <a:xfrm>
            <a:off x="-49398" y="3728224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ROLLBACK RISK COMPARISON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CDE2F1-1474-4A58-9155-DFCC0BB55ED2}"/>
              </a:ext>
            </a:extLst>
          </p:cNvPr>
          <p:cNvSpPr txBox="1"/>
          <p:nvPr/>
        </p:nvSpPr>
        <p:spPr>
          <a:xfrm>
            <a:off x="-39410" y="4072324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WHY THIS MATTER STRATEGICALLY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770A78-6B6C-476D-86D9-3738F93FF81B}"/>
              </a:ext>
            </a:extLst>
          </p:cNvPr>
          <p:cNvGrpSpPr/>
          <p:nvPr/>
        </p:nvGrpSpPr>
        <p:grpSpPr>
          <a:xfrm>
            <a:off x="3796861" y="-6692694"/>
            <a:ext cx="7122410" cy="2708278"/>
            <a:chOff x="2534795" y="2074861"/>
            <a:chExt cx="7122410" cy="2708278"/>
          </a:xfrm>
        </p:grpSpPr>
        <p:sp>
          <p:nvSpPr>
            <p:cNvPr id="109" name="Forme libre 16">
              <a:extLst>
                <a:ext uri="{FF2B5EF4-FFF2-40B4-BE49-F238E27FC236}">
                  <a16:creationId xmlns:a16="http://schemas.microsoft.com/office/drawing/2014/main" id="{1E1963B9-BE7F-470B-8E69-C139EFD0D98B}"/>
                </a:ext>
              </a:extLst>
            </p:cNvPr>
            <p:cNvSpPr/>
            <p:nvPr/>
          </p:nvSpPr>
          <p:spPr>
            <a:xfrm>
              <a:off x="5693110" y="2376105"/>
              <a:ext cx="808598" cy="326316"/>
            </a:xfrm>
            <a:custGeom>
              <a:avLst/>
              <a:gdLst>
                <a:gd name="csX0" fmla="*/ 66221 w 745726"/>
                <a:gd name="csY0" fmla="*/ 37640 h 300943"/>
                <a:gd name="csX1" fmla="*/ 64609 w 745726"/>
                <a:gd name="csY1" fmla="*/ 38896 h 300943"/>
                <a:gd name="csX2" fmla="*/ 62548 w 745726"/>
                <a:gd name="csY2" fmla="*/ 40508 h 300943"/>
                <a:gd name="csX3" fmla="*/ 60845 w 745726"/>
                <a:gd name="csY3" fmla="*/ 42031 h 300943"/>
                <a:gd name="csX4" fmla="*/ 59143 w 745726"/>
                <a:gd name="csY4" fmla="*/ 43556 h 300943"/>
                <a:gd name="csX5" fmla="*/ 0 w 745726"/>
                <a:gd name="csY5" fmla="*/ 173951 h 300943"/>
                <a:gd name="csX6" fmla="*/ 54214 w 745726"/>
                <a:gd name="csY6" fmla="*/ 299777 h 300943"/>
                <a:gd name="csX7" fmla="*/ 116940 w 745726"/>
                <a:gd name="csY7" fmla="*/ 198686 h 300943"/>
                <a:gd name="csX8" fmla="*/ 111564 w 745726"/>
                <a:gd name="csY8" fmla="*/ 173861 h 300943"/>
                <a:gd name="csX9" fmla="*/ 118105 w 745726"/>
                <a:gd name="csY9" fmla="*/ 146529 h 300943"/>
                <a:gd name="csX10" fmla="*/ 122317 w 745726"/>
                <a:gd name="csY10" fmla="*/ 138821 h 300943"/>
                <a:gd name="csX11" fmla="*/ 125901 w 745726"/>
                <a:gd name="csY11" fmla="*/ 134340 h 300943"/>
                <a:gd name="csX12" fmla="*/ 126797 w 745726"/>
                <a:gd name="csY12" fmla="*/ 133353 h 300943"/>
                <a:gd name="csX13" fmla="*/ 173931 w 745726"/>
                <a:gd name="csY13" fmla="*/ 111486 h 300943"/>
                <a:gd name="csX14" fmla="*/ 571796 w 745726"/>
                <a:gd name="csY14" fmla="*/ 111486 h 300943"/>
                <a:gd name="csX15" fmla="*/ 616600 w 745726"/>
                <a:gd name="csY15" fmla="*/ 130576 h 300943"/>
                <a:gd name="csX16" fmla="*/ 620364 w 745726"/>
                <a:gd name="csY16" fmla="*/ 135057 h 300943"/>
                <a:gd name="csX17" fmla="*/ 620901 w 745726"/>
                <a:gd name="csY17" fmla="*/ 135773 h 300943"/>
                <a:gd name="csX18" fmla="*/ 625292 w 745726"/>
                <a:gd name="csY18" fmla="*/ 142225 h 300943"/>
                <a:gd name="csX19" fmla="*/ 634253 w 745726"/>
                <a:gd name="csY19" fmla="*/ 174040 h 300943"/>
                <a:gd name="csX20" fmla="*/ 626905 w 745726"/>
                <a:gd name="csY20" fmla="*/ 202898 h 300943"/>
                <a:gd name="csX21" fmla="*/ 690438 w 745726"/>
                <a:gd name="csY21" fmla="*/ 300943 h 300943"/>
                <a:gd name="csX22" fmla="*/ 745727 w 745726"/>
                <a:gd name="csY22" fmla="*/ 174040 h 300943"/>
                <a:gd name="csX23" fmla="*/ 685599 w 745726"/>
                <a:gd name="csY23" fmla="*/ 42749 h 300943"/>
                <a:gd name="csX24" fmla="*/ 685599 w 745726"/>
                <a:gd name="csY24" fmla="*/ 42749 h 300943"/>
                <a:gd name="csX25" fmla="*/ 683897 w 745726"/>
                <a:gd name="csY25" fmla="*/ 41226 h 300943"/>
                <a:gd name="csX26" fmla="*/ 682283 w 745726"/>
                <a:gd name="csY26" fmla="*/ 39701 h 300943"/>
                <a:gd name="csX27" fmla="*/ 680491 w 745726"/>
                <a:gd name="csY27" fmla="*/ 38357 h 300943"/>
                <a:gd name="csX28" fmla="*/ 678431 w 745726"/>
                <a:gd name="csY28" fmla="*/ 36835 h 300943"/>
                <a:gd name="csX29" fmla="*/ 571796 w 745726"/>
                <a:gd name="csY29" fmla="*/ 0 h 300943"/>
                <a:gd name="csX30" fmla="*/ 173931 w 745726"/>
                <a:gd name="csY30" fmla="*/ 0 h 300943"/>
                <a:gd name="csX31" fmla="*/ 66131 w 745726"/>
                <a:gd name="csY31" fmla="*/ 37640 h 30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45726" h="300943">
                  <a:moveTo>
                    <a:pt x="66221" y="37640"/>
                  </a:moveTo>
                  <a:lnTo>
                    <a:pt x="64609" y="38896"/>
                  </a:lnTo>
                  <a:cubicBezTo>
                    <a:pt x="63891" y="39432"/>
                    <a:pt x="63175" y="39970"/>
                    <a:pt x="62548" y="40508"/>
                  </a:cubicBezTo>
                  <a:cubicBezTo>
                    <a:pt x="61920" y="40957"/>
                    <a:pt x="61383" y="41493"/>
                    <a:pt x="60845" y="42031"/>
                  </a:cubicBezTo>
                  <a:cubicBezTo>
                    <a:pt x="60308" y="42569"/>
                    <a:pt x="59770" y="43108"/>
                    <a:pt x="59143" y="43556"/>
                  </a:cubicBezTo>
                  <a:cubicBezTo>
                    <a:pt x="21506" y="76715"/>
                    <a:pt x="0" y="124214"/>
                    <a:pt x="0" y="173951"/>
                  </a:cubicBezTo>
                  <a:cubicBezTo>
                    <a:pt x="0" y="223690"/>
                    <a:pt x="19715" y="266887"/>
                    <a:pt x="54214" y="299777"/>
                  </a:cubicBezTo>
                  <a:cubicBezTo>
                    <a:pt x="87728" y="275760"/>
                    <a:pt x="110309" y="239373"/>
                    <a:pt x="116940" y="198686"/>
                  </a:cubicBezTo>
                  <a:cubicBezTo>
                    <a:pt x="113356" y="190621"/>
                    <a:pt x="111564" y="182287"/>
                    <a:pt x="111564" y="173861"/>
                  </a:cubicBezTo>
                  <a:cubicBezTo>
                    <a:pt x="111564" y="164542"/>
                    <a:pt x="113804" y="155401"/>
                    <a:pt x="118105" y="146529"/>
                  </a:cubicBezTo>
                  <a:cubicBezTo>
                    <a:pt x="119360" y="144019"/>
                    <a:pt x="120614" y="141330"/>
                    <a:pt x="122317" y="138821"/>
                  </a:cubicBezTo>
                  <a:cubicBezTo>
                    <a:pt x="123392" y="137208"/>
                    <a:pt x="124646" y="135773"/>
                    <a:pt x="125901" y="134340"/>
                  </a:cubicBezTo>
                  <a:lnTo>
                    <a:pt x="126797" y="133353"/>
                  </a:lnTo>
                  <a:cubicBezTo>
                    <a:pt x="138804" y="119464"/>
                    <a:pt x="155920" y="111486"/>
                    <a:pt x="173931" y="111486"/>
                  </a:cubicBezTo>
                  <a:lnTo>
                    <a:pt x="571796" y="111486"/>
                  </a:lnTo>
                  <a:cubicBezTo>
                    <a:pt x="588732" y="111486"/>
                    <a:pt x="604682" y="118297"/>
                    <a:pt x="616600" y="130576"/>
                  </a:cubicBezTo>
                  <a:cubicBezTo>
                    <a:pt x="617944" y="132009"/>
                    <a:pt x="619199" y="133532"/>
                    <a:pt x="620364" y="135057"/>
                  </a:cubicBezTo>
                  <a:lnTo>
                    <a:pt x="620901" y="135773"/>
                  </a:lnTo>
                  <a:cubicBezTo>
                    <a:pt x="622515" y="137834"/>
                    <a:pt x="623948" y="139985"/>
                    <a:pt x="625292" y="142225"/>
                  </a:cubicBezTo>
                  <a:cubicBezTo>
                    <a:pt x="631117" y="152084"/>
                    <a:pt x="634253" y="163017"/>
                    <a:pt x="634253" y="174040"/>
                  </a:cubicBezTo>
                  <a:cubicBezTo>
                    <a:pt x="634253" y="183899"/>
                    <a:pt x="631743" y="193846"/>
                    <a:pt x="626905" y="202898"/>
                  </a:cubicBezTo>
                  <a:cubicBezTo>
                    <a:pt x="634432" y="242511"/>
                    <a:pt x="657373" y="277821"/>
                    <a:pt x="690438" y="300943"/>
                  </a:cubicBezTo>
                  <a:cubicBezTo>
                    <a:pt x="725655" y="267962"/>
                    <a:pt x="745727" y="222077"/>
                    <a:pt x="745727" y="174040"/>
                  </a:cubicBezTo>
                  <a:cubicBezTo>
                    <a:pt x="745727" y="126006"/>
                    <a:pt x="723772" y="75997"/>
                    <a:pt x="685599" y="42749"/>
                  </a:cubicBezTo>
                  <a:lnTo>
                    <a:pt x="685599" y="42749"/>
                  </a:lnTo>
                  <a:cubicBezTo>
                    <a:pt x="684972" y="42210"/>
                    <a:pt x="684434" y="41672"/>
                    <a:pt x="683897" y="41226"/>
                  </a:cubicBezTo>
                  <a:cubicBezTo>
                    <a:pt x="683358" y="40688"/>
                    <a:pt x="682821" y="40239"/>
                    <a:pt x="682283" y="39701"/>
                  </a:cubicBezTo>
                  <a:cubicBezTo>
                    <a:pt x="681656" y="39163"/>
                    <a:pt x="681118" y="38806"/>
                    <a:pt x="680491" y="38357"/>
                  </a:cubicBezTo>
                  <a:cubicBezTo>
                    <a:pt x="679775" y="37909"/>
                    <a:pt x="679147" y="37371"/>
                    <a:pt x="678431" y="36835"/>
                  </a:cubicBezTo>
                  <a:cubicBezTo>
                    <a:pt x="647515" y="12725"/>
                    <a:pt x="610686" y="0"/>
                    <a:pt x="571796" y="0"/>
                  </a:cubicBezTo>
                  <a:lnTo>
                    <a:pt x="173931" y="0"/>
                  </a:lnTo>
                  <a:cubicBezTo>
                    <a:pt x="134503" y="0"/>
                    <a:pt x="97227" y="12994"/>
                    <a:pt x="66131" y="376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orme libre 17">
              <a:extLst>
                <a:ext uri="{FF2B5EF4-FFF2-40B4-BE49-F238E27FC236}">
                  <a16:creationId xmlns:a16="http://schemas.microsoft.com/office/drawing/2014/main" id="{153CAD4F-CA88-49A2-A6B4-1B2F66860849}"/>
                </a:ext>
              </a:extLst>
            </p:cNvPr>
            <p:cNvSpPr/>
            <p:nvPr/>
          </p:nvSpPr>
          <p:spPr>
            <a:xfrm>
              <a:off x="5944182" y="2632452"/>
              <a:ext cx="303637" cy="120985"/>
            </a:xfrm>
            <a:custGeom>
              <a:avLst/>
              <a:gdLst>
                <a:gd name="csX0" fmla="*/ 45611 w 280028"/>
                <a:gd name="csY0" fmla="*/ 0 h 111578"/>
                <a:gd name="csX1" fmla="*/ 0 w 280028"/>
                <a:gd name="csY1" fmla="*/ 111578 h 111578"/>
                <a:gd name="csX2" fmla="*/ 280028 w 280028"/>
                <a:gd name="csY2" fmla="*/ 111578 h 111578"/>
                <a:gd name="csX3" fmla="*/ 234416 w 280028"/>
                <a:gd name="csY3" fmla="*/ 0 h 111578"/>
                <a:gd name="csX4" fmla="*/ 45611 w 280028"/>
                <a:gd name="csY4" fmla="*/ 0 h 111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0028" h="111578">
                  <a:moveTo>
                    <a:pt x="45611" y="0"/>
                  </a:moveTo>
                  <a:cubicBezTo>
                    <a:pt x="37635" y="39972"/>
                    <a:pt x="22402" y="77433"/>
                    <a:pt x="0" y="111578"/>
                  </a:cubicBezTo>
                  <a:lnTo>
                    <a:pt x="280028" y="111578"/>
                  </a:lnTo>
                  <a:cubicBezTo>
                    <a:pt x="257716" y="77433"/>
                    <a:pt x="242392" y="39972"/>
                    <a:pt x="234416" y="0"/>
                  </a:cubicBezTo>
                  <a:lnTo>
                    <a:pt x="4561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orme libre 18">
              <a:extLst>
                <a:ext uri="{FF2B5EF4-FFF2-40B4-BE49-F238E27FC236}">
                  <a16:creationId xmlns:a16="http://schemas.microsoft.com/office/drawing/2014/main" id="{A794E91B-17E0-42EE-B144-3E9A43CE890B}"/>
                </a:ext>
              </a:extLst>
            </p:cNvPr>
            <p:cNvSpPr/>
            <p:nvPr/>
          </p:nvSpPr>
          <p:spPr>
            <a:xfrm>
              <a:off x="4572324" y="2376202"/>
              <a:ext cx="808793" cy="377430"/>
            </a:xfrm>
            <a:custGeom>
              <a:avLst/>
              <a:gdLst>
                <a:gd name="csX0" fmla="*/ 174111 w 745905"/>
                <a:gd name="csY0" fmla="*/ 347904 h 348083"/>
                <a:gd name="csX1" fmla="*/ 511757 w 745905"/>
                <a:gd name="csY1" fmla="*/ 347904 h 348083"/>
                <a:gd name="csX2" fmla="*/ 466146 w 745905"/>
                <a:gd name="csY2" fmla="*/ 236326 h 348083"/>
                <a:gd name="csX3" fmla="*/ 174111 w 745905"/>
                <a:gd name="csY3" fmla="*/ 236326 h 348083"/>
                <a:gd name="csX4" fmla="*/ 111654 w 745905"/>
                <a:gd name="csY4" fmla="*/ 173861 h 348083"/>
                <a:gd name="csX5" fmla="*/ 174111 w 745905"/>
                <a:gd name="csY5" fmla="*/ 111396 h 348083"/>
                <a:gd name="csX6" fmla="*/ 571975 w 745905"/>
                <a:gd name="csY6" fmla="*/ 111396 h 348083"/>
                <a:gd name="csX7" fmla="*/ 616779 w 745905"/>
                <a:gd name="csY7" fmla="*/ 130487 h 348083"/>
                <a:gd name="csX8" fmla="*/ 620542 w 745905"/>
                <a:gd name="csY8" fmla="*/ 134968 h 348083"/>
                <a:gd name="csX9" fmla="*/ 621081 w 745905"/>
                <a:gd name="csY9" fmla="*/ 135683 h 348083"/>
                <a:gd name="csX10" fmla="*/ 625471 w 745905"/>
                <a:gd name="csY10" fmla="*/ 142135 h 348083"/>
                <a:gd name="csX11" fmla="*/ 634432 w 745905"/>
                <a:gd name="csY11" fmla="*/ 173951 h 348083"/>
                <a:gd name="csX12" fmla="*/ 627084 w 745905"/>
                <a:gd name="csY12" fmla="*/ 202808 h 348083"/>
                <a:gd name="csX13" fmla="*/ 690617 w 745905"/>
                <a:gd name="csY13" fmla="*/ 300853 h 348083"/>
                <a:gd name="csX14" fmla="*/ 745905 w 745905"/>
                <a:gd name="csY14" fmla="*/ 173951 h 348083"/>
                <a:gd name="csX15" fmla="*/ 685688 w 745905"/>
                <a:gd name="csY15" fmla="*/ 42659 h 348083"/>
                <a:gd name="csX16" fmla="*/ 683986 w 745905"/>
                <a:gd name="csY16" fmla="*/ 41136 h 348083"/>
                <a:gd name="csX17" fmla="*/ 682283 w 745905"/>
                <a:gd name="csY17" fmla="*/ 39611 h 348083"/>
                <a:gd name="csX18" fmla="*/ 680491 w 745905"/>
                <a:gd name="csY18" fmla="*/ 38268 h 348083"/>
                <a:gd name="csX19" fmla="*/ 678519 w 745905"/>
                <a:gd name="csY19" fmla="*/ 36832 h 348083"/>
                <a:gd name="csX20" fmla="*/ 571885 w 745905"/>
                <a:gd name="csY20" fmla="*/ 0 h 348083"/>
                <a:gd name="csX21" fmla="*/ 174021 w 745905"/>
                <a:gd name="csY21" fmla="*/ 0 h 348083"/>
                <a:gd name="csX22" fmla="*/ 0 w 745905"/>
                <a:gd name="csY22" fmla="*/ 174040 h 348083"/>
                <a:gd name="csX23" fmla="*/ 174021 w 745905"/>
                <a:gd name="csY23" fmla="*/ 348083 h 3480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45905" h="348083">
                  <a:moveTo>
                    <a:pt x="174111" y="347904"/>
                  </a:moveTo>
                  <a:lnTo>
                    <a:pt x="511757" y="347904"/>
                  </a:lnTo>
                  <a:cubicBezTo>
                    <a:pt x="489444" y="313758"/>
                    <a:pt x="474122" y="276387"/>
                    <a:pt x="466146" y="236326"/>
                  </a:cubicBezTo>
                  <a:lnTo>
                    <a:pt x="174111" y="236326"/>
                  </a:lnTo>
                  <a:cubicBezTo>
                    <a:pt x="139700" y="236326"/>
                    <a:pt x="111654" y="208276"/>
                    <a:pt x="111654" y="173861"/>
                  </a:cubicBezTo>
                  <a:cubicBezTo>
                    <a:pt x="111654" y="139449"/>
                    <a:pt x="139700" y="111396"/>
                    <a:pt x="174111" y="111396"/>
                  </a:cubicBezTo>
                  <a:lnTo>
                    <a:pt x="571975" y="111396"/>
                  </a:lnTo>
                  <a:cubicBezTo>
                    <a:pt x="588910" y="111396"/>
                    <a:pt x="604861" y="118208"/>
                    <a:pt x="616779" y="130487"/>
                  </a:cubicBezTo>
                  <a:cubicBezTo>
                    <a:pt x="618123" y="131920"/>
                    <a:pt x="619377" y="133443"/>
                    <a:pt x="620542" y="134968"/>
                  </a:cubicBezTo>
                  <a:lnTo>
                    <a:pt x="621081" y="135683"/>
                  </a:lnTo>
                  <a:cubicBezTo>
                    <a:pt x="622693" y="137744"/>
                    <a:pt x="624127" y="139895"/>
                    <a:pt x="625471" y="142135"/>
                  </a:cubicBezTo>
                  <a:cubicBezTo>
                    <a:pt x="631296" y="151994"/>
                    <a:pt x="634432" y="162928"/>
                    <a:pt x="634432" y="173951"/>
                  </a:cubicBezTo>
                  <a:cubicBezTo>
                    <a:pt x="634432" y="183810"/>
                    <a:pt x="631923" y="193756"/>
                    <a:pt x="627084" y="202808"/>
                  </a:cubicBezTo>
                  <a:cubicBezTo>
                    <a:pt x="634612" y="242421"/>
                    <a:pt x="657551" y="277731"/>
                    <a:pt x="690617" y="300853"/>
                  </a:cubicBezTo>
                  <a:cubicBezTo>
                    <a:pt x="725833" y="267872"/>
                    <a:pt x="745905" y="221988"/>
                    <a:pt x="745905" y="173951"/>
                  </a:cubicBezTo>
                  <a:cubicBezTo>
                    <a:pt x="745905" y="125916"/>
                    <a:pt x="723951" y="75818"/>
                    <a:pt x="685688" y="42659"/>
                  </a:cubicBezTo>
                  <a:cubicBezTo>
                    <a:pt x="685061" y="42121"/>
                    <a:pt x="684523" y="41583"/>
                    <a:pt x="683986" y="41136"/>
                  </a:cubicBezTo>
                  <a:cubicBezTo>
                    <a:pt x="683448" y="40598"/>
                    <a:pt x="682911" y="40060"/>
                    <a:pt x="682283" y="39611"/>
                  </a:cubicBezTo>
                  <a:cubicBezTo>
                    <a:pt x="681746" y="39163"/>
                    <a:pt x="681118" y="38716"/>
                    <a:pt x="680491" y="38268"/>
                  </a:cubicBezTo>
                  <a:cubicBezTo>
                    <a:pt x="679863" y="37819"/>
                    <a:pt x="679147" y="37281"/>
                    <a:pt x="678519" y="36832"/>
                  </a:cubicBezTo>
                  <a:cubicBezTo>
                    <a:pt x="647604" y="12725"/>
                    <a:pt x="610775" y="0"/>
                    <a:pt x="571885" y="0"/>
                  </a:cubicBezTo>
                  <a:lnTo>
                    <a:pt x="174021" y="0"/>
                  </a:lnTo>
                  <a:cubicBezTo>
                    <a:pt x="78050" y="0"/>
                    <a:pt x="0" y="78058"/>
                    <a:pt x="0" y="174040"/>
                  </a:cubicBezTo>
                  <a:cubicBezTo>
                    <a:pt x="0" y="270023"/>
                    <a:pt x="78050" y="348083"/>
                    <a:pt x="174021" y="348083"/>
                  </a:cubicBezTo>
                  <a:close/>
                </a:path>
              </a:pathLst>
            </a:cu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orme libre 19">
              <a:extLst>
                <a:ext uri="{FF2B5EF4-FFF2-40B4-BE49-F238E27FC236}">
                  <a16:creationId xmlns:a16="http://schemas.microsoft.com/office/drawing/2014/main" id="{E9390671-BDBE-4A0D-B6E2-49C97E07B1BF}"/>
                </a:ext>
              </a:extLst>
            </p:cNvPr>
            <p:cNvSpPr/>
            <p:nvPr/>
          </p:nvSpPr>
          <p:spPr>
            <a:xfrm>
              <a:off x="6810787" y="2376202"/>
              <a:ext cx="808695" cy="377430"/>
            </a:xfrm>
            <a:custGeom>
              <a:avLst/>
              <a:gdLst>
                <a:gd name="csX0" fmla="*/ 67835 w 745815"/>
                <a:gd name="csY0" fmla="*/ 36386 h 348083"/>
                <a:gd name="csX1" fmla="*/ 67117 w 745815"/>
                <a:gd name="csY1" fmla="*/ 36922 h 348083"/>
                <a:gd name="csX2" fmla="*/ 65325 w 745815"/>
                <a:gd name="csY2" fmla="*/ 38268 h 348083"/>
                <a:gd name="csX3" fmla="*/ 63532 w 745815"/>
                <a:gd name="csY3" fmla="*/ 39611 h 348083"/>
                <a:gd name="csX4" fmla="*/ 61920 w 745815"/>
                <a:gd name="csY4" fmla="*/ 41046 h 348083"/>
                <a:gd name="csX5" fmla="*/ 60217 w 745815"/>
                <a:gd name="csY5" fmla="*/ 42659 h 348083"/>
                <a:gd name="csX6" fmla="*/ 0 w 745815"/>
                <a:gd name="csY6" fmla="*/ 173951 h 348083"/>
                <a:gd name="csX7" fmla="*/ 55289 w 745815"/>
                <a:gd name="csY7" fmla="*/ 300853 h 348083"/>
                <a:gd name="csX8" fmla="*/ 118822 w 745815"/>
                <a:gd name="csY8" fmla="*/ 202808 h 348083"/>
                <a:gd name="csX9" fmla="*/ 111474 w 745815"/>
                <a:gd name="csY9" fmla="*/ 173951 h 348083"/>
                <a:gd name="csX10" fmla="*/ 120435 w 745815"/>
                <a:gd name="csY10" fmla="*/ 142225 h 348083"/>
                <a:gd name="csX11" fmla="*/ 124826 w 745815"/>
                <a:gd name="csY11" fmla="*/ 135773 h 348083"/>
                <a:gd name="csX12" fmla="*/ 125363 w 745815"/>
                <a:gd name="csY12" fmla="*/ 135147 h 348083"/>
                <a:gd name="csX13" fmla="*/ 129127 w 745815"/>
                <a:gd name="csY13" fmla="*/ 130666 h 348083"/>
                <a:gd name="csX14" fmla="*/ 173931 w 745815"/>
                <a:gd name="csY14" fmla="*/ 111576 h 348083"/>
                <a:gd name="csX15" fmla="*/ 571796 w 745815"/>
                <a:gd name="csY15" fmla="*/ 111576 h 348083"/>
                <a:gd name="csX16" fmla="*/ 634253 w 745815"/>
                <a:gd name="csY16" fmla="*/ 174040 h 348083"/>
                <a:gd name="csX17" fmla="*/ 571796 w 745815"/>
                <a:gd name="csY17" fmla="*/ 236505 h 348083"/>
                <a:gd name="csX18" fmla="*/ 279759 w 745815"/>
                <a:gd name="csY18" fmla="*/ 236505 h 348083"/>
                <a:gd name="csX19" fmla="*/ 234148 w 745815"/>
                <a:gd name="csY19" fmla="*/ 348083 h 348083"/>
                <a:gd name="csX20" fmla="*/ 571796 w 745815"/>
                <a:gd name="csY20" fmla="*/ 348083 h 348083"/>
                <a:gd name="csX21" fmla="*/ 745816 w 745815"/>
                <a:gd name="csY21" fmla="*/ 174040 h 348083"/>
                <a:gd name="csX22" fmla="*/ 571796 w 745815"/>
                <a:gd name="csY22" fmla="*/ 0 h 348083"/>
                <a:gd name="csX23" fmla="*/ 173931 w 745815"/>
                <a:gd name="csY23" fmla="*/ 0 h 348083"/>
                <a:gd name="csX24" fmla="*/ 67745 w 745815"/>
                <a:gd name="csY24" fmla="*/ 36476 h 3480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5815" h="348083">
                  <a:moveTo>
                    <a:pt x="67835" y="36386"/>
                  </a:moveTo>
                  <a:lnTo>
                    <a:pt x="67117" y="36922"/>
                  </a:lnTo>
                  <a:cubicBezTo>
                    <a:pt x="66670" y="37281"/>
                    <a:pt x="65952" y="37729"/>
                    <a:pt x="65325" y="38268"/>
                  </a:cubicBezTo>
                  <a:cubicBezTo>
                    <a:pt x="64697" y="38716"/>
                    <a:pt x="64071" y="39163"/>
                    <a:pt x="63532" y="39611"/>
                  </a:cubicBezTo>
                  <a:cubicBezTo>
                    <a:pt x="62995" y="40060"/>
                    <a:pt x="62457" y="40598"/>
                    <a:pt x="61920" y="41046"/>
                  </a:cubicBezTo>
                  <a:cubicBezTo>
                    <a:pt x="61382" y="41583"/>
                    <a:pt x="60755" y="42121"/>
                    <a:pt x="60217" y="42659"/>
                  </a:cubicBezTo>
                  <a:cubicBezTo>
                    <a:pt x="21955" y="75907"/>
                    <a:pt x="0" y="123765"/>
                    <a:pt x="0" y="173951"/>
                  </a:cubicBezTo>
                  <a:cubicBezTo>
                    <a:pt x="0" y="224139"/>
                    <a:pt x="20072" y="267872"/>
                    <a:pt x="55289" y="300853"/>
                  </a:cubicBezTo>
                  <a:cubicBezTo>
                    <a:pt x="88444" y="277731"/>
                    <a:pt x="111384" y="242421"/>
                    <a:pt x="118822" y="202808"/>
                  </a:cubicBezTo>
                  <a:cubicBezTo>
                    <a:pt x="114072" y="193756"/>
                    <a:pt x="111474" y="183810"/>
                    <a:pt x="111474" y="173951"/>
                  </a:cubicBezTo>
                  <a:cubicBezTo>
                    <a:pt x="111474" y="163017"/>
                    <a:pt x="114521" y="151994"/>
                    <a:pt x="120435" y="142225"/>
                  </a:cubicBezTo>
                  <a:cubicBezTo>
                    <a:pt x="121778" y="139985"/>
                    <a:pt x="123212" y="137834"/>
                    <a:pt x="124826" y="135773"/>
                  </a:cubicBezTo>
                  <a:lnTo>
                    <a:pt x="125363" y="135147"/>
                  </a:lnTo>
                  <a:cubicBezTo>
                    <a:pt x="126528" y="133622"/>
                    <a:pt x="127783" y="132009"/>
                    <a:pt x="129127" y="130666"/>
                  </a:cubicBezTo>
                  <a:cubicBezTo>
                    <a:pt x="141224" y="118297"/>
                    <a:pt x="156995" y="111576"/>
                    <a:pt x="173931" y="111576"/>
                  </a:cubicBezTo>
                  <a:lnTo>
                    <a:pt x="571796" y="111576"/>
                  </a:lnTo>
                  <a:cubicBezTo>
                    <a:pt x="606205" y="111576"/>
                    <a:pt x="634253" y="139628"/>
                    <a:pt x="634253" y="174040"/>
                  </a:cubicBezTo>
                  <a:cubicBezTo>
                    <a:pt x="634253" y="208455"/>
                    <a:pt x="606205" y="236505"/>
                    <a:pt x="571796" y="236505"/>
                  </a:cubicBezTo>
                  <a:lnTo>
                    <a:pt x="279759" y="236505"/>
                  </a:lnTo>
                  <a:cubicBezTo>
                    <a:pt x="271785" y="276477"/>
                    <a:pt x="256551" y="313938"/>
                    <a:pt x="234148" y="348083"/>
                  </a:cubicBezTo>
                  <a:lnTo>
                    <a:pt x="571796" y="348083"/>
                  </a:lnTo>
                  <a:cubicBezTo>
                    <a:pt x="667766" y="348083"/>
                    <a:pt x="745816" y="270023"/>
                    <a:pt x="745816" y="174040"/>
                  </a:cubicBezTo>
                  <a:cubicBezTo>
                    <a:pt x="745816" y="78058"/>
                    <a:pt x="667766" y="0"/>
                    <a:pt x="571796" y="0"/>
                  </a:cubicBezTo>
                  <a:lnTo>
                    <a:pt x="173931" y="0"/>
                  </a:lnTo>
                  <a:cubicBezTo>
                    <a:pt x="135309" y="0"/>
                    <a:pt x="98570" y="12636"/>
                    <a:pt x="67745" y="36476"/>
                  </a:cubicBezTo>
                  <a:close/>
                </a:path>
              </a:pathLst>
            </a:cu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orme libre 20">
              <a:extLst>
                <a:ext uri="{FF2B5EF4-FFF2-40B4-BE49-F238E27FC236}">
                  <a16:creationId xmlns:a16="http://schemas.microsoft.com/office/drawing/2014/main" id="{4F7C7761-04CE-4E51-9A8B-26E57FC4C742}"/>
                </a:ext>
              </a:extLst>
            </p:cNvPr>
            <p:cNvSpPr/>
            <p:nvPr/>
          </p:nvSpPr>
          <p:spPr>
            <a:xfrm>
              <a:off x="6306506" y="2247153"/>
              <a:ext cx="699387" cy="144693"/>
            </a:xfrm>
            <a:custGeom>
              <a:avLst/>
              <a:gdLst>
                <a:gd name="csX0" fmla="*/ 213270 w 645006"/>
                <a:gd name="csY0" fmla="*/ 111576 h 133442"/>
                <a:gd name="csX1" fmla="*/ 432095 w 645006"/>
                <a:gd name="csY1" fmla="*/ 111576 h 133442"/>
                <a:gd name="csX2" fmla="*/ 517671 w 645006"/>
                <a:gd name="csY2" fmla="*/ 133086 h 133442"/>
                <a:gd name="csX3" fmla="*/ 639092 w 645006"/>
                <a:gd name="csY3" fmla="*/ 91950 h 133442"/>
                <a:gd name="csX4" fmla="*/ 645007 w 645006"/>
                <a:gd name="csY4" fmla="*/ 91950 h 133442"/>
                <a:gd name="csX5" fmla="*/ 432095 w 645006"/>
                <a:gd name="csY5" fmla="*/ 0 h 133442"/>
                <a:gd name="csX6" fmla="*/ 213270 w 645006"/>
                <a:gd name="csY6" fmla="*/ 0 h 133442"/>
                <a:gd name="csX7" fmla="*/ 0 w 645006"/>
                <a:gd name="csY7" fmla="*/ 92398 h 133442"/>
                <a:gd name="csX8" fmla="*/ 6273 w 645006"/>
                <a:gd name="csY8" fmla="*/ 92398 h 133442"/>
                <a:gd name="csX9" fmla="*/ 127515 w 645006"/>
                <a:gd name="csY9" fmla="*/ 133443 h 133442"/>
                <a:gd name="csX10" fmla="*/ 213360 w 645006"/>
                <a:gd name="csY10" fmla="*/ 111576 h 133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006" h="133442">
                  <a:moveTo>
                    <a:pt x="213270" y="111576"/>
                  </a:moveTo>
                  <a:lnTo>
                    <a:pt x="432095" y="111576"/>
                  </a:lnTo>
                  <a:cubicBezTo>
                    <a:pt x="461935" y="111576"/>
                    <a:pt x="491417" y="119015"/>
                    <a:pt x="517671" y="133086"/>
                  </a:cubicBezTo>
                  <a:cubicBezTo>
                    <a:pt x="552978" y="106200"/>
                    <a:pt x="594914" y="91950"/>
                    <a:pt x="639092" y="91950"/>
                  </a:cubicBezTo>
                  <a:lnTo>
                    <a:pt x="645007" y="91950"/>
                  </a:lnTo>
                  <a:cubicBezTo>
                    <a:pt x="589628" y="33249"/>
                    <a:pt x="513101" y="0"/>
                    <a:pt x="432095" y="0"/>
                  </a:cubicBezTo>
                  <a:lnTo>
                    <a:pt x="213270" y="0"/>
                  </a:lnTo>
                  <a:cubicBezTo>
                    <a:pt x="132084" y="0"/>
                    <a:pt x="55289" y="33428"/>
                    <a:pt x="0" y="92398"/>
                  </a:cubicBezTo>
                  <a:lnTo>
                    <a:pt x="6273" y="92398"/>
                  </a:lnTo>
                  <a:cubicBezTo>
                    <a:pt x="49913" y="92398"/>
                    <a:pt x="92746" y="106916"/>
                    <a:pt x="127515" y="133443"/>
                  </a:cubicBezTo>
                  <a:cubicBezTo>
                    <a:pt x="153949" y="119105"/>
                    <a:pt x="183520" y="111576"/>
                    <a:pt x="213360" y="1115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orme libre 21">
              <a:extLst>
                <a:ext uri="{FF2B5EF4-FFF2-40B4-BE49-F238E27FC236}">
                  <a16:creationId xmlns:a16="http://schemas.microsoft.com/office/drawing/2014/main" id="{172A7C55-4657-4035-AB99-6CBAD7859BF1}"/>
                </a:ext>
              </a:extLst>
            </p:cNvPr>
            <p:cNvSpPr/>
            <p:nvPr/>
          </p:nvSpPr>
          <p:spPr>
            <a:xfrm>
              <a:off x="6220128" y="2525754"/>
              <a:ext cx="872533" cy="356538"/>
            </a:xfrm>
            <a:custGeom>
              <a:avLst/>
              <a:gdLst>
                <a:gd name="csX0" fmla="*/ 799403 w 804689"/>
                <a:gd name="csY0" fmla="*/ 86574 h 328815"/>
                <a:gd name="csX1" fmla="*/ 802090 w 804689"/>
                <a:gd name="csY1" fmla="*/ 71427 h 328815"/>
                <a:gd name="csX2" fmla="*/ 802539 w 804689"/>
                <a:gd name="csY2" fmla="*/ 71427 h 328815"/>
                <a:gd name="csX3" fmla="*/ 804689 w 804689"/>
                <a:gd name="csY3" fmla="*/ 35938 h 328815"/>
                <a:gd name="csX4" fmla="*/ 802539 w 804689"/>
                <a:gd name="csY4" fmla="*/ 449 h 328815"/>
                <a:gd name="csX5" fmla="*/ 718755 w 804689"/>
                <a:gd name="csY5" fmla="*/ 449 h 328815"/>
                <a:gd name="csX6" fmla="*/ 693306 w 804689"/>
                <a:gd name="csY6" fmla="*/ 11292 h 328815"/>
                <a:gd name="csX7" fmla="*/ 691692 w 804689"/>
                <a:gd name="csY7" fmla="*/ 13353 h 328815"/>
                <a:gd name="csX8" fmla="*/ 693127 w 804689"/>
                <a:gd name="csY8" fmla="*/ 35938 h 328815"/>
                <a:gd name="csX9" fmla="*/ 691603 w 804689"/>
                <a:gd name="csY9" fmla="*/ 59239 h 328815"/>
                <a:gd name="csX10" fmla="*/ 691603 w 804689"/>
                <a:gd name="csY10" fmla="*/ 59239 h 328815"/>
                <a:gd name="csX11" fmla="*/ 690707 w 804689"/>
                <a:gd name="csY11" fmla="*/ 66320 h 328815"/>
                <a:gd name="csX12" fmla="*/ 609073 w 804689"/>
                <a:gd name="csY12" fmla="*/ 189188 h 328815"/>
                <a:gd name="csX13" fmla="*/ 597513 w 804689"/>
                <a:gd name="csY13" fmla="*/ 196537 h 328815"/>
                <a:gd name="csX14" fmla="*/ 596887 w 804689"/>
                <a:gd name="csY14" fmla="*/ 195999 h 328815"/>
                <a:gd name="csX15" fmla="*/ 511758 w 804689"/>
                <a:gd name="csY15" fmla="*/ 217327 h 328815"/>
                <a:gd name="csX16" fmla="*/ 292932 w 804689"/>
                <a:gd name="csY16" fmla="*/ 217327 h 328815"/>
                <a:gd name="csX17" fmla="*/ 201889 w 804689"/>
                <a:gd name="csY17" fmla="*/ 192592 h 328815"/>
                <a:gd name="csX18" fmla="*/ 197409 w 804689"/>
                <a:gd name="csY18" fmla="*/ 189905 h 328815"/>
                <a:gd name="csX19" fmla="*/ 195797 w 804689"/>
                <a:gd name="csY19" fmla="*/ 189008 h 328815"/>
                <a:gd name="csX20" fmla="*/ 192928 w 804689"/>
                <a:gd name="csY20" fmla="*/ 187216 h 328815"/>
                <a:gd name="csX21" fmla="*/ 115865 w 804689"/>
                <a:gd name="csY21" fmla="*/ 75192 h 328815"/>
                <a:gd name="csX22" fmla="*/ 114610 w 804689"/>
                <a:gd name="csY22" fmla="*/ 69099 h 328815"/>
                <a:gd name="csX23" fmla="*/ 113894 w 804689"/>
                <a:gd name="csY23" fmla="*/ 64438 h 328815"/>
                <a:gd name="csX24" fmla="*/ 113625 w 804689"/>
                <a:gd name="csY24" fmla="*/ 62734 h 328815"/>
                <a:gd name="csX25" fmla="*/ 111474 w 804689"/>
                <a:gd name="csY25" fmla="*/ 35938 h 328815"/>
                <a:gd name="csX26" fmla="*/ 113176 w 804689"/>
                <a:gd name="csY26" fmla="*/ 12817 h 328815"/>
                <a:gd name="csX27" fmla="*/ 85756 w 804689"/>
                <a:gd name="csY27" fmla="*/ 0 h 328815"/>
                <a:gd name="csX28" fmla="*/ 2509 w 804689"/>
                <a:gd name="csY28" fmla="*/ 0 h 328815"/>
                <a:gd name="csX29" fmla="*/ 0 w 804689"/>
                <a:gd name="csY29" fmla="*/ 35938 h 328815"/>
                <a:gd name="csX30" fmla="*/ 3585 w 804689"/>
                <a:gd name="csY30" fmla="*/ 79224 h 328815"/>
                <a:gd name="csX31" fmla="*/ 4570 w 804689"/>
                <a:gd name="csY31" fmla="*/ 85946 h 328815"/>
                <a:gd name="csX32" fmla="*/ 4929 w 804689"/>
                <a:gd name="csY32" fmla="*/ 88186 h 328815"/>
                <a:gd name="csX33" fmla="*/ 60397 w 804689"/>
                <a:gd name="csY33" fmla="*/ 213295 h 328815"/>
                <a:gd name="csX34" fmla="*/ 62010 w 804689"/>
                <a:gd name="csY34" fmla="*/ 215446 h 328815"/>
                <a:gd name="csX35" fmla="*/ 63713 w 804689"/>
                <a:gd name="csY35" fmla="*/ 217776 h 328815"/>
                <a:gd name="csX36" fmla="*/ 65505 w 804689"/>
                <a:gd name="csY36" fmla="*/ 220196 h 328815"/>
                <a:gd name="csX37" fmla="*/ 67028 w 804689"/>
                <a:gd name="csY37" fmla="*/ 222257 h 328815"/>
                <a:gd name="csX38" fmla="*/ 292843 w 804689"/>
                <a:gd name="csY38" fmla="*/ 328816 h 328815"/>
                <a:gd name="csX39" fmla="*/ 511668 w 804689"/>
                <a:gd name="csY39" fmla="*/ 328816 h 328815"/>
                <a:gd name="csX40" fmla="*/ 734794 w 804689"/>
                <a:gd name="csY40" fmla="*/ 225394 h 328815"/>
                <a:gd name="csX41" fmla="*/ 736407 w 804689"/>
                <a:gd name="csY41" fmla="*/ 223064 h 328815"/>
                <a:gd name="csX42" fmla="*/ 747608 w 804689"/>
                <a:gd name="csY42" fmla="*/ 207740 h 328815"/>
                <a:gd name="csX43" fmla="*/ 799223 w 804689"/>
                <a:gd name="csY43" fmla="*/ 86484 h 32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</a:cxnLst>
              <a:rect l="l" t="t" r="r" b="b"/>
              <a:pathLst>
                <a:path w="804689" h="328815">
                  <a:moveTo>
                    <a:pt x="799403" y="86574"/>
                  </a:moveTo>
                  <a:lnTo>
                    <a:pt x="802090" y="71427"/>
                  </a:lnTo>
                  <a:lnTo>
                    <a:pt x="802539" y="71427"/>
                  </a:lnTo>
                  <a:cubicBezTo>
                    <a:pt x="803973" y="59688"/>
                    <a:pt x="804689" y="47768"/>
                    <a:pt x="804689" y="35938"/>
                  </a:cubicBezTo>
                  <a:cubicBezTo>
                    <a:pt x="804689" y="24109"/>
                    <a:pt x="803973" y="12279"/>
                    <a:pt x="802539" y="449"/>
                  </a:cubicBezTo>
                  <a:lnTo>
                    <a:pt x="718755" y="449"/>
                  </a:lnTo>
                  <a:cubicBezTo>
                    <a:pt x="709166" y="449"/>
                    <a:pt x="700115" y="4302"/>
                    <a:pt x="693306" y="11292"/>
                  </a:cubicBezTo>
                  <a:cubicBezTo>
                    <a:pt x="692768" y="11830"/>
                    <a:pt x="692230" y="12548"/>
                    <a:pt x="691692" y="13353"/>
                  </a:cubicBezTo>
                  <a:cubicBezTo>
                    <a:pt x="692678" y="20882"/>
                    <a:pt x="693127" y="28501"/>
                    <a:pt x="693127" y="35938"/>
                  </a:cubicBezTo>
                  <a:cubicBezTo>
                    <a:pt x="693127" y="43377"/>
                    <a:pt x="692588" y="51442"/>
                    <a:pt x="691603" y="59239"/>
                  </a:cubicBezTo>
                  <a:lnTo>
                    <a:pt x="691603" y="59239"/>
                  </a:lnTo>
                  <a:cubicBezTo>
                    <a:pt x="691603" y="59239"/>
                    <a:pt x="690707" y="66320"/>
                    <a:pt x="690707" y="66320"/>
                  </a:cubicBezTo>
                  <a:cubicBezTo>
                    <a:pt x="682193" y="116775"/>
                    <a:pt x="652444" y="161584"/>
                    <a:pt x="609073" y="189188"/>
                  </a:cubicBezTo>
                  <a:lnTo>
                    <a:pt x="597513" y="196537"/>
                  </a:lnTo>
                  <a:lnTo>
                    <a:pt x="596887" y="195999"/>
                  </a:lnTo>
                  <a:cubicBezTo>
                    <a:pt x="570720" y="209980"/>
                    <a:pt x="541418" y="217327"/>
                    <a:pt x="511758" y="217327"/>
                  </a:cubicBezTo>
                  <a:lnTo>
                    <a:pt x="292932" y="217327"/>
                  </a:lnTo>
                  <a:cubicBezTo>
                    <a:pt x="261121" y="217327"/>
                    <a:pt x="229668" y="208814"/>
                    <a:pt x="201889" y="192592"/>
                  </a:cubicBezTo>
                  <a:cubicBezTo>
                    <a:pt x="200367" y="191697"/>
                    <a:pt x="198933" y="190800"/>
                    <a:pt x="197409" y="189905"/>
                  </a:cubicBezTo>
                  <a:lnTo>
                    <a:pt x="195797" y="189008"/>
                  </a:lnTo>
                  <a:cubicBezTo>
                    <a:pt x="194811" y="188470"/>
                    <a:pt x="193824" y="187844"/>
                    <a:pt x="192928" y="187216"/>
                  </a:cubicBezTo>
                  <a:cubicBezTo>
                    <a:pt x="153412" y="161046"/>
                    <a:pt x="126080" y="121256"/>
                    <a:pt x="115865" y="75192"/>
                  </a:cubicBezTo>
                  <a:cubicBezTo>
                    <a:pt x="115416" y="73221"/>
                    <a:pt x="115059" y="71160"/>
                    <a:pt x="114610" y="69099"/>
                  </a:cubicBezTo>
                  <a:cubicBezTo>
                    <a:pt x="114341" y="67573"/>
                    <a:pt x="114073" y="65961"/>
                    <a:pt x="113894" y="64438"/>
                  </a:cubicBezTo>
                  <a:lnTo>
                    <a:pt x="113625" y="62734"/>
                  </a:lnTo>
                  <a:cubicBezTo>
                    <a:pt x="112101" y="52697"/>
                    <a:pt x="111474" y="44184"/>
                    <a:pt x="111474" y="35938"/>
                  </a:cubicBezTo>
                  <a:cubicBezTo>
                    <a:pt x="111474" y="28770"/>
                    <a:pt x="112011" y="21331"/>
                    <a:pt x="113176" y="12817"/>
                  </a:cubicBezTo>
                  <a:cubicBezTo>
                    <a:pt x="106367" y="4750"/>
                    <a:pt x="96330" y="0"/>
                    <a:pt x="85756" y="0"/>
                  </a:cubicBezTo>
                  <a:lnTo>
                    <a:pt x="2509" y="0"/>
                  </a:lnTo>
                  <a:cubicBezTo>
                    <a:pt x="807" y="13174"/>
                    <a:pt x="0" y="24735"/>
                    <a:pt x="0" y="35938"/>
                  </a:cubicBezTo>
                  <a:cubicBezTo>
                    <a:pt x="0" y="49201"/>
                    <a:pt x="1165" y="62913"/>
                    <a:pt x="3585" y="79224"/>
                  </a:cubicBezTo>
                  <a:lnTo>
                    <a:pt x="4570" y="85946"/>
                  </a:lnTo>
                  <a:cubicBezTo>
                    <a:pt x="4660" y="86664"/>
                    <a:pt x="4750" y="87469"/>
                    <a:pt x="4929" y="88186"/>
                  </a:cubicBezTo>
                  <a:cubicBezTo>
                    <a:pt x="13084" y="133265"/>
                    <a:pt x="32260" y="176552"/>
                    <a:pt x="60397" y="213295"/>
                  </a:cubicBezTo>
                  <a:cubicBezTo>
                    <a:pt x="60935" y="214013"/>
                    <a:pt x="61473" y="214730"/>
                    <a:pt x="62010" y="215446"/>
                  </a:cubicBezTo>
                  <a:cubicBezTo>
                    <a:pt x="62548" y="216253"/>
                    <a:pt x="63175" y="216971"/>
                    <a:pt x="63713" y="217776"/>
                  </a:cubicBezTo>
                  <a:cubicBezTo>
                    <a:pt x="64340" y="218583"/>
                    <a:pt x="64967" y="219388"/>
                    <a:pt x="65505" y="220196"/>
                  </a:cubicBezTo>
                  <a:cubicBezTo>
                    <a:pt x="66043" y="220913"/>
                    <a:pt x="66490" y="221629"/>
                    <a:pt x="67028" y="222257"/>
                  </a:cubicBezTo>
                  <a:cubicBezTo>
                    <a:pt x="123034" y="290010"/>
                    <a:pt x="205295" y="328816"/>
                    <a:pt x="292843" y="328816"/>
                  </a:cubicBezTo>
                  <a:lnTo>
                    <a:pt x="511668" y="328816"/>
                  </a:lnTo>
                  <a:cubicBezTo>
                    <a:pt x="597782" y="328816"/>
                    <a:pt x="678878" y="291174"/>
                    <a:pt x="734794" y="225394"/>
                  </a:cubicBezTo>
                  <a:lnTo>
                    <a:pt x="736407" y="223064"/>
                  </a:lnTo>
                  <a:lnTo>
                    <a:pt x="747608" y="207740"/>
                  </a:lnTo>
                  <a:cubicBezTo>
                    <a:pt x="774132" y="171354"/>
                    <a:pt x="791517" y="130576"/>
                    <a:pt x="799223" y="864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orme libre 22">
              <a:extLst>
                <a:ext uri="{FF2B5EF4-FFF2-40B4-BE49-F238E27FC236}">
                  <a16:creationId xmlns:a16="http://schemas.microsoft.com/office/drawing/2014/main" id="{D852C45F-07AA-4E8C-9481-3E18CA397E17}"/>
                </a:ext>
              </a:extLst>
            </p:cNvPr>
            <p:cNvSpPr/>
            <p:nvPr/>
          </p:nvSpPr>
          <p:spPr>
            <a:xfrm>
              <a:off x="5099535" y="2525852"/>
              <a:ext cx="872337" cy="356635"/>
            </a:xfrm>
            <a:custGeom>
              <a:avLst/>
              <a:gdLst>
                <a:gd name="csX0" fmla="*/ 799940 w 804509"/>
                <a:gd name="csY0" fmla="*/ 85946 h 328905"/>
                <a:gd name="csX1" fmla="*/ 800299 w 804509"/>
                <a:gd name="csY1" fmla="*/ 83705 h 328905"/>
                <a:gd name="csX2" fmla="*/ 800836 w 804509"/>
                <a:gd name="csY2" fmla="*/ 80122 h 328905"/>
                <a:gd name="csX3" fmla="*/ 800836 w 804509"/>
                <a:gd name="csY3" fmla="*/ 79224 h 328905"/>
                <a:gd name="csX4" fmla="*/ 804510 w 804509"/>
                <a:gd name="csY4" fmla="*/ 35938 h 328905"/>
                <a:gd name="csX5" fmla="*/ 802001 w 804509"/>
                <a:gd name="csY5" fmla="*/ 0 h 328905"/>
                <a:gd name="csX6" fmla="*/ 721352 w 804509"/>
                <a:gd name="csY6" fmla="*/ 0 h 328905"/>
                <a:gd name="csX7" fmla="*/ 691692 w 804509"/>
                <a:gd name="csY7" fmla="*/ 16042 h 328905"/>
                <a:gd name="csX8" fmla="*/ 692946 w 804509"/>
                <a:gd name="csY8" fmla="*/ 35938 h 328905"/>
                <a:gd name="csX9" fmla="*/ 691334 w 804509"/>
                <a:gd name="csY9" fmla="*/ 58970 h 328905"/>
                <a:gd name="csX10" fmla="*/ 690258 w 804509"/>
                <a:gd name="csY10" fmla="*/ 66230 h 328905"/>
                <a:gd name="csX11" fmla="*/ 689900 w 804509"/>
                <a:gd name="csY11" fmla="*/ 68471 h 328905"/>
                <a:gd name="csX12" fmla="*/ 689273 w 804509"/>
                <a:gd name="csY12" fmla="*/ 72593 h 328905"/>
                <a:gd name="csX13" fmla="*/ 613105 w 804509"/>
                <a:gd name="csY13" fmla="*/ 186230 h 328905"/>
                <a:gd name="csX14" fmla="*/ 610147 w 804509"/>
                <a:gd name="csY14" fmla="*/ 188022 h 328905"/>
                <a:gd name="csX15" fmla="*/ 608625 w 804509"/>
                <a:gd name="csY15" fmla="*/ 188919 h 328905"/>
                <a:gd name="csX16" fmla="*/ 605309 w 804509"/>
                <a:gd name="csY16" fmla="*/ 190980 h 328905"/>
                <a:gd name="csX17" fmla="*/ 604234 w 804509"/>
                <a:gd name="csY17" fmla="*/ 191608 h 328905"/>
                <a:gd name="csX18" fmla="*/ 511667 w 804509"/>
                <a:gd name="csY18" fmla="*/ 217327 h 328905"/>
                <a:gd name="csX19" fmla="*/ 292753 w 804509"/>
                <a:gd name="csY19" fmla="*/ 217327 h 328905"/>
                <a:gd name="csX20" fmla="*/ 201800 w 804509"/>
                <a:gd name="csY20" fmla="*/ 192592 h 328905"/>
                <a:gd name="csX21" fmla="*/ 197409 w 804509"/>
                <a:gd name="csY21" fmla="*/ 189905 h 328905"/>
                <a:gd name="csX22" fmla="*/ 195706 w 804509"/>
                <a:gd name="csY22" fmla="*/ 188919 h 328905"/>
                <a:gd name="csX23" fmla="*/ 192928 w 804509"/>
                <a:gd name="csY23" fmla="*/ 187216 h 328905"/>
                <a:gd name="csX24" fmla="*/ 115865 w 804509"/>
                <a:gd name="csY24" fmla="*/ 75192 h 328905"/>
                <a:gd name="csX25" fmla="*/ 114610 w 804509"/>
                <a:gd name="csY25" fmla="*/ 69096 h 328905"/>
                <a:gd name="csX26" fmla="*/ 113893 w 804509"/>
                <a:gd name="csY26" fmla="*/ 64348 h 328905"/>
                <a:gd name="csX27" fmla="*/ 113625 w 804509"/>
                <a:gd name="csY27" fmla="*/ 62734 h 328905"/>
                <a:gd name="csX28" fmla="*/ 111474 w 804509"/>
                <a:gd name="csY28" fmla="*/ 35938 h 328905"/>
                <a:gd name="csX29" fmla="*/ 113176 w 804509"/>
                <a:gd name="csY29" fmla="*/ 12817 h 328905"/>
                <a:gd name="csX30" fmla="*/ 85756 w 804509"/>
                <a:gd name="csY30" fmla="*/ 0 h 328905"/>
                <a:gd name="csX31" fmla="*/ 2509 w 804509"/>
                <a:gd name="csY31" fmla="*/ 0 h 328905"/>
                <a:gd name="csX32" fmla="*/ 0 w 804509"/>
                <a:gd name="csY32" fmla="*/ 35938 h 328905"/>
                <a:gd name="csX33" fmla="*/ 3585 w 804509"/>
                <a:gd name="csY33" fmla="*/ 79224 h 328905"/>
                <a:gd name="csX34" fmla="*/ 3585 w 804509"/>
                <a:gd name="csY34" fmla="*/ 79852 h 328905"/>
                <a:gd name="csX35" fmla="*/ 4301 w 804509"/>
                <a:gd name="csY35" fmla="*/ 83705 h 328905"/>
                <a:gd name="csX36" fmla="*/ 4660 w 804509"/>
                <a:gd name="csY36" fmla="*/ 85946 h 328905"/>
                <a:gd name="csX37" fmla="*/ 5019 w 804509"/>
                <a:gd name="csY37" fmla="*/ 88276 h 328905"/>
                <a:gd name="csX38" fmla="*/ 60486 w 804509"/>
                <a:gd name="csY38" fmla="*/ 213385 h 328905"/>
                <a:gd name="csX39" fmla="*/ 62100 w 804509"/>
                <a:gd name="csY39" fmla="*/ 215535 h 328905"/>
                <a:gd name="csX40" fmla="*/ 63802 w 804509"/>
                <a:gd name="csY40" fmla="*/ 217866 h 328905"/>
                <a:gd name="csX41" fmla="*/ 65594 w 804509"/>
                <a:gd name="csY41" fmla="*/ 220286 h 328905"/>
                <a:gd name="csX42" fmla="*/ 67117 w 804509"/>
                <a:gd name="csY42" fmla="*/ 222347 h 328905"/>
                <a:gd name="csX43" fmla="*/ 292843 w 804509"/>
                <a:gd name="csY43" fmla="*/ 328905 h 328905"/>
                <a:gd name="csX44" fmla="*/ 511757 w 804509"/>
                <a:gd name="csY44" fmla="*/ 328905 h 328905"/>
                <a:gd name="csX45" fmla="*/ 737572 w 804509"/>
                <a:gd name="csY45" fmla="*/ 222347 h 328905"/>
                <a:gd name="csX46" fmla="*/ 739095 w 804509"/>
                <a:gd name="csY46" fmla="*/ 220286 h 328905"/>
                <a:gd name="csX47" fmla="*/ 740977 w 804509"/>
                <a:gd name="csY47" fmla="*/ 217776 h 328905"/>
                <a:gd name="csX48" fmla="*/ 742679 w 804509"/>
                <a:gd name="csY48" fmla="*/ 215446 h 328905"/>
                <a:gd name="csX49" fmla="*/ 744293 w 804509"/>
                <a:gd name="csY49" fmla="*/ 213295 h 328905"/>
                <a:gd name="csX50" fmla="*/ 799760 w 804509"/>
                <a:gd name="csY50" fmla="*/ 88186 h 328905"/>
                <a:gd name="csX51" fmla="*/ 800119 w 804509"/>
                <a:gd name="csY51" fmla="*/ 85946 h 3289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804509" h="328905">
                  <a:moveTo>
                    <a:pt x="799940" y="85946"/>
                  </a:moveTo>
                  <a:lnTo>
                    <a:pt x="800299" y="83705"/>
                  </a:lnTo>
                  <a:cubicBezTo>
                    <a:pt x="800477" y="82539"/>
                    <a:pt x="800656" y="81286"/>
                    <a:pt x="800836" y="80122"/>
                  </a:cubicBezTo>
                  <a:lnTo>
                    <a:pt x="800836" y="79224"/>
                  </a:lnTo>
                  <a:cubicBezTo>
                    <a:pt x="803435" y="62913"/>
                    <a:pt x="804510" y="49111"/>
                    <a:pt x="804510" y="35938"/>
                  </a:cubicBezTo>
                  <a:cubicBezTo>
                    <a:pt x="804510" y="24735"/>
                    <a:pt x="803704" y="13174"/>
                    <a:pt x="802001" y="0"/>
                  </a:cubicBezTo>
                  <a:lnTo>
                    <a:pt x="721352" y="0"/>
                  </a:lnTo>
                  <a:cubicBezTo>
                    <a:pt x="709525" y="0"/>
                    <a:pt x="698413" y="6096"/>
                    <a:pt x="691692" y="16042"/>
                  </a:cubicBezTo>
                  <a:cubicBezTo>
                    <a:pt x="692499" y="23392"/>
                    <a:pt x="692946" y="29754"/>
                    <a:pt x="692946" y="35938"/>
                  </a:cubicBezTo>
                  <a:cubicBezTo>
                    <a:pt x="692946" y="43018"/>
                    <a:pt x="692409" y="50278"/>
                    <a:pt x="691334" y="58970"/>
                  </a:cubicBezTo>
                  <a:cubicBezTo>
                    <a:pt x="691065" y="61390"/>
                    <a:pt x="690617" y="63810"/>
                    <a:pt x="690258" y="66230"/>
                  </a:cubicBezTo>
                  <a:cubicBezTo>
                    <a:pt x="690169" y="66946"/>
                    <a:pt x="689989" y="67753"/>
                    <a:pt x="689900" y="68471"/>
                  </a:cubicBezTo>
                  <a:cubicBezTo>
                    <a:pt x="689720" y="69814"/>
                    <a:pt x="689542" y="71249"/>
                    <a:pt x="689273" y="72593"/>
                  </a:cubicBezTo>
                  <a:cubicBezTo>
                    <a:pt x="679684" y="119105"/>
                    <a:pt x="652622" y="159434"/>
                    <a:pt x="613105" y="186230"/>
                  </a:cubicBezTo>
                  <a:cubicBezTo>
                    <a:pt x="612120" y="186858"/>
                    <a:pt x="611134" y="187486"/>
                    <a:pt x="610147" y="188022"/>
                  </a:cubicBezTo>
                  <a:lnTo>
                    <a:pt x="608625" y="188919"/>
                  </a:lnTo>
                  <a:cubicBezTo>
                    <a:pt x="607549" y="189636"/>
                    <a:pt x="606385" y="190262"/>
                    <a:pt x="605309" y="190980"/>
                  </a:cubicBezTo>
                  <a:lnTo>
                    <a:pt x="604234" y="191608"/>
                  </a:lnTo>
                  <a:cubicBezTo>
                    <a:pt x="576097" y="208455"/>
                    <a:pt x="544106" y="217327"/>
                    <a:pt x="511667" y="217327"/>
                  </a:cubicBezTo>
                  <a:lnTo>
                    <a:pt x="292753" y="217327"/>
                  </a:lnTo>
                  <a:cubicBezTo>
                    <a:pt x="260941" y="217327"/>
                    <a:pt x="229489" y="208814"/>
                    <a:pt x="201800" y="192592"/>
                  </a:cubicBezTo>
                  <a:cubicBezTo>
                    <a:pt x="200276" y="191697"/>
                    <a:pt x="198843" y="190800"/>
                    <a:pt x="197409" y="189905"/>
                  </a:cubicBezTo>
                  <a:lnTo>
                    <a:pt x="195706" y="188919"/>
                  </a:lnTo>
                  <a:cubicBezTo>
                    <a:pt x="194810" y="188380"/>
                    <a:pt x="193824" y="187842"/>
                    <a:pt x="192928" y="187216"/>
                  </a:cubicBezTo>
                  <a:cubicBezTo>
                    <a:pt x="153411" y="161046"/>
                    <a:pt x="126080" y="121256"/>
                    <a:pt x="115865" y="75192"/>
                  </a:cubicBezTo>
                  <a:cubicBezTo>
                    <a:pt x="115416" y="73131"/>
                    <a:pt x="115058" y="71160"/>
                    <a:pt x="114610" y="69096"/>
                  </a:cubicBezTo>
                  <a:cubicBezTo>
                    <a:pt x="114341" y="67573"/>
                    <a:pt x="114072" y="65961"/>
                    <a:pt x="113893" y="64348"/>
                  </a:cubicBezTo>
                  <a:lnTo>
                    <a:pt x="113625" y="62734"/>
                  </a:lnTo>
                  <a:cubicBezTo>
                    <a:pt x="112101" y="52697"/>
                    <a:pt x="111474" y="44184"/>
                    <a:pt x="111474" y="35938"/>
                  </a:cubicBezTo>
                  <a:cubicBezTo>
                    <a:pt x="111474" y="28768"/>
                    <a:pt x="112011" y="21331"/>
                    <a:pt x="113176" y="12817"/>
                  </a:cubicBezTo>
                  <a:cubicBezTo>
                    <a:pt x="106366" y="4750"/>
                    <a:pt x="96330" y="0"/>
                    <a:pt x="85756" y="0"/>
                  </a:cubicBezTo>
                  <a:lnTo>
                    <a:pt x="2509" y="0"/>
                  </a:lnTo>
                  <a:cubicBezTo>
                    <a:pt x="806" y="13174"/>
                    <a:pt x="0" y="24735"/>
                    <a:pt x="0" y="35938"/>
                  </a:cubicBezTo>
                  <a:cubicBezTo>
                    <a:pt x="0" y="49111"/>
                    <a:pt x="1165" y="62913"/>
                    <a:pt x="3585" y="79224"/>
                  </a:cubicBezTo>
                  <a:lnTo>
                    <a:pt x="3585" y="79852"/>
                  </a:lnTo>
                  <a:cubicBezTo>
                    <a:pt x="3854" y="81106"/>
                    <a:pt x="4033" y="82452"/>
                    <a:pt x="4301" y="83705"/>
                  </a:cubicBezTo>
                  <a:lnTo>
                    <a:pt x="4660" y="85946"/>
                  </a:lnTo>
                  <a:cubicBezTo>
                    <a:pt x="4750" y="86753"/>
                    <a:pt x="4839" y="87469"/>
                    <a:pt x="5019" y="88276"/>
                  </a:cubicBezTo>
                  <a:cubicBezTo>
                    <a:pt x="13172" y="133355"/>
                    <a:pt x="32349" y="176640"/>
                    <a:pt x="60486" y="213385"/>
                  </a:cubicBezTo>
                  <a:cubicBezTo>
                    <a:pt x="61024" y="214102"/>
                    <a:pt x="61561" y="214818"/>
                    <a:pt x="62100" y="215535"/>
                  </a:cubicBezTo>
                  <a:cubicBezTo>
                    <a:pt x="62637" y="216343"/>
                    <a:pt x="63264" y="217058"/>
                    <a:pt x="63802" y="217866"/>
                  </a:cubicBezTo>
                  <a:cubicBezTo>
                    <a:pt x="64429" y="218673"/>
                    <a:pt x="65056" y="219478"/>
                    <a:pt x="65594" y="220286"/>
                  </a:cubicBezTo>
                  <a:cubicBezTo>
                    <a:pt x="66131" y="221003"/>
                    <a:pt x="66580" y="221719"/>
                    <a:pt x="67117" y="222347"/>
                  </a:cubicBezTo>
                  <a:cubicBezTo>
                    <a:pt x="123123" y="290010"/>
                    <a:pt x="205384" y="328905"/>
                    <a:pt x="292843" y="328905"/>
                  </a:cubicBezTo>
                  <a:lnTo>
                    <a:pt x="511757" y="328905"/>
                  </a:lnTo>
                  <a:cubicBezTo>
                    <a:pt x="599305" y="328905"/>
                    <a:pt x="681567" y="290100"/>
                    <a:pt x="737572" y="222347"/>
                  </a:cubicBezTo>
                  <a:cubicBezTo>
                    <a:pt x="738109" y="221719"/>
                    <a:pt x="738558" y="221003"/>
                    <a:pt x="739095" y="220286"/>
                  </a:cubicBezTo>
                  <a:cubicBezTo>
                    <a:pt x="739723" y="219478"/>
                    <a:pt x="740260" y="218583"/>
                    <a:pt x="740977" y="217776"/>
                  </a:cubicBezTo>
                  <a:cubicBezTo>
                    <a:pt x="741515" y="217058"/>
                    <a:pt x="742142" y="216253"/>
                    <a:pt x="742679" y="215446"/>
                  </a:cubicBezTo>
                  <a:cubicBezTo>
                    <a:pt x="743218" y="214728"/>
                    <a:pt x="743755" y="214013"/>
                    <a:pt x="744293" y="213295"/>
                  </a:cubicBezTo>
                  <a:cubicBezTo>
                    <a:pt x="772341" y="176552"/>
                    <a:pt x="791516" y="133265"/>
                    <a:pt x="799760" y="88186"/>
                  </a:cubicBezTo>
                  <a:cubicBezTo>
                    <a:pt x="799850" y="87469"/>
                    <a:pt x="800029" y="86664"/>
                    <a:pt x="800119" y="8594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orme libre 23">
              <a:extLst>
                <a:ext uri="{FF2B5EF4-FFF2-40B4-BE49-F238E27FC236}">
                  <a16:creationId xmlns:a16="http://schemas.microsoft.com/office/drawing/2014/main" id="{5F3D3678-FFDB-41E6-AA99-09F0DFAB1C7E}"/>
                </a:ext>
              </a:extLst>
            </p:cNvPr>
            <p:cNvSpPr/>
            <p:nvPr/>
          </p:nvSpPr>
          <p:spPr>
            <a:xfrm>
              <a:off x="5185817" y="2247153"/>
              <a:ext cx="699871" cy="145568"/>
            </a:xfrm>
            <a:custGeom>
              <a:avLst/>
              <a:gdLst>
                <a:gd name="csX0" fmla="*/ 213270 w 645453"/>
                <a:gd name="csY0" fmla="*/ 111576 h 134249"/>
                <a:gd name="csX1" fmla="*/ 432184 w 645453"/>
                <a:gd name="csY1" fmla="*/ 111576 h 134249"/>
                <a:gd name="csX2" fmla="*/ 519463 w 645453"/>
                <a:gd name="csY2" fmla="*/ 134250 h 134249"/>
                <a:gd name="csX3" fmla="*/ 641869 w 645453"/>
                <a:gd name="csY3" fmla="*/ 92398 h 134249"/>
                <a:gd name="csX4" fmla="*/ 645454 w 645453"/>
                <a:gd name="csY4" fmla="*/ 92398 h 134249"/>
                <a:gd name="csX5" fmla="*/ 432184 w 645453"/>
                <a:gd name="csY5" fmla="*/ 0 h 134249"/>
                <a:gd name="csX6" fmla="*/ 213270 w 645453"/>
                <a:gd name="csY6" fmla="*/ 0 h 134249"/>
                <a:gd name="csX7" fmla="*/ 0 w 645453"/>
                <a:gd name="csY7" fmla="*/ 92398 h 134249"/>
                <a:gd name="csX8" fmla="*/ 6272 w 645453"/>
                <a:gd name="csY8" fmla="*/ 92398 h 134249"/>
                <a:gd name="csX9" fmla="*/ 127513 w 645453"/>
                <a:gd name="csY9" fmla="*/ 133443 h 134249"/>
                <a:gd name="csX10" fmla="*/ 213360 w 645453"/>
                <a:gd name="csY10" fmla="*/ 111576 h 134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453" h="134249">
                  <a:moveTo>
                    <a:pt x="213270" y="111576"/>
                  </a:moveTo>
                  <a:lnTo>
                    <a:pt x="432184" y="111576"/>
                  </a:lnTo>
                  <a:cubicBezTo>
                    <a:pt x="462562" y="111576"/>
                    <a:pt x="492670" y="119374"/>
                    <a:pt x="519463" y="134250"/>
                  </a:cubicBezTo>
                  <a:cubicBezTo>
                    <a:pt x="554411" y="107274"/>
                    <a:pt x="597692" y="92398"/>
                    <a:pt x="641869" y="92398"/>
                  </a:cubicBezTo>
                  <a:lnTo>
                    <a:pt x="645454" y="92398"/>
                  </a:lnTo>
                  <a:cubicBezTo>
                    <a:pt x="590075" y="33428"/>
                    <a:pt x="513370" y="0"/>
                    <a:pt x="432184" y="0"/>
                  </a:cubicBezTo>
                  <a:lnTo>
                    <a:pt x="213270" y="0"/>
                  </a:lnTo>
                  <a:cubicBezTo>
                    <a:pt x="132084" y="0"/>
                    <a:pt x="55379" y="33428"/>
                    <a:pt x="0" y="92398"/>
                  </a:cubicBezTo>
                  <a:lnTo>
                    <a:pt x="6272" y="92398"/>
                  </a:lnTo>
                  <a:cubicBezTo>
                    <a:pt x="49913" y="92398"/>
                    <a:pt x="92745" y="106916"/>
                    <a:pt x="127513" y="133443"/>
                  </a:cubicBezTo>
                  <a:cubicBezTo>
                    <a:pt x="153949" y="119105"/>
                    <a:pt x="183519" y="111576"/>
                    <a:pt x="213360" y="11157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orme libre 24">
              <a:extLst>
                <a:ext uri="{FF2B5EF4-FFF2-40B4-BE49-F238E27FC236}">
                  <a16:creationId xmlns:a16="http://schemas.microsoft.com/office/drawing/2014/main" id="{26E14757-3383-4365-90A6-6FF64DE47973}"/>
                </a:ext>
              </a:extLst>
            </p:cNvPr>
            <p:cNvSpPr/>
            <p:nvPr/>
          </p:nvSpPr>
          <p:spPr>
            <a:xfrm>
              <a:off x="5944182" y="4104562"/>
              <a:ext cx="303637" cy="120985"/>
            </a:xfrm>
            <a:custGeom>
              <a:avLst/>
              <a:gdLst>
                <a:gd name="csX0" fmla="*/ 234416 w 280028"/>
                <a:gd name="csY0" fmla="*/ 111578 h 111578"/>
                <a:gd name="csX1" fmla="*/ 280028 w 280028"/>
                <a:gd name="csY1" fmla="*/ 0 h 111578"/>
                <a:gd name="csX2" fmla="*/ 0 w 280028"/>
                <a:gd name="csY2" fmla="*/ 0 h 111578"/>
                <a:gd name="csX3" fmla="*/ 45611 w 280028"/>
                <a:gd name="csY3" fmla="*/ 111578 h 111578"/>
                <a:gd name="csX4" fmla="*/ 234416 w 280028"/>
                <a:gd name="csY4" fmla="*/ 111578 h 111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0028" h="111578">
                  <a:moveTo>
                    <a:pt x="234416" y="111578"/>
                  </a:moveTo>
                  <a:cubicBezTo>
                    <a:pt x="242392" y="71608"/>
                    <a:pt x="257626" y="34146"/>
                    <a:pt x="280028" y="0"/>
                  </a:cubicBezTo>
                  <a:lnTo>
                    <a:pt x="0" y="0"/>
                  </a:lnTo>
                  <a:cubicBezTo>
                    <a:pt x="22313" y="34146"/>
                    <a:pt x="37635" y="71608"/>
                    <a:pt x="45611" y="111578"/>
                  </a:cubicBezTo>
                  <a:lnTo>
                    <a:pt x="234416" y="1115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orme libre 25">
              <a:extLst>
                <a:ext uri="{FF2B5EF4-FFF2-40B4-BE49-F238E27FC236}">
                  <a16:creationId xmlns:a16="http://schemas.microsoft.com/office/drawing/2014/main" id="{E202463C-AC23-4816-BAF5-A93CB41DC7D1}"/>
                </a:ext>
              </a:extLst>
            </p:cNvPr>
            <p:cNvSpPr/>
            <p:nvPr/>
          </p:nvSpPr>
          <p:spPr>
            <a:xfrm>
              <a:off x="5690293" y="4155580"/>
              <a:ext cx="808597" cy="326316"/>
            </a:xfrm>
            <a:custGeom>
              <a:avLst/>
              <a:gdLst>
                <a:gd name="csX0" fmla="*/ 679505 w 745725"/>
                <a:gd name="csY0" fmla="*/ 263303 h 300943"/>
                <a:gd name="csX1" fmla="*/ 681028 w 745725"/>
                <a:gd name="csY1" fmla="*/ 262137 h 300943"/>
                <a:gd name="csX2" fmla="*/ 683179 w 745725"/>
                <a:gd name="csY2" fmla="*/ 260435 h 300943"/>
                <a:gd name="csX3" fmla="*/ 684881 w 745725"/>
                <a:gd name="csY3" fmla="*/ 258912 h 300943"/>
                <a:gd name="csX4" fmla="*/ 686584 w 745725"/>
                <a:gd name="csY4" fmla="*/ 257389 h 300943"/>
                <a:gd name="csX5" fmla="*/ 745726 w 745725"/>
                <a:gd name="csY5" fmla="*/ 126992 h 300943"/>
                <a:gd name="csX6" fmla="*/ 691512 w 745725"/>
                <a:gd name="csY6" fmla="*/ 1166 h 300943"/>
                <a:gd name="csX7" fmla="*/ 628786 w 745725"/>
                <a:gd name="csY7" fmla="*/ 102257 h 300943"/>
                <a:gd name="csX8" fmla="*/ 634163 w 745725"/>
                <a:gd name="csY8" fmla="*/ 127082 h 300943"/>
                <a:gd name="csX9" fmla="*/ 627621 w 745725"/>
                <a:gd name="csY9" fmla="*/ 154416 h 300943"/>
                <a:gd name="csX10" fmla="*/ 623409 w 745725"/>
                <a:gd name="csY10" fmla="*/ 162123 h 300943"/>
                <a:gd name="csX11" fmla="*/ 619825 w 745725"/>
                <a:gd name="csY11" fmla="*/ 166604 h 300943"/>
                <a:gd name="csX12" fmla="*/ 618929 w 745725"/>
                <a:gd name="csY12" fmla="*/ 167590 h 300943"/>
                <a:gd name="csX13" fmla="*/ 571794 w 745725"/>
                <a:gd name="csY13" fmla="*/ 189457 h 300943"/>
                <a:gd name="csX14" fmla="*/ 173930 w 745725"/>
                <a:gd name="csY14" fmla="*/ 189457 h 300943"/>
                <a:gd name="csX15" fmla="*/ 129126 w 745725"/>
                <a:gd name="csY15" fmla="*/ 170367 h 300943"/>
                <a:gd name="csX16" fmla="*/ 125363 w 745725"/>
                <a:gd name="csY16" fmla="*/ 165886 h 300943"/>
                <a:gd name="csX17" fmla="*/ 124825 w 745725"/>
                <a:gd name="csY17" fmla="*/ 165170 h 300943"/>
                <a:gd name="csX18" fmla="*/ 120434 w 745725"/>
                <a:gd name="csY18" fmla="*/ 158718 h 300943"/>
                <a:gd name="csX19" fmla="*/ 111473 w 745725"/>
                <a:gd name="csY19" fmla="*/ 126903 h 300943"/>
                <a:gd name="csX20" fmla="*/ 118822 w 745725"/>
                <a:gd name="csY20" fmla="*/ 98045 h 300943"/>
                <a:gd name="csX21" fmla="*/ 55288 w 745725"/>
                <a:gd name="csY21" fmla="*/ 0 h 300943"/>
                <a:gd name="csX22" fmla="*/ 0 w 745725"/>
                <a:gd name="csY22" fmla="*/ 126903 h 300943"/>
                <a:gd name="csX23" fmla="*/ 60127 w 745725"/>
                <a:gd name="csY23" fmla="*/ 258194 h 300943"/>
                <a:gd name="csX24" fmla="*/ 60127 w 745725"/>
                <a:gd name="csY24" fmla="*/ 258194 h 300943"/>
                <a:gd name="csX25" fmla="*/ 61830 w 745725"/>
                <a:gd name="csY25" fmla="*/ 259809 h 300943"/>
                <a:gd name="csX26" fmla="*/ 63532 w 745725"/>
                <a:gd name="csY26" fmla="*/ 261332 h 300943"/>
                <a:gd name="csX27" fmla="*/ 65324 w 745725"/>
                <a:gd name="csY27" fmla="*/ 262675 h 300943"/>
                <a:gd name="csX28" fmla="*/ 67296 w 745725"/>
                <a:gd name="csY28" fmla="*/ 264111 h 300943"/>
                <a:gd name="csX29" fmla="*/ 173930 w 745725"/>
                <a:gd name="csY29" fmla="*/ 300943 h 300943"/>
                <a:gd name="csX30" fmla="*/ 571794 w 745725"/>
                <a:gd name="csY30" fmla="*/ 300943 h 300943"/>
                <a:gd name="csX31" fmla="*/ 679594 w 745725"/>
                <a:gd name="csY31" fmla="*/ 263303 h 30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45725" h="300943">
                  <a:moveTo>
                    <a:pt x="679505" y="263303"/>
                  </a:moveTo>
                  <a:lnTo>
                    <a:pt x="681028" y="262137"/>
                  </a:lnTo>
                  <a:cubicBezTo>
                    <a:pt x="681745" y="261601"/>
                    <a:pt x="682461" y="261063"/>
                    <a:pt x="683179" y="260435"/>
                  </a:cubicBezTo>
                  <a:cubicBezTo>
                    <a:pt x="683716" y="259986"/>
                    <a:pt x="684344" y="259450"/>
                    <a:pt x="684881" y="258912"/>
                  </a:cubicBezTo>
                  <a:cubicBezTo>
                    <a:pt x="685419" y="258374"/>
                    <a:pt x="686046" y="257836"/>
                    <a:pt x="686584" y="257389"/>
                  </a:cubicBezTo>
                  <a:cubicBezTo>
                    <a:pt x="724130" y="224228"/>
                    <a:pt x="745726" y="176732"/>
                    <a:pt x="745726" y="126992"/>
                  </a:cubicBezTo>
                  <a:cubicBezTo>
                    <a:pt x="745726" y="77253"/>
                    <a:pt x="726012" y="34056"/>
                    <a:pt x="691512" y="1166"/>
                  </a:cubicBezTo>
                  <a:cubicBezTo>
                    <a:pt x="657998" y="25184"/>
                    <a:pt x="635417" y="61570"/>
                    <a:pt x="628786" y="102257"/>
                  </a:cubicBezTo>
                  <a:cubicBezTo>
                    <a:pt x="632370" y="110322"/>
                    <a:pt x="634163" y="118658"/>
                    <a:pt x="634163" y="127082"/>
                  </a:cubicBezTo>
                  <a:cubicBezTo>
                    <a:pt x="634163" y="136403"/>
                    <a:pt x="632011" y="145544"/>
                    <a:pt x="627621" y="154416"/>
                  </a:cubicBezTo>
                  <a:cubicBezTo>
                    <a:pt x="626367" y="157014"/>
                    <a:pt x="625023" y="159613"/>
                    <a:pt x="623409" y="162123"/>
                  </a:cubicBezTo>
                  <a:cubicBezTo>
                    <a:pt x="622334" y="163735"/>
                    <a:pt x="621079" y="165170"/>
                    <a:pt x="619825" y="166604"/>
                  </a:cubicBezTo>
                  <a:lnTo>
                    <a:pt x="618929" y="167590"/>
                  </a:lnTo>
                  <a:cubicBezTo>
                    <a:pt x="606922" y="181480"/>
                    <a:pt x="589716" y="189457"/>
                    <a:pt x="571794" y="189457"/>
                  </a:cubicBezTo>
                  <a:lnTo>
                    <a:pt x="173930" y="189457"/>
                  </a:lnTo>
                  <a:cubicBezTo>
                    <a:pt x="156995" y="189457"/>
                    <a:pt x="141044" y="182646"/>
                    <a:pt x="129126" y="170367"/>
                  </a:cubicBezTo>
                  <a:cubicBezTo>
                    <a:pt x="127783" y="168934"/>
                    <a:pt x="126528" y="167411"/>
                    <a:pt x="125363" y="165886"/>
                  </a:cubicBezTo>
                  <a:lnTo>
                    <a:pt x="124825" y="165170"/>
                  </a:lnTo>
                  <a:cubicBezTo>
                    <a:pt x="123212" y="163109"/>
                    <a:pt x="121689" y="160959"/>
                    <a:pt x="120434" y="158718"/>
                  </a:cubicBezTo>
                  <a:cubicBezTo>
                    <a:pt x="114609" y="148859"/>
                    <a:pt x="111473" y="137926"/>
                    <a:pt x="111473" y="126903"/>
                  </a:cubicBezTo>
                  <a:cubicBezTo>
                    <a:pt x="111473" y="117044"/>
                    <a:pt x="113982" y="107097"/>
                    <a:pt x="118822" y="98045"/>
                  </a:cubicBezTo>
                  <a:cubicBezTo>
                    <a:pt x="111294" y="58432"/>
                    <a:pt x="88354" y="23123"/>
                    <a:pt x="55288" y="0"/>
                  </a:cubicBezTo>
                  <a:cubicBezTo>
                    <a:pt x="20072" y="32982"/>
                    <a:pt x="0" y="78866"/>
                    <a:pt x="0" y="126903"/>
                  </a:cubicBezTo>
                  <a:cubicBezTo>
                    <a:pt x="0" y="174938"/>
                    <a:pt x="21954" y="224946"/>
                    <a:pt x="60127" y="258194"/>
                  </a:cubicBezTo>
                  <a:lnTo>
                    <a:pt x="60127" y="258194"/>
                  </a:lnTo>
                  <a:cubicBezTo>
                    <a:pt x="60754" y="258733"/>
                    <a:pt x="61292" y="259271"/>
                    <a:pt x="61830" y="259809"/>
                  </a:cubicBezTo>
                  <a:cubicBezTo>
                    <a:pt x="62368" y="260345"/>
                    <a:pt x="62906" y="260794"/>
                    <a:pt x="63532" y="261332"/>
                  </a:cubicBezTo>
                  <a:cubicBezTo>
                    <a:pt x="64071" y="261781"/>
                    <a:pt x="64697" y="262227"/>
                    <a:pt x="65324" y="262675"/>
                  </a:cubicBezTo>
                  <a:cubicBezTo>
                    <a:pt x="65952" y="263124"/>
                    <a:pt x="66669" y="263662"/>
                    <a:pt x="67296" y="264111"/>
                  </a:cubicBezTo>
                  <a:cubicBezTo>
                    <a:pt x="98211" y="288218"/>
                    <a:pt x="135130" y="300943"/>
                    <a:pt x="173930" y="300943"/>
                  </a:cubicBezTo>
                  <a:lnTo>
                    <a:pt x="571794" y="300943"/>
                  </a:lnTo>
                  <a:cubicBezTo>
                    <a:pt x="611223" y="300943"/>
                    <a:pt x="648500" y="287949"/>
                    <a:pt x="679594" y="2633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orme libre 26">
              <a:extLst>
                <a:ext uri="{FF2B5EF4-FFF2-40B4-BE49-F238E27FC236}">
                  <a16:creationId xmlns:a16="http://schemas.microsoft.com/office/drawing/2014/main" id="{97A65517-7249-4C0C-A2A8-BE6F0F8C0B11}"/>
                </a:ext>
              </a:extLst>
            </p:cNvPr>
            <p:cNvSpPr/>
            <p:nvPr/>
          </p:nvSpPr>
          <p:spPr>
            <a:xfrm>
              <a:off x="6810885" y="4104468"/>
              <a:ext cx="808793" cy="377427"/>
            </a:xfrm>
            <a:custGeom>
              <a:avLst/>
              <a:gdLst>
                <a:gd name="csX0" fmla="*/ 571796 w 745905"/>
                <a:gd name="csY0" fmla="*/ 88 h 348080"/>
                <a:gd name="csX1" fmla="*/ 234148 w 745905"/>
                <a:gd name="csY1" fmla="*/ 88 h 348080"/>
                <a:gd name="csX2" fmla="*/ 279759 w 745905"/>
                <a:gd name="csY2" fmla="*/ 111666 h 348080"/>
                <a:gd name="csX3" fmla="*/ 571796 w 745905"/>
                <a:gd name="csY3" fmla="*/ 111666 h 348080"/>
                <a:gd name="csX4" fmla="*/ 634253 w 745905"/>
                <a:gd name="csY4" fmla="*/ 174130 h 348080"/>
                <a:gd name="csX5" fmla="*/ 571796 w 745905"/>
                <a:gd name="csY5" fmla="*/ 236595 h 348080"/>
                <a:gd name="csX6" fmla="*/ 173931 w 745905"/>
                <a:gd name="csY6" fmla="*/ 236595 h 348080"/>
                <a:gd name="csX7" fmla="*/ 129127 w 745905"/>
                <a:gd name="csY7" fmla="*/ 217505 h 348080"/>
                <a:gd name="csX8" fmla="*/ 125363 w 745905"/>
                <a:gd name="csY8" fmla="*/ 213024 h 348080"/>
                <a:gd name="csX9" fmla="*/ 124826 w 745905"/>
                <a:gd name="csY9" fmla="*/ 212308 h 348080"/>
                <a:gd name="csX10" fmla="*/ 120435 w 745905"/>
                <a:gd name="csY10" fmla="*/ 205856 h 348080"/>
                <a:gd name="csX11" fmla="*/ 111474 w 745905"/>
                <a:gd name="csY11" fmla="*/ 174040 h 348080"/>
                <a:gd name="csX12" fmla="*/ 118822 w 745905"/>
                <a:gd name="csY12" fmla="*/ 145183 h 348080"/>
                <a:gd name="csX13" fmla="*/ 55289 w 745905"/>
                <a:gd name="csY13" fmla="*/ 47138 h 348080"/>
                <a:gd name="csX14" fmla="*/ 0 w 745905"/>
                <a:gd name="csY14" fmla="*/ 174040 h 348080"/>
                <a:gd name="csX15" fmla="*/ 60217 w 745905"/>
                <a:gd name="csY15" fmla="*/ 305332 h 348080"/>
                <a:gd name="csX16" fmla="*/ 61920 w 745905"/>
                <a:gd name="csY16" fmla="*/ 306947 h 348080"/>
                <a:gd name="csX17" fmla="*/ 63622 w 745905"/>
                <a:gd name="csY17" fmla="*/ 308470 h 348080"/>
                <a:gd name="csX18" fmla="*/ 65415 w 745905"/>
                <a:gd name="csY18" fmla="*/ 309813 h 348080"/>
                <a:gd name="csX19" fmla="*/ 67386 w 745905"/>
                <a:gd name="csY19" fmla="*/ 311249 h 348080"/>
                <a:gd name="csX20" fmla="*/ 174021 w 745905"/>
                <a:gd name="csY20" fmla="*/ 348081 h 348080"/>
                <a:gd name="csX21" fmla="*/ 571885 w 745905"/>
                <a:gd name="csY21" fmla="*/ 348081 h 348080"/>
                <a:gd name="csX22" fmla="*/ 745905 w 745905"/>
                <a:gd name="csY22" fmla="*/ 174040 h 348080"/>
                <a:gd name="csX23" fmla="*/ 571885 w 745905"/>
                <a:gd name="csY23" fmla="*/ 0 h 348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45905" h="348080">
                  <a:moveTo>
                    <a:pt x="571796" y="88"/>
                  </a:moveTo>
                  <a:lnTo>
                    <a:pt x="234148" y="88"/>
                  </a:lnTo>
                  <a:cubicBezTo>
                    <a:pt x="256461" y="34233"/>
                    <a:pt x="271784" y="71696"/>
                    <a:pt x="279759" y="111666"/>
                  </a:cubicBezTo>
                  <a:lnTo>
                    <a:pt x="571796" y="111666"/>
                  </a:lnTo>
                  <a:cubicBezTo>
                    <a:pt x="606205" y="111666"/>
                    <a:pt x="634253" y="139715"/>
                    <a:pt x="634253" y="174130"/>
                  </a:cubicBezTo>
                  <a:cubicBezTo>
                    <a:pt x="634253" y="208543"/>
                    <a:pt x="606205" y="236595"/>
                    <a:pt x="571796" y="236595"/>
                  </a:cubicBezTo>
                  <a:lnTo>
                    <a:pt x="173931" y="236595"/>
                  </a:lnTo>
                  <a:cubicBezTo>
                    <a:pt x="156995" y="236595"/>
                    <a:pt x="141044" y="229784"/>
                    <a:pt x="129127" y="217505"/>
                  </a:cubicBezTo>
                  <a:cubicBezTo>
                    <a:pt x="127783" y="216071"/>
                    <a:pt x="126528" y="214549"/>
                    <a:pt x="125363" y="213024"/>
                  </a:cubicBezTo>
                  <a:lnTo>
                    <a:pt x="124826" y="212308"/>
                  </a:lnTo>
                  <a:cubicBezTo>
                    <a:pt x="123212" y="210247"/>
                    <a:pt x="121778" y="208096"/>
                    <a:pt x="120435" y="205856"/>
                  </a:cubicBezTo>
                  <a:cubicBezTo>
                    <a:pt x="114610" y="195997"/>
                    <a:pt x="111474" y="185063"/>
                    <a:pt x="111474" y="174040"/>
                  </a:cubicBezTo>
                  <a:cubicBezTo>
                    <a:pt x="111474" y="164181"/>
                    <a:pt x="113982" y="154235"/>
                    <a:pt x="118822" y="145183"/>
                  </a:cubicBezTo>
                  <a:cubicBezTo>
                    <a:pt x="111295" y="105570"/>
                    <a:pt x="88354" y="70260"/>
                    <a:pt x="55289" y="47138"/>
                  </a:cubicBezTo>
                  <a:cubicBezTo>
                    <a:pt x="20072" y="80119"/>
                    <a:pt x="0" y="126003"/>
                    <a:pt x="0" y="174040"/>
                  </a:cubicBezTo>
                  <a:cubicBezTo>
                    <a:pt x="0" y="222075"/>
                    <a:pt x="21954" y="272173"/>
                    <a:pt x="60217" y="305332"/>
                  </a:cubicBezTo>
                  <a:cubicBezTo>
                    <a:pt x="60845" y="305870"/>
                    <a:pt x="61382" y="306409"/>
                    <a:pt x="61920" y="306947"/>
                  </a:cubicBezTo>
                  <a:cubicBezTo>
                    <a:pt x="62457" y="307483"/>
                    <a:pt x="62995" y="308021"/>
                    <a:pt x="63622" y="308470"/>
                  </a:cubicBezTo>
                  <a:cubicBezTo>
                    <a:pt x="64160" y="308918"/>
                    <a:pt x="64787" y="309365"/>
                    <a:pt x="65415" y="309813"/>
                  </a:cubicBezTo>
                  <a:cubicBezTo>
                    <a:pt x="66042" y="310262"/>
                    <a:pt x="66758" y="310800"/>
                    <a:pt x="67386" y="311249"/>
                  </a:cubicBezTo>
                  <a:cubicBezTo>
                    <a:pt x="98301" y="335356"/>
                    <a:pt x="135220" y="348081"/>
                    <a:pt x="174021" y="348081"/>
                  </a:cubicBezTo>
                  <a:lnTo>
                    <a:pt x="571885" y="348081"/>
                  </a:lnTo>
                  <a:cubicBezTo>
                    <a:pt x="667856" y="348081"/>
                    <a:pt x="745905" y="270023"/>
                    <a:pt x="745905" y="174040"/>
                  </a:cubicBezTo>
                  <a:cubicBezTo>
                    <a:pt x="745905" y="78058"/>
                    <a:pt x="667856" y="0"/>
                    <a:pt x="571885" y="0"/>
                  </a:cubicBezTo>
                  <a:close/>
                </a:path>
              </a:pathLst>
            </a:cu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orme libre 27">
              <a:extLst>
                <a:ext uri="{FF2B5EF4-FFF2-40B4-BE49-F238E27FC236}">
                  <a16:creationId xmlns:a16="http://schemas.microsoft.com/office/drawing/2014/main" id="{B56AD76D-6785-4394-9832-8EEA798FD0AA}"/>
                </a:ext>
              </a:extLst>
            </p:cNvPr>
            <p:cNvSpPr/>
            <p:nvPr/>
          </p:nvSpPr>
          <p:spPr>
            <a:xfrm>
              <a:off x="4572421" y="4104468"/>
              <a:ext cx="808695" cy="377427"/>
            </a:xfrm>
            <a:custGeom>
              <a:avLst/>
              <a:gdLst>
                <a:gd name="csX0" fmla="*/ 678072 w 745815"/>
                <a:gd name="csY0" fmla="*/ 311605 h 348080"/>
                <a:gd name="csX1" fmla="*/ 678788 w 745815"/>
                <a:gd name="csY1" fmla="*/ 311069 h 348080"/>
                <a:gd name="csX2" fmla="*/ 680491 w 745815"/>
                <a:gd name="csY2" fmla="*/ 309813 h 348080"/>
                <a:gd name="csX3" fmla="*/ 682283 w 745815"/>
                <a:gd name="csY3" fmla="*/ 308470 h 348080"/>
                <a:gd name="csX4" fmla="*/ 683897 w 745815"/>
                <a:gd name="csY4" fmla="*/ 307034 h 348080"/>
                <a:gd name="csX5" fmla="*/ 685599 w 745815"/>
                <a:gd name="csY5" fmla="*/ 305422 h 348080"/>
                <a:gd name="csX6" fmla="*/ 745816 w 745815"/>
                <a:gd name="csY6" fmla="*/ 174130 h 348080"/>
                <a:gd name="csX7" fmla="*/ 690528 w 745815"/>
                <a:gd name="csY7" fmla="*/ 47227 h 348080"/>
                <a:gd name="csX8" fmla="*/ 626994 w 745815"/>
                <a:gd name="csY8" fmla="*/ 145273 h 348080"/>
                <a:gd name="csX9" fmla="*/ 634342 w 745815"/>
                <a:gd name="csY9" fmla="*/ 174130 h 348080"/>
                <a:gd name="csX10" fmla="*/ 625382 w 745815"/>
                <a:gd name="csY10" fmla="*/ 205856 h 348080"/>
                <a:gd name="csX11" fmla="*/ 620991 w 745815"/>
                <a:gd name="csY11" fmla="*/ 212308 h 348080"/>
                <a:gd name="csX12" fmla="*/ 620453 w 745815"/>
                <a:gd name="csY12" fmla="*/ 212934 h 348080"/>
                <a:gd name="csX13" fmla="*/ 616690 w 745815"/>
                <a:gd name="csY13" fmla="*/ 217415 h 348080"/>
                <a:gd name="csX14" fmla="*/ 571885 w 745815"/>
                <a:gd name="csY14" fmla="*/ 236505 h 348080"/>
                <a:gd name="csX15" fmla="*/ 174021 w 745815"/>
                <a:gd name="csY15" fmla="*/ 236505 h 348080"/>
                <a:gd name="csX16" fmla="*/ 111564 w 745815"/>
                <a:gd name="csY16" fmla="*/ 174040 h 348080"/>
                <a:gd name="csX17" fmla="*/ 174021 w 745815"/>
                <a:gd name="csY17" fmla="*/ 111576 h 348080"/>
                <a:gd name="csX18" fmla="*/ 466057 w 745815"/>
                <a:gd name="csY18" fmla="*/ 111576 h 348080"/>
                <a:gd name="csX19" fmla="*/ 511667 w 745815"/>
                <a:gd name="csY19" fmla="*/ 0 h 348080"/>
                <a:gd name="csX20" fmla="*/ 174021 w 745815"/>
                <a:gd name="csY20" fmla="*/ 0 h 348080"/>
                <a:gd name="csX21" fmla="*/ 0 w 745815"/>
                <a:gd name="csY21" fmla="*/ 174040 h 348080"/>
                <a:gd name="csX22" fmla="*/ 174021 w 745815"/>
                <a:gd name="csY22" fmla="*/ 348081 h 348080"/>
                <a:gd name="csX23" fmla="*/ 571885 w 745815"/>
                <a:gd name="csY23" fmla="*/ 348081 h 348080"/>
                <a:gd name="csX24" fmla="*/ 678072 w 745815"/>
                <a:gd name="csY24" fmla="*/ 311605 h 348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5815" h="348080">
                  <a:moveTo>
                    <a:pt x="678072" y="311605"/>
                  </a:moveTo>
                  <a:lnTo>
                    <a:pt x="678788" y="311069"/>
                  </a:lnTo>
                  <a:cubicBezTo>
                    <a:pt x="679326" y="310621"/>
                    <a:pt x="679953" y="310172"/>
                    <a:pt x="680491" y="309813"/>
                  </a:cubicBezTo>
                  <a:cubicBezTo>
                    <a:pt x="681118" y="309365"/>
                    <a:pt x="681745" y="308918"/>
                    <a:pt x="682283" y="308470"/>
                  </a:cubicBezTo>
                  <a:cubicBezTo>
                    <a:pt x="682821" y="308021"/>
                    <a:pt x="683358" y="307483"/>
                    <a:pt x="683897" y="307034"/>
                  </a:cubicBezTo>
                  <a:cubicBezTo>
                    <a:pt x="684434" y="306498"/>
                    <a:pt x="685061" y="305960"/>
                    <a:pt x="685599" y="305422"/>
                  </a:cubicBezTo>
                  <a:cubicBezTo>
                    <a:pt x="723862" y="272173"/>
                    <a:pt x="745816" y="224316"/>
                    <a:pt x="745816" y="174130"/>
                  </a:cubicBezTo>
                  <a:cubicBezTo>
                    <a:pt x="745816" y="123942"/>
                    <a:pt x="725743" y="80209"/>
                    <a:pt x="690528" y="47227"/>
                  </a:cubicBezTo>
                  <a:cubicBezTo>
                    <a:pt x="657372" y="70350"/>
                    <a:pt x="634432" y="105660"/>
                    <a:pt x="626994" y="145273"/>
                  </a:cubicBezTo>
                  <a:cubicBezTo>
                    <a:pt x="631743" y="154325"/>
                    <a:pt x="634342" y="164271"/>
                    <a:pt x="634342" y="174130"/>
                  </a:cubicBezTo>
                  <a:cubicBezTo>
                    <a:pt x="634342" y="185063"/>
                    <a:pt x="631296" y="196087"/>
                    <a:pt x="625382" y="205856"/>
                  </a:cubicBezTo>
                  <a:cubicBezTo>
                    <a:pt x="624037" y="208096"/>
                    <a:pt x="622603" y="210247"/>
                    <a:pt x="620991" y="212308"/>
                  </a:cubicBezTo>
                  <a:lnTo>
                    <a:pt x="620453" y="212934"/>
                  </a:lnTo>
                  <a:cubicBezTo>
                    <a:pt x="619288" y="214459"/>
                    <a:pt x="618033" y="215982"/>
                    <a:pt x="616690" y="217415"/>
                  </a:cubicBezTo>
                  <a:cubicBezTo>
                    <a:pt x="604592" y="229784"/>
                    <a:pt x="588732" y="236505"/>
                    <a:pt x="571885" y="236505"/>
                  </a:cubicBezTo>
                  <a:lnTo>
                    <a:pt x="174021" y="236505"/>
                  </a:lnTo>
                  <a:cubicBezTo>
                    <a:pt x="139610" y="236505"/>
                    <a:pt x="111564" y="208453"/>
                    <a:pt x="111564" y="174040"/>
                  </a:cubicBezTo>
                  <a:cubicBezTo>
                    <a:pt x="111564" y="139626"/>
                    <a:pt x="139610" y="111576"/>
                    <a:pt x="174021" y="111576"/>
                  </a:cubicBezTo>
                  <a:lnTo>
                    <a:pt x="466057" y="111576"/>
                  </a:lnTo>
                  <a:cubicBezTo>
                    <a:pt x="474032" y="71606"/>
                    <a:pt x="489265" y="34143"/>
                    <a:pt x="511667" y="0"/>
                  </a:cubicBezTo>
                  <a:lnTo>
                    <a:pt x="174021" y="0"/>
                  </a:lnTo>
                  <a:cubicBezTo>
                    <a:pt x="78049" y="0"/>
                    <a:pt x="0" y="78058"/>
                    <a:pt x="0" y="174040"/>
                  </a:cubicBezTo>
                  <a:cubicBezTo>
                    <a:pt x="0" y="270023"/>
                    <a:pt x="78049" y="348081"/>
                    <a:pt x="174021" y="348081"/>
                  </a:cubicBezTo>
                  <a:lnTo>
                    <a:pt x="571885" y="348081"/>
                  </a:lnTo>
                  <a:cubicBezTo>
                    <a:pt x="610506" y="348081"/>
                    <a:pt x="647246" y="335445"/>
                    <a:pt x="678072" y="311605"/>
                  </a:cubicBezTo>
                  <a:close/>
                </a:path>
              </a:pathLst>
            </a:cu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orme libre 28">
              <a:extLst>
                <a:ext uri="{FF2B5EF4-FFF2-40B4-BE49-F238E27FC236}">
                  <a16:creationId xmlns:a16="http://schemas.microsoft.com/office/drawing/2014/main" id="{847DC7A0-4899-4CA3-967F-B96B36452C35}"/>
                </a:ext>
              </a:extLst>
            </p:cNvPr>
            <p:cNvSpPr/>
            <p:nvPr/>
          </p:nvSpPr>
          <p:spPr>
            <a:xfrm>
              <a:off x="5099341" y="3975516"/>
              <a:ext cx="872337" cy="356633"/>
            </a:xfrm>
            <a:custGeom>
              <a:avLst/>
              <a:gdLst>
                <a:gd name="csX0" fmla="*/ 5288 w 804509"/>
                <a:gd name="csY0" fmla="*/ 242329 h 328903"/>
                <a:gd name="csX1" fmla="*/ 2599 w 804509"/>
                <a:gd name="csY1" fmla="*/ 257477 h 328903"/>
                <a:gd name="csX2" fmla="*/ 2151 w 804509"/>
                <a:gd name="csY2" fmla="*/ 257477 h 328903"/>
                <a:gd name="csX3" fmla="*/ 0 w 804509"/>
                <a:gd name="csY3" fmla="*/ 292966 h 328903"/>
                <a:gd name="csX4" fmla="*/ 2151 w 804509"/>
                <a:gd name="csY4" fmla="*/ 328455 h 328903"/>
                <a:gd name="csX5" fmla="*/ 85936 w 804509"/>
                <a:gd name="csY5" fmla="*/ 328455 h 328903"/>
                <a:gd name="csX6" fmla="*/ 111384 w 804509"/>
                <a:gd name="csY6" fmla="*/ 317611 h 328903"/>
                <a:gd name="csX7" fmla="*/ 112997 w 804509"/>
                <a:gd name="csY7" fmla="*/ 315550 h 328903"/>
                <a:gd name="csX8" fmla="*/ 111564 w 804509"/>
                <a:gd name="csY8" fmla="*/ 292966 h 328903"/>
                <a:gd name="csX9" fmla="*/ 113087 w 804509"/>
                <a:gd name="csY9" fmla="*/ 269664 h 328903"/>
                <a:gd name="csX10" fmla="*/ 113087 w 804509"/>
                <a:gd name="csY10" fmla="*/ 269664 h 328903"/>
                <a:gd name="csX11" fmla="*/ 113983 w 804509"/>
                <a:gd name="csY11" fmla="*/ 262584 h 328903"/>
                <a:gd name="csX12" fmla="*/ 195617 w 804509"/>
                <a:gd name="csY12" fmla="*/ 139715 h 328903"/>
                <a:gd name="csX13" fmla="*/ 207086 w 804509"/>
                <a:gd name="csY13" fmla="*/ 132368 h 328903"/>
                <a:gd name="csX14" fmla="*/ 207714 w 804509"/>
                <a:gd name="csY14" fmla="*/ 132904 h 328903"/>
                <a:gd name="csX15" fmla="*/ 292843 w 804509"/>
                <a:gd name="csY15" fmla="*/ 111576 h 328903"/>
                <a:gd name="csX16" fmla="*/ 511667 w 804509"/>
                <a:gd name="csY16" fmla="*/ 111576 h 328903"/>
                <a:gd name="csX17" fmla="*/ 602710 w 804509"/>
                <a:gd name="csY17" fmla="*/ 136311 h 328903"/>
                <a:gd name="csX18" fmla="*/ 607191 w 804509"/>
                <a:gd name="csY18" fmla="*/ 139000 h 328903"/>
                <a:gd name="csX19" fmla="*/ 608714 w 804509"/>
                <a:gd name="csY19" fmla="*/ 139895 h 328903"/>
                <a:gd name="csX20" fmla="*/ 611581 w 804509"/>
                <a:gd name="csY20" fmla="*/ 141687 h 328903"/>
                <a:gd name="csX21" fmla="*/ 688645 w 804509"/>
                <a:gd name="csY21" fmla="*/ 253711 h 328903"/>
                <a:gd name="csX22" fmla="*/ 689900 w 804509"/>
                <a:gd name="csY22" fmla="*/ 259807 h 328903"/>
                <a:gd name="csX23" fmla="*/ 690617 w 804509"/>
                <a:gd name="csY23" fmla="*/ 264557 h 328903"/>
                <a:gd name="csX24" fmla="*/ 690885 w 804509"/>
                <a:gd name="csY24" fmla="*/ 266170 h 328903"/>
                <a:gd name="csX25" fmla="*/ 693037 w 804509"/>
                <a:gd name="csY25" fmla="*/ 292966 h 328903"/>
                <a:gd name="csX26" fmla="*/ 691334 w 804509"/>
                <a:gd name="csY26" fmla="*/ 316088 h 328903"/>
                <a:gd name="csX27" fmla="*/ 718755 w 804509"/>
                <a:gd name="csY27" fmla="*/ 328903 h 328903"/>
                <a:gd name="csX28" fmla="*/ 802001 w 804509"/>
                <a:gd name="csY28" fmla="*/ 328903 h 328903"/>
                <a:gd name="csX29" fmla="*/ 804510 w 804509"/>
                <a:gd name="csY29" fmla="*/ 292966 h 328903"/>
                <a:gd name="csX30" fmla="*/ 800925 w 804509"/>
                <a:gd name="csY30" fmla="*/ 249679 h 328903"/>
                <a:gd name="csX31" fmla="*/ 800746 w 804509"/>
                <a:gd name="csY31" fmla="*/ 248515 h 328903"/>
                <a:gd name="csX32" fmla="*/ 800209 w 804509"/>
                <a:gd name="csY32" fmla="*/ 245198 h 328903"/>
                <a:gd name="csX33" fmla="*/ 799850 w 804509"/>
                <a:gd name="csY33" fmla="*/ 242957 h 328903"/>
                <a:gd name="csX34" fmla="*/ 799492 w 804509"/>
                <a:gd name="csY34" fmla="*/ 240717 h 328903"/>
                <a:gd name="csX35" fmla="*/ 744024 w 804509"/>
                <a:gd name="csY35" fmla="*/ 115519 h 328903"/>
                <a:gd name="csX36" fmla="*/ 742410 w 804509"/>
                <a:gd name="csY36" fmla="*/ 113368 h 328903"/>
                <a:gd name="csX37" fmla="*/ 740619 w 804509"/>
                <a:gd name="csY37" fmla="*/ 111038 h 328903"/>
                <a:gd name="csX38" fmla="*/ 738827 w 804509"/>
                <a:gd name="csY38" fmla="*/ 108618 h 328903"/>
                <a:gd name="csX39" fmla="*/ 737303 w 804509"/>
                <a:gd name="csY39" fmla="*/ 106557 h 328903"/>
                <a:gd name="csX40" fmla="*/ 511489 w 804509"/>
                <a:gd name="csY40" fmla="*/ 0 h 328903"/>
                <a:gd name="csX41" fmla="*/ 292663 w 804509"/>
                <a:gd name="csY41" fmla="*/ 0 h 328903"/>
                <a:gd name="csX42" fmla="*/ 69537 w 804509"/>
                <a:gd name="csY42" fmla="*/ 103419 h 328903"/>
                <a:gd name="csX43" fmla="*/ 67924 w 804509"/>
                <a:gd name="csY43" fmla="*/ 105749 h 328903"/>
                <a:gd name="csX44" fmla="*/ 56723 w 804509"/>
                <a:gd name="csY44" fmla="*/ 121076 h 328903"/>
                <a:gd name="csX45" fmla="*/ 5108 w 804509"/>
                <a:gd name="csY45" fmla="*/ 242329 h 3289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</a:cxnLst>
              <a:rect l="l" t="t" r="r" b="b"/>
              <a:pathLst>
                <a:path w="804509" h="328903">
                  <a:moveTo>
                    <a:pt x="5288" y="242329"/>
                  </a:moveTo>
                  <a:lnTo>
                    <a:pt x="2599" y="257477"/>
                  </a:lnTo>
                  <a:lnTo>
                    <a:pt x="2151" y="257477"/>
                  </a:lnTo>
                  <a:cubicBezTo>
                    <a:pt x="718" y="269215"/>
                    <a:pt x="0" y="281135"/>
                    <a:pt x="0" y="292966"/>
                  </a:cubicBezTo>
                  <a:cubicBezTo>
                    <a:pt x="0" y="304796"/>
                    <a:pt x="718" y="316714"/>
                    <a:pt x="2151" y="328455"/>
                  </a:cubicBezTo>
                  <a:lnTo>
                    <a:pt x="85936" y="328455"/>
                  </a:lnTo>
                  <a:cubicBezTo>
                    <a:pt x="95524" y="328455"/>
                    <a:pt x="104574" y="324602"/>
                    <a:pt x="111384" y="317611"/>
                  </a:cubicBezTo>
                  <a:cubicBezTo>
                    <a:pt x="111922" y="317073"/>
                    <a:pt x="112460" y="316355"/>
                    <a:pt x="112997" y="315550"/>
                  </a:cubicBezTo>
                  <a:cubicBezTo>
                    <a:pt x="112011" y="308021"/>
                    <a:pt x="111564" y="300405"/>
                    <a:pt x="111564" y="292966"/>
                  </a:cubicBezTo>
                  <a:cubicBezTo>
                    <a:pt x="111564" y="285527"/>
                    <a:pt x="112101" y="277462"/>
                    <a:pt x="113087" y="269664"/>
                  </a:cubicBezTo>
                  <a:lnTo>
                    <a:pt x="113087" y="269664"/>
                  </a:lnTo>
                  <a:cubicBezTo>
                    <a:pt x="113087" y="269664"/>
                    <a:pt x="113983" y="262584"/>
                    <a:pt x="113983" y="262584"/>
                  </a:cubicBezTo>
                  <a:cubicBezTo>
                    <a:pt x="122496" y="212129"/>
                    <a:pt x="152246" y="167319"/>
                    <a:pt x="195617" y="139715"/>
                  </a:cubicBezTo>
                  <a:lnTo>
                    <a:pt x="207086" y="132368"/>
                  </a:lnTo>
                  <a:lnTo>
                    <a:pt x="207714" y="132904"/>
                  </a:lnTo>
                  <a:cubicBezTo>
                    <a:pt x="233879" y="118925"/>
                    <a:pt x="263182" y="111576"/>
                    <a:pt x="292843" y="111576"/>
                  </a:cubicBezTo>
                  <a:lnTo>
                    <a:pt x="511667" y="111576"/>
                  </a:lnTo>
                  <a:cubicBezTo>
                    <a:pt x="543479" y="111576"/>
                    <a:pt x="574932" y="120089"/>
                    <a:pt x="602710" y="136311"/>
                  </a:cubicBezTo>
                  <a:cubicBezTo>
                    <a:pt x="604234" y="137206"/>
                    <a:pt x="605668" y="138103"/>
                    <a:pt x="607191" y="139000"/>
                  </a:cubicBezTo>
                  <a:lnTo>
                    <a:pt x="608714" y="139895"/>
                  </a:lnTo>
                  <a:cubicBezTo>
                    <a:pt x="609700" y="140433"/>
                    <a:pt x="610686" y="141061"/>
                    <a:pt x="611581" y="141687"/>
                  </a:cubicBezTo>
                  <a:cubicBezTo>
                    <a:pt x="651099" y="167857"/>
                    <a:pt x="678431" y="207648"/>
                    <a:pt x="688645" y="253711"/>
                  </a:cubicBezTo>
                  <a:cubicBezTo>
                    <a:pt x="689093" y="255683"/>
                    <a:pt x="689452" y="257746"/>
                    <a:pt x="689900" y="259807"/>
                  </a:cubicBezTo>
                  <a:cubicBezTo>
                    <a:pt x="690169" y="261330"/>
                    <a:pt x="690438" y="262942"/>
                    <a:pt x="690617" y="264557"/>
                  </a:cubicBezTo>
                  <a:lnTo>
                    <a:pt x="690885" y="266170"/>
                  </a:lnTo>
                  <a:cubicBezTo>
                    <a:pt x="692409" y="276206"/>
                    <a:pt x="693037" y="284721"/>
                    <a:pt x="693037" y="292966"/>
                  </a:cubicBezTo>
                  <a:cubicBezTo>
                    <a:pt x="693037" y="300136"/>
                    <a:pt x="692499" y="307573"/>
                    <a:pt x="691334" y="316088"/>
                  </a:cubicBezTo>
                  <a:cubicBezTo>
                    <a:pt x="698144" y="324153"/>
                    <a:pt x="708180" y="328903"/>
                    <a:pt x="718755" y="328903"/>
                  </a:cubicBezTo>
                  <a:lnTo>
                    <a:pt x="802001" y="328903"/>
                  </a:lnTo>
                  <a:cubicBezTo>
                    <a:pt x="803704" y="315729"/>
                    <a:pt x="804510" y="304168"/>
                    <a:pt x="804510" y="292966"/>
                  </a:cubicBezTo>
                  <a:cubicBezTo>
                    <a:pt x="804510" y="279792"/>
                    <a:pt x="803345" y="265990"/>
                    <a:pt x="800925" y="249679"/>
                  </a:cubicBezTo>
                  <a:lnTo>
                    <a:pt x="800746" y="248515"/>
                  </a:lnTo>
                  <a:cubicBezTo>
                    <a:pt x="800568" y="247438"/>
                    <a:pt x="800388" y="246274"/>
                    <a:pt x="800209" y="245198"/>
                  </a:cubicBezTo>
                  <a:lnTo>
                    <a:pt x="799850" y="242957"/>
                  </a:lnTo>
                  <a:cubicBezTo>
                    <a:pt x="799760" y="242240"/>
                    <a:pt x="799671" y="241435"/>
                    <a:pt x="799492" y="240717"/>
                  </a:cubicBezTo>
                  <a:cubicBezTo>
                    <a:pt x="791338" y="195548"/>
                    <a:pt x="772161" y="152353"/>
                    <a:pt x="744024" y="115519"/>
                  </a:cubicBezTo>
                  <a:cubicBezTo>
                    <a:pt x="743487" y="114801"/>
                    <a:pt x="742949" y="114086"/>
                    <a:pt x="742410" y="113368"/>
                  </a:cubicBezTo>
                  <a:cubicBezTo>
                    <a:pt x="741873" y="112560"/>
                    <a:pt x="741247" y="111755"/>
                    <a:pt x="740619" y="111038"/>
                  </a:cubicBezTo>
                  <a:cubicBezTo>
                    <a:pt x="739992" y="110230"/>
                    <a:pt x="739364" y="109425"/>
                    <a:pt x="738827" y="108618"/>
                  </a:cubicBezTo>
                  <a:cubicBezTo>
                    <a:pt x="738289" y="107900"/>
                    <a:pt x="737841" y="107185"/>
                    <a:pt x="737303" y="106557"/>
                  </a:cubicBezTo>
                  <a:cubicBezTo>
                    <a:pt x="681298" y="38804"/>
                    <a:pt x="599036" y="0"/>
                    <a:pt x="511489" y="0"/>
                  </a:cubicBezTo>
                  <a:lnTo>
                    <a:pt x="292663" y="0"/>
                  </a:lnTo>
                  <a:cubicBezTo>
                    <a:pt x="206549" y="0"/>
                    <a:pt x="125453" y="37640"/>
                    <a:pt x="69537" y="103419"/>
                  </a:cubicBezTo>
                  <a:lnTo>
                    <a:pt x="67924" y="105749"/>
                  </a:lnTo>
                  <a:lnTo>
                    <a:pt x="56723" y="121076"/>
                  </a:lnTo>
                  <a:cubicBezTo>
                    <a:pt x="30198" y="157460"/>
                    <a:pt x="12815" y="198237"/>
                    <a:pt x="5108" y="2423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orme libre 29">
              <a:extLst>
                <a:ext uri="{FF2B5EF4-FFF2-40B4-BE49-F238E27FC236}">
                  <a16:creationId xmlns:a16="http://schemas.microsoft.com/office/drawing/2014/main" id="{8066F2EA-3EB7-440E-A3F9-D59A681FCD05}"/>
                </a:ext>
              </a:extLst>
            </p:cNvPr>
            <p:cNvSpPr/>
            <p:nvPr/>
          </p:nvSpPr>
          <p:spPr>
            <a:xfrm>
              <a:off x="5186109" y="4466155"/>
              <a:ext cx="699386" cy="144693"/>
            </a:xfrm>
            <a:custGeom>
              <a:avLst/>
              <a:gdLst>
                <a:gd name="csX0" fmla="*/ 517582 w 645005"/>
                <a:gd name="csY0" fmla="*/ 0 h 133442"/>
                <a:gd name="csX1" fmla="*/ 431736 w 645005"/>
                <a:gd name="csY1" fmla="*/ 21867 h 133442"/>
                <a:gd name="csX2" fmla="*/ 212911 w 645005"/>
                <a:gd name="csY2" fmla="*/ 21867 h 133442"/>
                <a:gd name="csX3" fmla="*/ 127334 w 645005"/>
                <a:gd name="csY3" fmla="*/ 357 h 133442"/>
                <a:gd name="csX4" fmla="*/ 5915 w 645005"/>
                <a:gd name="csY4" fmla="*/ 41493 h 133442"/>
                <a:gd name="csX5" fmla="*/ 0 w 645005"/>
                <a:gd name="csY5" fmla="*/ 41493 h 133442"/>
                <a:gd name="csX6" fmla="*/ 212911 w 645005"/>
                <a:gd name="csY6" fmla="*/ 133443 h 133442"/>
                <a:gd name="csX7" fmla="*/ 431736 w 645005"/>
                <a:gd name="csY7" fmla="*/ 133443 h 133442"/>
                <a:gd name="csX8" fmla="*/ 645005 w 645005"/>
                <a:gd name="csY8" fmla="*/ 41044 h 133442"/>
                <a:gd name="csX9" fmla="*/ 638733 w 645005"/>
                <a:gd name="csY9" fmla="*/ 41044 h 133442"/>
                <a:gd name="csX10" fmla="*/ 517492 w 645005"/>
                <a:gd name="csY10" fmla="*/ 0 h 133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005" h="133442">
                  <a:moveTo>
                    <a:pt x="517582" y="0"/>
                  </a:moveTo>
                  <a:cubicBezTo>
                    <a:pt x="491146" y="14338"/>
                    <a:pt x="461576" y="21867"/>
                    <a:pt x="431736" y="21867"/>
                  </a:cubicBezTo>
                  <a:lnTo>
                    <a:pt x="212911" y="21867"/>
                  </a:lnTo>
                  <a:cubicBezTo>
                    <a:pt x="183071" y="21867"/>
                    <a:pt x="153590" y="14428"/>
                    <a:pt x="127334" y="357"/>
                  </a:cubicBezTo>
                  <a:cubicBezTo>
                    <a:pt x="92029" y="27243"/>
                    <a:pt x="50091" y="41493"/>
                    <a:pt x="5915" y="41493"/>
                  </a:cubicBezTo>
                  <a:lnTo>
                    <a:pt x="0" y="41493"/>
                  </a:lnTo>
                  <a:cubicBezTo>
                    <a:pt x="55378" y="100194"/>
                    <a:pt x="131904" y="133443"/>
                    <a:pt x="212911" y="133443"/>
                  </a:cubicBezTo>
                  <a:lnTo>
                    <a:pt x="431736" y="133443"/>
                  </a:lnTo>
                  <a:cubicBezTo>
                    <a:pt x="512922" y="133443"/>
                    <a:pt x="589627" y="100015"/>
                    <a:pt x="645005" y="41044"/>
                  </a:cubicBezTo>
                  <a:lnTo>
                    <a:pt x="638733" y="41044"/>
                  </a:lnTo>
                  <a:cubicBezTo>
                    <a:pt x="595094" y="41044"/>
                    <a:pt x="552260" y="26527"/>
                    <a:pt x="51749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orme libre 30">
              <a:extLst>
                <a:ext uri="{FF2B5EF4-FFF2-40B4-BE49-F238E27FC236}">
                  <a16:creationId xmlns:a16="http://schemas.microsoft.com/office/drawing/2014/main" id="{7297E820-200A-4B88-AE67-19B9126218BF}"/>
                </a:ext>
              </a:extLst>
            </p:cNvPr>
            <p:cNvSpPr/>
            <p:nvPr/>
          </p:nvSpPr>
          <p:spPr>
            <a:xfrm>
              <a:off x="6220128" y="3975806"/>
              <a:ext cx="872435" cy="356538"/>
            </a:xfrm>
            <a:custGeom>
              <a:avLst/>
              <a:gdLst>
                <a:gd name="csX0" fmla="*/ 4570 w 804599"/>
                <a:gd name="csY0" fmla="*/ 242690 h 328815"/>
                <a:gd name="csX1" fmla="*/ 4212 w 804599"/>
                <a:gd name="csY1" fmla="*/ 244931 h 328815"/>
                <a:gd name="csX2" fmla="*/ 3674 w 804599"/>
                <a:gd name="csY2" fmla="*/ 248517 h 328815"/>
                <a:gd name="csX3" fmla="*/ 3674 w 804599"/>
                <a:gd name="csY3" fmla="*/ 249412 h 328815"/>
                <a:gd name="csX4" fmla="*/ 0 w 804599"/>
                <a:gd name="csY4" fmla="*/ 292699 h 328815"/>
                <a:gd name="csX5" fmla="*/ 2509 w 804599"/>
                <a:gd name="csY5" fmla="*/ 328636 h 328815"/>
                <a:gd name="csX6" fmla="*/ 83157 w 804599"/>
                <a:gd name="csY6" fmla="*/ 328636 h 328815"/>
                <a:gd name="csX7" fmla="*/ 112819 w 804599"/>
                <a:gd name="csY7" fmla="*/ 312594 h 328815"/>
                <a:gd name="csX8" fmla="*/ 111564 w 804599"/>
                <a:gd name="csY8" fmla="*/ 292699 h 328815"/>
                <a:gd name="csX9" fmla="*/ 113176 w 804599"/>
                <a:gd name="csY9" fmla="*/ 269666 h 328815"/>
                <a:gd name="csX10" fmla="*/ 114251 w 804599"/>
                <a:gd name="csY10" fmla="*/ 262406 h 328815"/>
                <a:gd name="csX11" fmla="*/ 114610 w 804599"/>
                <a:gd name="csY11" fmla="*/ 260166 h 328815"/>
                <a:gd name="csX12" fmla="*/ 115238 w 804599"/>
                <a:gd name="csY12" fmla="*/ 256044 h 328815"/>
                <a:gd name="csX13" fmla="*/ 191406 w 804599"/>
                <a:gd name="csY13" fmla="*/ 142407 h 328815"/>
                <a:gd name="csX14" fmla="*/ 194362 w 804599"/>
                <a:gd name="csY14" fmla="*/ 140615 h 328815"/>
                <a:gd name="csX15" fmla="*/ 195886 w 804599"/>
                <a:gd name="csY15" fmla="*/ 139718 h 328815"/>
                <a:gd name="csX16" fmla="*/ 199649 w 804599"/>
                <a:gd name="csY16" fmla="*/ 137477 h 328815"/>
                <a:gd name="csX17" fmla="*/ 200367 w 804599"/>
                <a:gd name="csY17" fmla="*/ 137029 h 328815"/>
                <a:gd name="csX18" fmla="*/ 292932 w 804599"/>
                <a:gd name="csY18" fmla="*/ 111399 h 328815"/>
                <a:gd name="csX19" fmla="*/ 511848 w 804599"/>
                <a:gd name="csY19" fmla="*/ 111399 h 328815"/>
                <a:gd name="csX20" fmla="*/ 602800 w 804599"/>
                <a:gd name="csY20" fmla="*/ 136134 h 328815"/>
                <a:gd name="csX21" fmla="*/ 607280 w 804599"/>
                <a:gd name="csY21" fmla="*/ 138823 h 328815"/>
                <a:gd name="csX22" fmla="*/ 608894 w 804599"/>
                <a:gd name="csY22" fmla="*/ 139807 h 328815"/>
                <a:gd name="csX23" fmla="*/ 611671 w 804599"/>
                <a:gd name="csY23" fmla="*/ 141510 h 328815"/>
                <a:gd name="csX24" fmla="*/ 688736 w 804599"/>
                <a:gd name="csY24" fmla="*/ 253534 h 328815"/>
                <a:gd name="csX25" fmla="*/ 689989 w 804599"/>
                <a:gd name="csY25" fmla="*/ 259630 h 328815"/>
                <a:gd name="csX26" fmla="*/ 690707 w 804599"/>
                <a:gd name="csY26" fmla="*/ 264378 h 328815"/>
                <a:gd name="csX27" fmla="*/ 690976 w 804599"/>
                <a:gd name="csY27" fmla="*/ 266082 h 328815"/>
                <a:gd name="csX28" fmla="*/ 693127 w 804599"/>
                <a:gd name="csY28" fmla="*/ 292878 h 328815"/>
                <a:gd name="csX29" fmla="*/ 691423 w 804599"/>
                <a:gd name="csY29" fmla="*/ 315999 h 328815"/>
                <a:gd name="csX30" fmla="*/ 718844 w 804599"/>
                <a:gd name="csY30" fmla="*/ 328816 h 328815"/>
                <a:gd name="csX31" fmla="*/ 802090 w 804599"/>
                <a:gd name="csY31" fmla="*/ 328816 h 328815"/>
                <a:gd name="csX32" fmla="*/ 804600 w 804599"/>
                <a:gd name="csY32" fmla="*/ 292878 h 328815"/>
                <a:gd name="csX33" fmla="*/ 801015 w 804599"/>
                <a:gd name="csY33" fmla="*/ 249591 h 328815"/>
                <a:gd name="csX34" fmla="*/ 801015 w 804599"/>
                <a:gd name="csY34" fmla="*/ 248784 h 328815"/>
                <a:gd name="csX35" fmla="*/ 800299 w 804599"/>
                <a:gd name="csY35" fmla="*/ 245200 h 328815"/>
                <a:gd name="csX36" fmla="*/ 799940 w 804599"/>
                <a:gd name="csY36" fmla="*/ 242960 h 328815"/>
                <a:gd name="csX37" fmla="*/ 799582 w 804599"/>
                <a:gd name="csY37" fmla="*/ 240629 h 328815"/>
                <a:gd name="csX38" fmla="*/ 744114 w 804599"/>
                <a:gd name="csY38" fmla="*/ 115521 h 328815"/>
                <a:gd name="csX39" fmla="*/ 742501 w 804599"/>
                <a:gd name="csY39" fmla="*/ 113370 h 328815"/>
                <a:gd name="csX40" fmla="*/ 740798 w 804599"/>
                <a:gd name="csY40" fmla="*/ 111040 h 328815"/>
                <a:gd name="csX41" fmla="*/ 739006 w 804599"/>
                <a:gd name="csY41" fmla="*/ 108620 h 328815"/>
                <a:gd name="csX42" fmla="*/ 737483 w 804599"/>
                <a:gd name="csY42" fmla="*/ 106559 h 328815"/>
                <a:gd name="csX43" fmla="*/ 511668 w 804599"/>
                <a:gd name="csY43" fmla="*/ 0 h 328815"/>
                <a:gd name="csX44" fmla="*/ 292753 w 804599"/>
                <a:gd name="csY44" fmla="*/ 0 h 328815"/>
                <a:gd name="csX45" fmla="*/ 66939 w 804599"/>
                <a:gd name="csY45" fmla="*/ 106559 h 328815"/>
                <a:gd name="csX46" fmla="*/ 65415 w 804599"/>
                <a:gd name="csY46" fmla="*/ 108620 h 328815"/>
                <a:gd name="csX47" fmla="*/ 63534 w 804599"/>
                <a:gd name="csY47" fmla="*/ 111040 h 328815"/>
                <a:gd name="csX48" fmla="*/ 61830 w 804599"/>
                <a:gd name="csY48" fmla="*/ 113370 h 328815"/>
                <a:gd name="csX49" fmla="*/ 60218 w 804599"/>
                <a:gd name="csY49" fmla="*/ 115521 h 328815"/>
                <a:gd name="csX50" fmla="*/ 4750 w 804599"/>
                <a:gd name="csY50" fmla="*/ 240629 h 328815"/>
                <a:gd name="csX51" fmla="*/ 4392 w 804599"/>
                <a:gd name="csY51" fmla="*/ 242870 h 32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804599" h="328815">
                  <a:moveTo>
                    <a:pt x="4570" y="242690"/>
                  </a:moveTo>
                  <a:lnTo>
                    <a:pt x="4212" y="244931"/>
                  </a:lnTo>
                  <a:cubicBezTo>
                    <a:pt x="4033" y="246097"/>
                    <a:pt x="3854" y="247261"/>
                    <a:pt x="3674" y="248517"/>
                  </a:cubicBezTo>
                  <a:lnTo>
                    <a:pt x="3674" y="249412"/>
                  </a:lnTo>
                  <a:cubicBezTo>
                    <a:pt x="1076" y="265723"/>
                    <a:pt x="0" y="279525"/>
                    <a:pt x="0" y="292699"/>
                  </a:cubicBezTo>
                  <a:cubicBezTo>
                    <a:pt x="0" y="303901"/>
                    <a:pt x="807" y="315463"/>
                    <a:pt x="2509" y="328636"/>
                  </a:cubicBezTo>
                  <a:lnTo>
                    <a:pt x="83157" y="328636"/>
                  </a:lnTo>
                  <a:cubicBezTo>
                    <a:pt x="94986" y="328636"/>
                    <a:pt x="106098" y="322543"/>
                    <a:pt x="112819" y="312594"/>
                  </a:cubicBezTo>
                  <a:cubicBezTo>
                    <a:pt x="112011" y="305245"/>
                    <a:pt x="111564" y="298882"/>
                    <a:pt x="111564" y="292699"/>
                  </a:cubicBezTo>
                  <a:cubicBezTo>
                    <a:pt x="111564" y="285708"/>
                    <a:pt x="112101" y="278359"/>
                    <a:pt x="113176" y="269666"/>
                  </a:cubicBezTo>
                  <a:cubicBezTo>
                    <a:pt x="113445" y="267246"/>
                    <a:pt x="113894" y="264826"/>
                    <a:pt x="114251" y="262406"/>
                  </a:cubicBezTo>
                  <a:cubicBezTo>
                    <a:pt x="114341" y="261691"/>
                    <a:pt x="114521" y="260883"/>
                    <a:pt x="114610" y="260166"/>
                  </a:cubicBezTo>
                  <a:cubicBezTo>
                    <a:pt x="114790" y="258822"/>
                    <a:pt x="114969" y="257389"/>
                    <a:pt x="115238" y="256044"/>
                  </a:cubicBezTo>
                  <a:cubicBezTo>
                    <a:pt x="124826" y="209532"/>
                    <a:pt x="151888" y="169203"/>
                    <a:pt x="191406" y="142407"/>
                  </a:cubicBezTo>
                  <a:cubicBezTo>
                    <a:pt x="192391" y="141779"/>
                    <a:pt x="193377" y="141151"/>
                    <a:pt x="194362" y="140615"/>
                  </a:cubicBezTo>
                  <a:lnTo>
                    <a:pt x="195886" y="139718"/>
                  </a:lnTo>
                  <a:cubicBezTo>
                    <a:pt x="197051" y="138910"/>
                    <a:pt x="198394" y="138195"/>
                    <a:pt x="199649" y="137477"/>
                  </a:cubicBezTo>
                  <a:lnTo>
                    <a:pt x="200367" y="137029"/>
                  </a:lnTo>
                  <a:cubicBezTo>
                    <a:pt x="228503" y="120271"/>
                    <a:pt x="260494" y="111399"/>
                    <a:pt x="292932" y="111399"/>
                  </a:cubicBezTo>
                  <a:lnTo>
                    <a:pt x="511848" y="111399"/>
                  </a:lnTo>
                  <a:cubicBezTo>
                    <a:pt x="543658" y="111399"/>
                    <a:pt x="575111" y="119912"/>
                    <a:pt x="602800" y="136134"/>
                  </a:cubicBezTo>
                  <a:cubicBezTo>
                    <a:pt x="604324" y="137029"/>
                    <a:pt x="605758" y="137926"/>
                    <a:pt x="607280" y="138823"/>
                  </a:cubicBezTo>
                  <a:lnTo>
                    <a:pt x="608894" y="139807"/>
                  </a:lnTo>
                  <a:cubicBezTo>
                    <a:pt x="609879" y="140346"/>
                    <a:pt x="610775" y="140974"/>
                    <a:pt x="611671" y="141510"/>
                  </a:cubicBezTo>
                  <a:cubicBezTo>
                    <a:pt x="651099" y="167680"/>
                    <a:pt x="678520" y="207471"/>
                    <a:pt x="688736" y="253534"/>
                  </a:cubicBezTo>
                  <a:cubicBezTo>
                    <a:pt x="689183" y="255595"/>
                    <a:pt x="689542" y="257569"/>
                    <a:pt x="689989" y="259630"/>
                  </a:cubicBezTo>
                  <a:cubicBezTo>
                    <a:pt x="690258" y="261153"/>
                    <a:pt x="690528" y="262765"/>
                    <a:pt x="690707" y="264378"/>
                  </a:cubicBezTo>
                  <a:lnTo>
                    <a:pt x="690976" y="266082"/>
                  </a:lnTo>
                  <a:cubicBezTo>
                    <a:pt x="692499" y="276118"/>
                    <a:pt x="693127" y="284632"/>
                    <a:pt x="693127" y="292878"/>
                  </a:cubicBezTo>
                  <a:cubicBezTo>
                    <a:pt x="693127" y="300048"/>
                    <a:pt x="692588" y="307485"/>
                    <a:pt x="691423" y="315999"/>
                  </a:cubicBezTo>
                  <a:cubicBezTo>
                    <a:pt x="698234" y="324066"/>
                    <a:pt x="708270" y="328816"/>
                    <a:pt x="718844" y="328816"/>
                  </a:cubicBezTo>
                  <a:lnTo>
                    <a:pt x="802090" y="328816"/>
                  </a:lnTo>
                  <a:cubicBezTo>
                    <a:pt x="803793" y="315642"/>
                    <a:pt x="804600" y="304081"/>
                    <a:pt x="804600" y="292878"/>
                  </a:cubicBezTo>
                  <a:cubicBezTo>
                    <a:pt x="804600" y="279704"/>
                    <a:pt x="803435" y="265903"/>
                    <a:pt x="801015" y="249591"/>
                  </a:cubicBezTo>
                  <a:lnTo>
                    <a:pt x="801015" y="248784"/>
                  </a:lnTo>
                  <a:cubicBezTo>
                    <a:pt x="800747" y="247620"/>
                    <a:pt x="800568" y="246366"/>
                    <a:pt x="800299" y="245200"/>
                  </a:cubicBezTo>
                  <a:lnTo>
                    <a:pt x="799940" y="242960"/>
                  </a:lnTo>
                  <a:cubicBezTo>
                    <a:pt x="799850" y="242152"/>
                    <a:pt x="799760" y="241437"/>
                    <a:pt x="799582" y="240629"/>
                  </a:cubicBezTo>
                  <a:cubicBezTo>
                    <a:pt x="791427" y="195550"/>
                    <a:pt x="772251" y="152266"/>
                    <a:pt x="744114" y="115521"/>
                  </a:cubicBezTo>
                  <a:cubicBezTo>
                    <a:pt x="743576" y="114803"/>
                    <a:pt x="743038" y="114088"/>
                    <a:pt x="742501" y="113370"/>
                  </a:cubicBezTo>
                  <a:cubicBezTo>
                    <a:pt x="741963" y="112563"/>
                    <a:pt x="741336" y="111847"/>
                    <a:pt x="740798" y="111040"/>
                  </a:cubicBezTo>
                  <a:cubicBezTo>
                    <a:pt x="740171" y="110232"/>
                    <a:pt x="739543" y="109427"/>
                    <a:pt x="739006" y="108620"/>
                  </a:cubicBezTo>
                  <a:cubicBezTo>
                    <a:pt x="738468" y="107902"/>
                    <a:pt x="738021" y="107277"/>
                    <a:pt x="737483" y="106559"/>
                  </a:cubicBezTo>
                  <a:cubicBezTo>
                    <a:pt x="681477" y="38806"/>
                    <a:pt x="599216" y="0"/>
                    <a:pt x="511668" y="0"/>
                  </a:cubicBezTo>
                  <a:lnTo>
                    <a:pt x="292753" y="0"/>
                  </a:lnTo>
                  <a:cubicBezTo>
                    <a:pt x="205205" y="0"/>
                    <a:pt x="122944" y="38806"/>
                    <a:pt x="66939" y="106559"/>
                  </a:cubicBezTo>
                  <a:cubicBezTo>
                    <a:pt x="66401" y="107187"/>
                    <a:pt x="65863" y="107902"/>
                    <a:pt x="65415" y="108620"/>
                  </a:cubicBezTo>
                  <a:cubicBezTo>
                    <a:pt x="64788" y="109427"/>
                    <a:pt x="64250" y="110232"/>
                    <a:pt x="63534" y="111040"/>
                  </a:cubicBezTo>
                  <a:cubicBezTo>
                    <a:pt x="62995" y="111757"/>
                    <a:pt x="62369" y="112563"/>
                    <a:pt x="61830" y="113370"/>
                  </a:cubicBezTo>
                  <a:cubicBezTo>
                    <a:pt x="61293" y="114088"/>
                    <a:pt x="60755" y="114803"/>
                    <a:pt x="60218" y="115521"/>
                  </a:cubicBezTo>
                  <a:cubicBezTo>
                    <a:pt x="32170" y="152266"/>
                    <a:pt x="12994" y="195550"/>
                    <a:pt x="4750" y="240629"/>
                  </a:cubicBezTo>
                  <a:cubicBezTo>
                    <a:pt x="4660" y="241347"/>
                    <a:pt x="4480" y="242152"/>
                    <a:pt x="4392" y="24287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orme libre 31">
              <a:extLst>
                <a:ext uri="{FF2B5EF4-FFF2-40B4-BE49-F238E27FC236}">
                  <a16:creationId xmlns:a16="http://schemas.microsoft.com/office/drawing/2014/main" id="{1F9D7EC2-296C-4509-A872-B61927A3AFFA}"/>
                </a:ext>
              </a:extLst>
            </p:cNvPr>
            <p:cNvSpPr/>
            <p:nvPr/>
          </p:nvSpPr>
          <p:spPr>
            <a:xfrm>
              <a:off x="6306313" y="4465279"/>
              <a:ext cx="699870" cy="145568"/>
            </a:xfrm>
            <a:custGeom>
              <a:avLst/>
              <a:gdLst>
                <a:gd name="csX0" fmla="*/ 432184 w 645452"/>
                <a:gd name="csY0" fmla="*/ 22674 h 134249"/>
                <a:gd name="csX1" fmla="*/ 213269 w 645452"/>
                <a:gd name="csY1" fmla="*/ 22674 h 134249"/>
                <a:gd name="csX2" fmla="*/ 125990 w 645452"/>
                <a:gd name="csY2" fmla="*/ 0 h 134249"/>
                <a:gd name="csX3" fmla="*/ 3583 w 645452"/>
                <a:gd name="csY3" fmla="*/ 41852 h 134249"/>
                <a:gd name="csX4" fmla="*/ 0 w 645452"/>
                <a:gd name="csY4" fmla="*/ 41852 h 134249"/>
                <a:gd name="csX5" fmla="*/ 213269 w 645452"/>
                <a:gd name="csY5" fmla="*/ 134250 h 134249"/>
                <a:gd name="csX6" fmla="*/ 432184 w 645452"/>
                <a:gd name="csY6" fmla="*/ 134250 h 134249"/>
                <a:gd name="csX7" fmla="*/ 645453 w 645452"/>
                <a:gd name="csY7" fmla="*/ 41852 h 134249"/>
                <a:gd name="csX8" fmla="*/ 639181 w 645452"/>
                <a:gd name="csY8" fmla="*/ 41852 h 134249"/>
                <a:gd name="csX9" fmla="*/ 517939 w 645452"/>
                <a:gd name="csY9" fmla="*/ 807 h 134249"/>
                <a:gd name="csX10" fmla="*/ 432094 w 645452"/>
                <a:gd name="csY10" fmla="*/ 22674 h 134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452" h="134249">
                  <a:moveTo>
                    <a:pt x="432184" y="22674"/>
                  </a:moveTo>
                  <a:lnTo>
                    <a:pt x="213269" y="22674"/>
                  </a:lnTo>
                  <a:cubicBezTo>
                    <a:pt x="182891" y="22674"/>
                    <a:pt x="152783" y="14876"/>
                    <a:pt x="125990" y="0"/>
                  </a:cubicBezTo>
                  <a:cubicBezTo>
                    <a:pt x="91042" y="26976"/>
                    <a:pt x="47761" y="41852"/>
                    <a:pt x="3583" y="41852"/>
                  </a:cubicBezTo>
                  <a:lnTo>
                    <a:pt x="0" y="41852"/>
                  </a:lnTo>
                  <a:cubicBezTo>
                    <a:pt x="55378" y="100822"/>
                    <a:pt x="132084" y="134250"/>
                    <a:pt x="213269" y="134250"/>
                  </a:cubicBezTo>
                  <a:lnTo>
                    <a:pt x="432184" y="134250"/>
                  </a:lnTo>
                  <a:cubicBezTo>
                    <a:pt x="513369" y="134250"/>
                    <a:pt x="590075" y="100822"/>
                    <a:pt x="645453" y="41852"/>
                  </a:cubicBezTo>
                  <a:lnTo>
                    <a:pt x="639181" y="41852"/>
                  </a:lnTo>
                  <a:cubicBezTo>
                    <a:pt x="595541" y="41852"/>
                    <a:pt x="552797" y="27334"/>
                    <a:pt x="517939" y="807"/>
                  </a:cubicBezTo>
                  <a:cubicBezTo>
                    <a:pt x="491505" y="15145"/>
                    <a:pt x="461934" y="22674"/>
                    <a:pt x="432094" y="226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Ellipse 32">
              <a:extLst>
                <a:ext uri="{FF2B5EF4-FFF2-40B4-BE49-F238E27FC236}">
                  <a16:creationId xmlns:a16="http://schemas.microsoft.com/office/drawing/2014/main" id="{F67817DF-DD32-44AD-8995-D091C220CAA0}"/>
                </a:ext>
              </a:extLst>
            </p:cNvPr>
            <p:cNvSpPr/>
            <p:nvPr/>
          </p:nvSpPr>
          <p:spPr>
            <a:xfrm>
              <a:off x="2534795" y="2074861"/>
              <a:ext cx="2707959" cy="2708278"/>
            </a:xfrm>
            <a:prstGeom prst="ellipse">
              <a:avLst/>
            </a:pr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Ellipse 33">
              <a:extLst>
                <a:ext uri="{FF2B5EF4-FFF2-40B4-BE49-F238E27FC236}">
                  <a16:creationId xmlns:a16="http://schemas.microsoft.com/office/drawing/2014/main" id="{9B190BCC-CFB7-442A-8107-57C2204B7C47}"/>
                </a:ext>
              </a:extLst>
            </p:cNvPr>
            <p:cNvSpPr/>
            <p:nvPr/>
          </p:nvSpPr>
          <p:spPr>
            <a:xfrm>
              <a:off x="6949246" y="2074861"/>
              <a:ext cx="2707959" cy="2708278"/>
            </a:xfrm>
            <a:prstGeom prst="ellipse">
              <a:avLst/>
            </a:pr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Ellipse 32">
              <a:extLst>
                <a:ext uri="{FF2B5EF4-FFF2-40B4-BE49-F238E27FC236}">
                  <a16:creationId xmlns:a16="http://schemas.microsoft.com/office/drawing/2014/main" id="{2E4299B9-EBF3-4C63-9278-699C0472EE1A}"/>
                </a:ext>
              </a:extLst>
            </p:cNvPr>
            <p:cNvSpPr/>
            <p:nvPr/>
          </p:nvSpPr>
          <p:spPr>
            <a:xfrm>
              <a:off x="2843024" y="2405926"/>
              <a:ext cx="2045908" cy="20461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Ellipse 32">
              <a:extLst>
                <a:ext uri="{FF2B5EF4-FFF2-40B4-BE49-F238E27FC236}">
                  <a16:creationId xmlns:a16="http://schemas.microsoft.com/office/drawing/2014/main" id="{B014F9B7-188A-4576-8E80-E26A47CBE7F7}"/>
                </a:ext>
              </a:extLst>
            </p:cNvPr>
            <p:cNvSpPr/>
            <p:nvPr/>
          </p:nvSpPr>
          <p:spPr>
            <a:xfrm>
              <a:off x="7280271" y="2405926"/>
              <a:ext cx="2045908" cy="20461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29" name="Graphic 128" descr="Handshake with solid fill">
            <a:extLst>
              <a:ext uri="{FF2B5EF4-FFF2-40B4-BE49-F238E27FC236}">
                <a16:creationId xmlns:a16="http://schemas.microsoft.com/office/drawing/2014/main" id="{CE0B64BD-1322-487E-BFF5-18CE959BDD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465040" y="-6024355"/>
            <a:ext cx="1371600" cy="1371600"/>
          </a:xfrm>
          <a:prstGeom prst="rect">
            <a:avLst/>
          </a:prstGeom>
        </p:spPr>
      </p:pic>
      <p:pic>
        <p:nvPicPr>
          <p:cNvPr id="130" name="Graphic 129" descr="Target Audience with solid fill">
            <a:extLst>
              <a:ext uri="{FF2B5EF4-FFF2-40B4-BE49-F238E27FC236}">
                <a16:creationId xmlns:a16="http://schemas.microsoft.com/office/drawing/2014/main" id="{412A6E41-49DE-41F6-9968-1E2B74C976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879491" y="-6024355"/>
            <a:ext cx="1371600" cy="1371600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CB9675E-C0C2-4F7B-915B-1DE743602FD0}"/>
              </a:ext>
            </a:extLst>
          </p:cNvPr>
          <p:cNvGrpSpPr/>
          <p:nvPr/>
        </p:nvGrpSpPr>
        <p:grpSpPr>
          <a:xfrm>
            <a:off x="8287540" y="-4101686"/>
            <a:ext cx="2555501" cy="2645468"/>
            <a:chOff x="8921977" y="4406117"/>
            <a:chExt cx="2926080" cy="178564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38B0B7-1A3A-4C63-A9C9-72331D2A6FD7}"/>
                </a:ext>
              </a:extLst>
            </p:cNvPr>
            <p:cNvSpPr txBox="1"/>
            <p:nvPr/>
          </p:nvSpPr>
          <p:spPr>
            <a:xfrm>
              <a:off x="8921977" y="4406117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noProof="1">
                  <a:solidFill>
                    <a:schemeClr val="accent5">
                      <a:lumMod val="75000"/>
                    </a:schemeClr>
                  </a:solidFill>
                </a:rPr>
                <a:t>A three-day preliminary window has: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1522EDA-9ACB-4BE2-B37D-761F14CB1BCB}"/>
                </a:ext>
              </a:extLst>
            </p:cNvPr>
            <p:cNvSpPr txBox="1"/>
            <p:nvPr/>
          </p:nvSpPr>
          <p:spPr>
            <a:xfrm>
              <a:off x="8921977" y="5111494"/>
              <a:ext cx="2926080" cy="108026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Reduced rollback exposure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Strengthened governance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Stabilised payroll month-end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Improved staff confidence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FB6F69D-62C2-453E-9665-BCB51B9E4885}"/>
              </a:ext>
            </a:extLst>
          </p:cNvPr>
          <p:cNvGrpSpPr/>
          <p:nvPr/>
        </p:nvGrpSpPr>
        <p:grpSpPr>
          <a:xfrm>
            <a:off x="3850293" y="-3855463"/>
            <a:ext cx="2555501" cy="2246774"/>
            <a:chOff x="332936" y="4652338"/>
            <a:chExt cx="2926080" cy="1596106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7CBE7F3-F42C-4C74-B52E-D0AD5FCA7174}"/>
                </a:ext>
              </a:extLst>
            </p:cNvPr>
            <p:cNvSpPr txBox="1"/>
            <p:nvPr/>
          </p:nvSpPr>
          <p:spPr>
            <a:xfrm>
              <a:off x="332936" y="4652338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Rollbacks are: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A772837-D529-49EC-8C6F-01C20EEB405B}"/>
                </a:ext>
              </a:extLst>
            </p:cNvPr>
            <p:cNvSpPr txBox="1"/>
            <p:nvPr/>
          </p:nvSpPr>
          <p:spPr>
            <a:xfrm>
              <a:off x="822918" y="5111494"/>
              <a:ext cx="2436098" cy="113695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Expensive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Disruptive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Audit-sensitive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Reputationally damaging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69984069-FB73-4A95-9967-F8FC442ECAB8}"/>
              </a:ext>
            </a:extLst>
          </p:cNvPr>
          <p:cNvSpPr txBox="1"/>
          <p:nvPr/>
        </p:nvSpPr>
        <p:spPr>
          <a:xfrm>
            <a:off x="-19334" y="4685978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BDBDB"/>
                </a:solidFill>
              </a:rPr>
              <a:t>LINK TO CONFERENCE THEME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1AAC429-799F-4BA8-BF37-541BC1451B96}"/>
              </a:ext>
            </a:extLst>
          </p:cNvPr>
          <p:cNvSpPr txBox="1"/>
          <p:nvPr/>
        </p:nvSpPr>
        <p:spPr>
          <a:xfrm>
            <a:off x="3770963" y="101695"/>
            <a:ext cx="8325565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0A195C"/>
                </a:solidFill>
              </a:rPr>
              <a:t>Payroll rollbacks are one of the most expensive and disruptive events in payroll governance.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At UWC, we have — to the best of our ability — almost eliminated rollback scenarios.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Not by increasing complexity.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But by giving staff visibility before </a:t>
            </a:r>
            <a:r>
              <a:rPr lang="en-US" sz="2000" dirty="0" err="1">
                <a:solidFill>
                  <a:srgbClr val="0A195C"/>
                </a:solidFill>
              </a:rPr>
              <a:t>finalisation</a:t>
            </a:r>
            <a:r>
              <a:rPr lang="en-US" sz="2000" dirty="0">
                <a:solidFill>
                  <a:srgbClr val="0A195C"/>
                </a:solidFill>
              </a:rPr>
              <a:t>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Payroll is not just processing.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It is trust architecture.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The question remains: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Are we using ITS to process salaries?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Or to protect our institutions?</a:t>
            </a:r>
          </a:p>
        </p:txBody>
      </p:sp>
      <p:sp>
        <p:nvSpPr>
          <p:cNvPr id="140" name="Freeform 11">
            <a:extLst>
              <a:ext uri="{FF2B5EF4-FFF2-40B4-BE49-F238E27FC236}">
                <a16:creationId xmlns:a16="http://schemas.microsoft.com/office/drawing/2014/main" id="{DC5AAE15-B082-4B1A-9961-932A424EFB5A}"/>
              </a:ext>
            </a:extLst>
          </p:cNvPr>
          <p:cNvSpPr/>
          <p:nvPr/>
        </p:nvSpPr>
        <p:spPr>
          <a:xfrm>
            <a:off x="-3885874" y="8327746"/>
            <a:ext cx="2123369" cy="1753130"/>
          </a:xfrm>
          <a:custGeom>
            <a:avLst/>
            <a:gdLst>
              <a:gd name="connsiteX0" fmla="*/ 265620 w 393647"/>
              <a:gd name="connsiteY0" fmla="*/ 6557 h 325009"/>
              <a:gd name="connsiteX1" fmla="*/ 224661 w 393647"/>
              <a:gd name="connsiteY1" fmla="*/ 11954 h 325009"/>
              <a:gd name="connsiteX2" fmla="*/ 0 w 393647"/>
              <a:gd name="connsiteY2" fmla="*/ 325009 h 325009"/>
              <a:gd name="connsiteX3" fmla="*/ 393648 w 393647"/>
              <a:gd name="connsiteY3" fmla="*/ 194733 h 325009"/>
              <a:gd name="connsiteX4" fmla="*/ 265865 w 393647"/>
              <a:gd name="connsiteY4" fmla="*/ 6802 h 32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47" h="325009">
                <a:moveTo>
                  <a:pt x="265620" y="6557"/>
                </a:moveTo>
                <a:cubicBezTo>
                  <a:pt x="253112" y="-3993"/>
                  <a:pt x="234227" y="-1539"/>
                  <a:pt x="224661" y="11954"/>
                </a:cubicBezTo>
                <a:lnTo>
                  <a:pt x="0" y="325009"/>
                </a:lnTo>
                <a:lnTo>
                  <a:pt x="393648" y="194733"/>
                </a:lnTo>
                <a:cubicBezTo>
                  <a:pt x="369612" y="122112"/>
                  <a:pt x="325465" y="56606"/>
                  <a:pt x="265865" y="6802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1" name="Freeform 12">
            <a:extLst>
              <a:ext uri="{FF2B5EF4-FFF2-40B4-BE49-F238E27FC236}">
                <a16:creationId xmlns:a16="http://schemas.microsoft.com/office/drawing/2014/main" id="{7832150B-517F-4961-91FF-987342F13ECE}"/>
              </a:ext>
            </a:extLst>
          </p:cNvPr>
          <p:cNvSpPr/>
          <p:nvPr/>
        </p:nvSpPr>
        <p:spPr>
          <a:xfrm>
            <a:off x="-3897800" y="7847892"/>
            <a:ext cx="1316375" cy="2232983"/>
          </a:xfrm>
          <a:custGeom>
            <a:avLst/>
            <a:gdLst>
              <a:gd name="connsiteX0" fmla="*/ 128031 w 244040"/>
              <a:gd name="connsiteY0" fmla="*/ 18725 h 413968"/>
              <a:gd name="connsiteX1" fmla="*/ 29926 w 244040"/>
              <a:gd name="connsiteY1" fmla="*/ 79 h 413968"/>
              <a:gd name="connsiteX2" fmla="*/ 3 w 244040"/>
              <a:gd name="connsiteY2" fmla="*/ 28538 h 413968"/>
              <a:gd name="connsiteX3" fmla="*/ 2211 w 244040"/>
              <a:gd name="connsiteY3" fmla="*/ 413969 h 413968"/>
              <a:gd name="connsiteX4" fmla="*/ 244040 w 244040"/>
              <a:gd name="connsiteY4" fmla="*/ 77116 h 413968"/>
              <a:gd name="connsiteX5" fmla="*/ 128031 w 244040"/>
              <a:gd name="connsiteY5" fmla="*/ 18970 h 41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40" h="413968">
                <a:moveTo>
                  <a:pt x="128031" y="18725"/>
                </a:moveTo>
                <a:cubicBezTo>
                  <a:pt x="95411" y="8420"/>
                  <a:pt x="62545" y="2287"/>
                  <a:pt x="29926" y="79"/>
                </a:cubicBezTo>
                <a:cubicBezTo>
                  <a:pt x="13738" y="-1148"/>
                  <a:pt x="-242" y="12101"/>
                  <a:pt x="3" y="28538"/>
                </a:cubicBezTo>
                <a:lnTo>
                  <a:pt x="2211" y="413969"/>
                </a:lnTo>
                <a:lnTo>
                  <a:pt x="244040" y="77116"/>
                </a:lnTo>
                <a:cubicBezTo>
                  <a:pt x="209459" y="52336"/>
                  <a:pt x="170707" y="32464"/>
                  <a:pt x="128031" y="18970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2" name="Freeform 13">
            <a:extLst>
              <a:ext uri="{FF2B5EF4-FFF2-40B4-BE49-F238E27FC236}">
                <a16:creationId xmlns:a16="http://schemas.microsoft.com/office/drawing/2014/main" id="{767CF073-9696-4EF5-846E-DE38A79702E1}"/>
              </a:ext>
            </a:extLst>
          </p:cNvPr>
          <p:cNvSpPr/>
          <p:nvPr/>
        </p:nvSpPr>
        <p:spPr>
          <a:xfrm>
            <a:off x="-5147748" y="7843022"/>
            <a:ext cx="1260546" cy="2237854"/>
          </a:xfrm>
          <a:custGeom>
            <a:avLst/>
            <a:gdLst>
              <a:gd name="connsiteX0" fmla="*/ 231484 w 233690"/>
              <a:gd name="connsiteY0" fmla="*/ 0 h 414871"/>
              <a:gd name="connsiteX1" fmla="*/ 13199 w 233690"/>
              <a:gd name="connsiteY1" fmla="*/ 63543 h 414871"/>
              <a:gd name="connsiteX2" fmla="*/ 5596 w 233690"/>
              <a:gd name="connsiteY2" fmla="*/ 104270 h 414871"/>
              <a:gd name="connsiteX3" fmla="*/ 233691 w 233690"/>
              <a:gd name="connsiteY3" fmla="*/ 414872 h 414871"/>
              <a:gd name="connsiteX4" fmla="*/ 231484 w 233690"/>
              <a:gd name="connsiteY4" fmla="*/ 0 h 41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90" h="414871">
                <a:moveTo>
                  <a:pt x="231484" y="0"/>
                </a:moveTo>
                <a:cubicBezTo>
                  <a:pt x="153490" y="491"/>
                  <a:pt x="77948" y="23062"/>
                  <a:pt x="13199" y="63543"/>
                </a:cubicBezTo>
                <a:cubicBezTo>
                  <a:pt x="-781" y="72376"/>
                  <a:pt x="-4215" y="91022"/>
                  <a:pt x="5596" y="104270"/>
                </a:cubicBezTo>
                <a:lnTo>
                  <a:pt x="233691" y="414872"/>
                </a:lnTo>
                <a:lnTo>
                  <a:pt x="231484" y="0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3" name="Freeform 14">
            <a:extLst>
              <a:ext uri="{FF2B5EF4-FFF2-40B4-BE49-F238E27FC236}">
                <a16:creationId xmlns:a16="http://schemas.microsoft.com/office/drawing/2014/main" id="{C4D7A9F9-D7A0-4F00-A0C0-A356332E1965}"/>
              </a:ext>
            </a:extLst>
          </p:cNvPr>
          <p:cNvSpPr/>
          <p:nvPr/>
        </p:nvSpPr>
        <p:spPr>
          <a:xfrm>
            <a:off x="-3887201" y="9418486"/>
            <a:ext cx="2237870" cy="1339969"/>
          </a:xfrm>
          <a:custGeom>
            <a:avLst/>
            <a:gdLst>
              <a:gd name="connsiteX0" fmla="*/ 401987 w 414874"/>
              <a:gd name="connsiteY0" fmla="*/ 20984 h 248414"/>
              <a:gd name="connsiteX1" fmla="*/ 366179 w 414874"/>
              <a:gd name="connsiteY1" fmla="*/ 1356 h 248414"/>
              <a:gd name="connsiteX2" fmla="*/ 0 w 414874"/>
              <a:gd name="connsiteY2" fmla="*/ 122555 h 248414"/>
              <a:gd name="connsiteX3" fmla="*/ 395120 w 414874"/>
              <a:gd name="connsiteY3" fmla="*/ 248415 h 248414"/>
              <a:gd name="connsiteX4" fmla="*/ 401987 w 414874"/>
              <a:gd name="connsiteY4" fmla="*/ 20738 h 2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74" h="248414">
                <a:moveTo>
                  <a:pt x="401987" y="20984"/>
                </a:moveTo>
                <a:cubicBezTo>
                  <a:pt x="398063" y="5282"/>
                  <a:pt x="381385" y="-3550"/>
                  <a:pt x="366179" y="1356"/>
                </a:cubicBezTo>
                <a:lnTo>
                  <a:pt x="0" y="122555"/>
                </a:lnTo>
                <a:lnTo>
                  <a:pt x="395120" y="248415"/>
                </a:lnTo>
                <a:cubicBezTo>
                  <a:pt x="419646" y="171868"/>
                  <a:pt x="420627" y="93359"/>
                  <a:pt x="401987" y="20738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4" name="Freeform 15">
            <a:extLst>
              <a:ext uri="{FF2B5EF4-FFF2-40B4-BE49-F238E27FC236}">
                <a16:creationId xmlns:a16="http://schemas.microsoft.com/office/drawing/2014/main" id="{228BEDCF-4D83-43EE-A8A8-63A970CA790C}"/>
              </a:ext>
            </a:extLst>
          </p:cNvPr>
          <p:cNvSpPr/>
          <p:nvPr/>
        </p:nvSpPr>
        <p:spPr>
          <a:xfrm>
            <a:off x="-5974025" y="8277095"/>
            <a:ext cx="2088146" cy="1802459"/>
          </a:xfrm>
          <a:custGeom>
            <a:avLst/>
            <a:gdLst>
              <a:gd name="connsiteX0" fmla="*/ 141364 w 387117"/>
              <a:gd name="connsiteY0" fmla="*/ 245 h 334154"/>
              <a:gd name="connsiteX1" fmla="*/ 2054 w 387117"/>
              <a:gd name="connsiteY1" fmla="*/ 180080 h 334154"/>
              <a:gd name="connsiteX2" fmla="*/ 19713 w 387117"/>
              <a:gd name="connsiteY2" fmla="*/ 217127 h 334154"/>
              <a:gd name="connsiteX3" fmla="*/ 387118 w 387117"/>
              <a:gd name="connsiteY3" fmla="*/ 334154 h 334154"/>
              <a:gd name="connsiteX4" fmla="*/ 141609 w 387117"/>
              <a:gd name="connsiteY4" fmla="*/ 0 h 3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17" h="334154">
                <a:moveTo>
                  <a:pt x="141364" y="245"/>
                </a:moveTo>
                <a:cubicBezTo>
                  <a:pt x="80784" y="44652"/>
                  <a:pt x="31731" y="105987"/>
                  <a:pt x="2054" y="180080"/>
                </a:cubicBezTo>
                <a:cubicBezTo>
                  <a:pt x="-4078" y="195291"/>
                  <a:pt x="4016" y="212220"/>
                  <a:pt x="19713" y="217127"/>
                </a:cubicBezTo>
                <a:lnTo>
                  <a:pt x="387118" y="334154"/>
                </a:lnTo>
                <a:lnTo>
                  <a:pt x="141609" y="0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5" name="Freeform 16">
            <a:extLst>
              <a:ext uri="{FF2B5EF4-FFF2-40B4-BE49-F238E27FC236}">
                <a16:creationId xmlns:a16="http://schemas.microsoft.com/office/drawing/2014/main" id="{109FF187-9938-4E03-BA9C-8E6897A4CA09}"/>
              </a:ext>
            </a:extLst>
          </p:cNvPr>
          <p:cNvSpPr/>
          <p:nvPr/>
        </p:nvSpPr>
        <p:spPr>
          <a:xfrm>
            <a:off x="-6122763" y="9400659"/>
            <a:ext cx="2236889" cy="1341787"/>
          </a:xfrm>
          <a:custGeom>
            <a:avLst/>
            <a:gdLst>
              <a:gd name="connsiteX0" fmla="*/ 19573 w 414692"/>
              <a:gd name="connsiteY0" fmla="*/ 0 h 248751"/>
              <a:gd name="connsiteX1" fmla="*/ 12705 w 414692"/>
              <a:gd name="connsiteY1" fmla="*/ 227676 h 248751"/>
              <a:gd name="connsiteX2" fmla="*/ 48759 w 414692"/>
              <a:gd name="connsiteY2" fmla="*/ 247304 h 248751"/>
              <a:gd name="connsiteX3" fmla="*/ 414692 w 414692"/>
              <a:gd name="connsiteY3" fmla="*/ 126105 h 248751"/>
              <a:gd name="connsiteX4" fmla="*/ 19573 w 414692"/>
              <a:gd name="connsiteY4" fmla="*/ 245 h 24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92" h="248751">
                <a:moveTo>
                  <a:pt x="19573" y="0"/>
                </a:moveTo>
                <a:cubicBezTo>
                  <a:pt x="-4708" y="76546"/>
                  <a:pt x="-5689" y="155055"/>
                  <a:pt x="12705" y="227676"/>
                </a:cubicBezTo>
                <a:cubicBezTo>
                  <a:pt x="16630" y="243378"/>
                  <a:pt x="33308" y="252456"/>
                  <a:pt x="48759" y="247304"/>
                </a:cubicBezTo>
                <a:lnTo>
                  <a:pt x="414692" y="126105"/>
                </a:lnTo>
                <a:lnTo>
                  <a:pt x="19573" y="245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6" name="Freeform 4">
            <a:extLst>
              <a:ext uri="{FF2B5EF4-FFF2-40B4-BE49-F238E27FC236}">
                <a16:creationId xmlns:a16="http://schemas.microsoft.com/office/drawing/2014/main" id="{C81CB03F-6A67-40AF-85F0-FD7BA6C31B18}"/>
              </a:ext>
            </a:extLst>
          </p:cNvPr>
          <p:cNvSpPr/>
          <p:nvPr/>
        </p:nvSpPr>
        <p:spPr>
          <a:xfrm>
            <a:off x="-3885874" y="8264204"/>
            <a:ext cx="2124691" cy="1815350"/>
          </a:xfrm>
          <a:custGeom>
            <a:avLst/>
            <a:gdLst>
              <a:gd name="connsiteX0" fmla="*/ 393402 w 393892"/>
              <a:gd name="connsiteY0" fmla="*/ 206269 h 336544"/>
              <a:gd name="connsiteX1" fmla="*/ 257036 w 393892"/>
              <a:gd name="connsiteY1" fmla="*/ 25943 h 336544"/>
              <a:gd name="connsiteX2" fmla="*/ 232755 w 393892"/>
              <a:gd name="connsiteY2" fmla="*/ 32567 h 336544"/>
              <a:gd name="connsiteX3" fmla="*/ 104237 w 393892"/>
              <a:gd name="connsiteY3" fmla="*/ 207741 h 336544"/>
              <a:gd name="connsiteX4" fmla="*/ 0 w 393892"/>
              <a:gd name="connsiteY4" fmla="*/ 336544 h 336544"/>
              <a:gd name="connsiteX5" fmla="*/ 88785 w 393892"/>
              <a:gd name="connsiteY5" fmla="*/ 196455 h 336544"/>
              <a:gd name="connsiteX6" fmla="*/ 213624 w 393892"/>
              <a:gd name="connsiteY6" fmla="*/ 18583 h 336544"/>
              <a:gd name="connsiteX7" fmla="*/ 270526 w 393892"/>
              <a:gd name="connsiteY7" fmla="*/ 7297 h 336544"/>
              <a:gd name="connsiteX8" fmla="*/ 393893 w 393892"/>
              <a:gd name="connsiteY8" fmla="*/ 206269 h 336544"/>
              <a:gd name="connsiteX9" fmla="*/ 393893 w 393892"/>
              <a:gd name="connsiteY9" fmla="*/ 206269 h 33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892" h="336544">
                <a:moveTo>
                  <a:pt x="393402" y="206269"/>
                </a:moveTo>
                <a:cubicBezTo>
                  <a:pt x="362254" y="135365"/>
                  <a:pt x="316880" y="73539"/>
                  <a:pt x="257036" y="25943"/>
                </a:cubicBezTo>
                <a:cubicBezTo>
                  <a:pt x="248452" y="20300"/>
                  <a:pt x="237660" y="23980"/>
                  <a:pt x="232755" y="32567"/>
                </a:cubicBezTo>
                <a:cubicBezTo>
                  <a:pt x="191306" y="91449"/>
                  <a:pt x="148139" y="150576"/>
                  <a:pt x="104237" y="207741"/>
                </a:cubicBezTo>
                <a:cubicBezTo>
                  <a:pt x="70636" y="251411"/>
                  <a:pt x="36299" y="294837"/>
                  <a:pt x="0" y="336544"/>
                </a:cubicBezTo>
                <a:cubicBezTo>
                  <a:pt x="27960" y="288703"/>
                  <a:pt x="58127" y="242334"/>
                  <a:pt x="88785" y="196455"/>
                </a:cubicBezTo>
                <a:cubicBezTo>
                  <a:pt x="128763" y="136592"/>
                  <a:pt x="170949" y="76729"/>
                  <a:pt x="213624" y="18583"/>
                </a:cubicBezTo>
                <a:cubicBezTo>
                  <a:pt x="225887" y="-554"/>
                  <a:pt x="251885" y="-5951"/>
                  <a:pt x="270526" y="7297"/>
                </a:cubicBezTo>
                <a:cubicBezTo>
                  <a:pt x="331106" y="58083"/>
                  <a:pt x="375989" y="129722"/>
                  <a:pt x="393893" y="206269"/>
                </a:cubicBezTo>
                <a:lnTo>
                  <a:pt x="393893" y="206269"/>
                </a:lnTo>
                <a:close/>
              </a:path>
            </a:pathLst>
          </a:custGeom>
          <a:solidFill>
            <a:schemeClr val="accent6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DD2EF31-0196-4637-8012-6EB031162E3B}"/>
              </a:ext>
            </a:extLst>
          </p:cNvPr>
          <p:cNvSpPr/>
          <p:nvPr/>
        </p:nvSpPr>
        <p:spPr>
          <a:xfrm>
            <a:off x="-3966856" y="7785887"/>
            <a:ext cx="1384109" cy="2293667"/>
          </a:xfrm>
          <a:custGeom>
            <a:avLst/>
            <a:gdLst>
              <a:gd name="connsiteX0" fmla="*/ 256598 w 256597"/>
              <a:gd name="connsiteY0" fmla="*/ 88365 h 425218"/>
              <a:gd name="connsiteX1" fmla="*/ 44445 w 256597"/>
              <a:gd name="connsiteY1" fmla="*/ 22859 h 425218"/>
              <a:gd name="connsiteX2" fmla="*/ 31691 w 256597"/>
              <a:gd name="connsiteY2" fmla="*/ 25558 h 425218"/>
              <a:gd name="connsiteX3" fmla="*/ 24333 w 256597"/>
              <a:gd name="connsiteY3" fmla="*/ 42241 h 425218"/>
              <a:gd name="connsiteX4" fmla="*/ 23107 w 256597"/>
              <a:gd name="connsiteY4" fmla="*/ 259613 h 425218"/>
              <a:gd name="connsiteX5" fmla="*/ 14277 w 256597"/>
              <a:gd name="connsiteY5" fmla="*/ 425218 h 425218"/>
              <a:gd name="connsiteX6" fmla="*/ 3731 w 256597"/>
              <a:gd name="connsiteY6" fmla="*/ 259613 h 425218"/>
              <a:gd name="connsiteX7" fmla="*/ 52 w 256597"/>
              <a:gd name="connsiteY7" fmla="*/ 42241 h 425218"/>
              <a:gd name="connsiteX8" fmla="*/ 18692 w 256597"/>
              <a:gd name="connsiteY8" fmla="*/ 5931 h 425218"/>
              <a:gd name="connsiteX9" fmla="*/ 66764 w 256597"/>
              <a:gd name="connsiteY9" fmla="*/ 2741 h 425218"/>
              <a:gd name="connsiteX10" fmla="*/ 256107 w 256597"/>
              <a:gd name="connsiteY10" fmla="*/ 88120 h 425218"/>
              <a:gd name="connsiteX11" fmla="*/ 256107 w 256597"/>
              <a:gd name="connsiteY11" fmla="*/ 88120 h 42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597" h="425218">
                <a:moveTo>
                  <a:pt x="256598" y="88365"/>
                </a:moveTo>
                <a:cubicBezTo>
                  <a:pt x="191113" y="49847"/>
                  <a:pt x="119495" y="27030"/>
                  <a:pt x="44445" y="22859"/>
                </a:cubicBezTo>
                <a:cubicBezTo>
                  <a:pt x="40030" y="22369"/>
                  <a:pt x="35370" y="22859"/>
                  <a:pt x="31691" y="25558"/>
                </a:cubicBezTo>
                <a:cubicBezTo>
                  <a:pt x="26050" y="29238"/>
                  <a:pt x="23842" y="35862"/>
                  <a:pt x="24333" y="42241"/>
                </a:cubicBezTo>
                <a:cubicBezTo>
                  <a:pt x="25560" y="114372"/>
                  <a:pt x="25069" y="187483"/>
                  <a:pt x="23107" y="259613"/>
                </a:cubicBezTo>
                <a:cubicBezTo>
                  <a:pt x="21635" y="314815"/>
                  <a:pt x="19183" y="370017"/>
                  <a:pt x="14277" y="425218"/>
                </a:cubicBezTo>
                <a:cubicBezTo>
                  <a:pt x="8882" y="370017"/>
                  <a:pt x="5939" y="314815"/>
                  <a:pt x="3731" y="259613"/>
                </a:cubicBezTo>
                <a:cubicBezTo>
                  <a:pt x="1033" y="187728"/>
                  <a:pt x="-193" y="114372"/>
                  <a:pt x="52" y="42241"/>
                </a:cubicBezTo>
                <a:cubicBezTo>
                  <a:pt x="-684" y="28012"/>
                  <a:pt x="6429" y="13291"/>
                  <a:pt x="18692" y="5931"/>
                </a:cubicBezTo>
                <a:cubicBezTo>
                  <a:pt x="33163" y="-3638"/>
                  <a:pt x="50821" y="779"/>
                  <a:pt x="66764" y="2741"/>
                </a:cubicBezTo>
                <a:cubicBezTo>
                  <a:pt x="136173" y="13046"/>
                  <a:pt x="203621" y="42487"/>
                  <a:pt x="256107" y="88120"/>
                </a:cubicBezTo>
                <a:lnTo>
                  <a:pt x="256107" y="88120"/>
                </a:lnTo>
                <a:close/>
              </a:path>
            </a:pathLst>
          </a:custGeom>
          <a:solidFill>
            <a:srgbClr val="805AAB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8" name="Freeform 6">
            <a:extLst>
              <a:ext uri="{FF2B5EF4-FFF2-40B4-BE49-F238E27FC236}">
                <a16:creationId xmlns:a16="http://schemas.microsoft.com/office/drawing/2014/main" id="{A32D9D25-63DF-4683-A1F8-6C0E6446C59C}"/>
              </a:ext>
            </a:extLst>
          </p:cNvPr>
          <p:cNvSpPr/>
          <p:nvPr/>
        </p:nvSpPr>
        <p:spPr>
          <a:xfrm>
            <a:off x="-5209979" y="7835994"/>
            <a:ext cx="1324105" cy="2244887"/>
          </a:xfrm>
          <a:custGeom>
            <a:avLst/>
            <a:gdLst>
              <a:gd name="connsiteX0" fmla="*/ 243021 w 245473"/>
              <a:gd name="connsiteY0" fmla="*/ 1304 h 416175"/>
              <a:gd name="connsiteX1" fmla="*/ 33075 w 245473"/>
              <a:gd name="connsiteY1" fmla="*/ 73189 h 416175"/>
              <a:gd name="connsiteX2" fmla="*/ 27434 w 245473"/>
              <a:gd name="connsiteY2" fmla="*/ 77605 h 416175"/>
              <a:gd name="connsiteX3" fmla="*/ 28415 w 245473"/>
              <a:gd name="connsiteY3" fmla="*/ 100667 h 416175"/>
              <a:gd name="connsiteX4" fmla="*/ 155216 w 245473"/>
              <a:gd name="connsiteY4" fmla="*/ 277067 h 416175"/>
              <a:gd name="connsiteX5" fmla="*/ 245473 w 245473"/>
              <a:gd name="connsiteY5" fmla="*/ 416175 h 416175"/>
              <a:gd name="connsiteX6" fmla="*/ 39452 w 245473"/>
              <a:gd name="connsiteY6" fmla="*/ 156605 h 416175"/>
              <a:gd name="connsiteX7" fmla="*/ 5606 w 245473"/>
              <a:gd name="connsiteY7" fmla="*/ 109499 h 416175"/>
              <a:gd name="connsiteX8" fmla="*/ 19095 w 245473"/>
              <a:gd name="connsiteY8" fmla="*/ 55279 h 416175"/>
              <a:gd name="connsiteX9" fmla="*/ 243266 w 245473"/>
              <a:gd name="connsiteY9" fmla="*/ 1304 h 416175"/>
              <a:gd name="connsiteX10" fmla="*/ 243266 w 245473"/>
              <a:gd name="connsiteY10" fmla="*/ 1304 h 41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473" h="416175">
                <a:moveTo>
                  <a:pt x="243021" y="1304"/>
                </a:moveTo>
                <a:cubicBezTo>
                  <a:pt x="167479" y="8664"/>
                  <a:pt x="96108" y="32462"/>
                  <a:pt x="33075" y="73189"/>
                </a:cubicBezTo>
                <a:cubicBezTo>
                  <a:pt x="31113" y="74415"/>
                  <a:pt x="28906" y="75887"/>
                  <a:pt x="27434" y="77605"/>
                </a:cubicBezTo>
                <a:cubicBezTo>
                  <a:pt x="21548" y="84229"/>
                  <a:pt x="22529" y="94288"/>
                  <a:pt x="28415" y="100667"/>
                </a:cubicBezTo>
                <a:cubicBezTo>
                  <a:pt x="71582" y="158322"/>
                  <a:pt x="114503" y="217694"/>
                  <a:pt x="155216" y="277067"/>
                </a:cubicBezTo>
                <a:cubicBezTo>
                  <a:pt x="186365" y="322700"/>
                  <a:pt x="217023" y="368579"/>
                  <a:pt x="245473" y="416175"/>
                </a:cubicBezTo>
                <a:cubicBezTo>
                  <a:pt x="172385" y="333250"/>
                  <a:pt x="105183" y="245663"/>
                  <a:pt x="39452" y="156605"/>
                </a:cubicBezTo>
                <a:cubicBezTo>
                  <a:pt x="32339" y="146791"/>
                  <a:pt x="11982" y="119313"/>
                  <a:pt x="5606" y="109499"/>
                </a:cubicBezTo>
                <a:cubicBezTo>
                  <a:pt x="-5676" y="91344"/>
                  <a:pt x="700" y="65829"/>
                  <a:pt x="19095" y="55279"/>
                </a:cubicBezTo>
                <a:cubicBezTo>
                  <a:pt x="85807" y="15043"/>
                  <a:pt x="166253" y="-5566"/>
                  <a:pt x="243266" y="1304"/>
                </a:cubicBezTo>
                <a:lnTo>
                  <a:pt x="243266" y="1304"/>
                </a:lnTo>
                <a:close/>
              </a:path>
            </a:pathLst>
          </a:custGeom>
          <a:solidFill>
            <a:schemeClr val="accent5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9" name="Freeform 7">
            <a:extLst>
              <a:ext uri="{FF2B5EF4-FFF2-40B4-BE49-F238E27FC236}">
                <a16:creationId xmlns:a16="http://schemas.microsoft.com/office/drawing/2014/main" id="{B8D3B9A9-51E7-49BE-9ECB-9646C020C625}"/>
              </a:ext>
            </a:extLst>
          </p:cNvPr>
          <p:cNvSpPr/>
          <p:nvPr/>
        </p:nvSpPr>
        <p:spPr>
          <a:xfrm>
            <a:off x="-3887201" y="9352581"/>
            <a:ext cx="2281972" cy="1407201"/>
          </a:xfrm>
          <a:custGeom>
            <a:avLst/>
            <a:gdLst>
              <a:gd name="connsiteX0" fmla="*/ 395120 w 423050"/>
              <a:gd name="connsiteY0" fmla="*/ 260878 h 260878"/>
              <a:gd name="connsiteX1" fmla="*/ 390950 w 423050"/>
              <a:gd name="connsiteY1" fmla="*/ 35410 h 260878"/>
              <a:gd name="connsiteX2" fmla="*/ 369612 w 423050"/>
              <a:gd name="connsiteY2" fmla="*/ 24860 h 260878"/>
              <a:gd name="connsiteX3" fmla="*/ 367159 w 423050"/>
              <a:gd name="connsiteY3" fmla="*/ 25596 h 260878"/>
              <a:gd name="connsiteX4" fmla="*/ 160157 w 423050"/>
              <a:gd name="connsiteY4" fmla="*/ 91593 h 260878"/>
              <a:gd name="connsiteX5" fmla="*/ 0 w 423050"/>
              <a:gd name="connsiteY5" fmla="*/ 134528 h 260878"/>
              <a:gd name="connsiteX6" fmla="*/ 154026 w 423050"/>
              <a:gd name="connsiteY6" fmla="*/ 73438 h 260878"/>
              <a:gd name="connsiteX7" fmla="*/ 359557 w 423050"/>
              <a:gd name="connsiteY7" fmla="*/ 2779 h 260878"/>
              <a:gd name="connsiteX8" fmla="*/ 412533 w 423050"/>
              <a:gd name="connsiteY8" fmla="*/ 29031 h 260878"/>
              <a:gd name="connsiteX9" fmla="*/ 394874 w 423050"/>
              <a:gd name="connsiteY9" fmla="*/ 260633 h 260878"/>
              <a:gd name="connsiteX10" fmla="*/ 394874 w 423050"/>
              <a:gd name="connsiteY10" fmla="*/ 260633 h 26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050" h="260878">
                <a:moveTo>
                  <a:pt x="395120" y="260878"/>
                </a:moveTo>
                <a:cubicBezTo>
                  <a:pt x="411798" y="185558"/>
                  <a:pt x="411307" y="109012"/>
                  <a:pt x="390950" y="35410"/>
                </a:cubicBezTo>
                <a:cubicBezTo>
                  <a:pt x="388498" y="26578"/>
                  <a:pt x="378196" y="21671"/>
                  <a:pt x="369612" y="24860"/>
                </a:cubicBezTo>
                <a:cubicBezTo>
                  <a:pt x="369612" y="24860"/>
                  <a:pt x="367159" y="25596"/>
                  <a:pt x="367159" y="25596"/>
                </a:cubicBezTo>
                <a:cubicBezTo>
                  <a:pt x="298977" y="48904"/>
                  <a:pt x="229321" y="71230"/>
                  <a:pt x="160157" y="91593"/>
                </a:cubicBezTo>
                <a:cubicBezTo>
                  <a:pt x="107180" y="107049"/>
                  <a:pt x="53958" y="122015"/>
                  <a:pt x="0" y="134528"/>
                </a:cubicBezTo>
                <a:cubicBezTo>
                  <a:pt x="50769" y="112447"/>
                  <a:pt x="102275" y="92574"/>
                  <a:pt x="154026" y="73438"/>
                </a:cubicBezTo>
                <a:cubicBezTo>
                  <a:pt x="221473" y="48658"/>
                  <a:pt x="290883" y="24860"/>
                  <a:pt x="359557" y="2779"/>
                </a:cubicBezTo>
                <a:cubicBezTo>
                  <a:pt x="381385" y="-5807"/>
                  <a:pt x="406647" y="6214"/>
                  <a:pt x="412533" y="29031"/>
                </a:cubicBezTo>
                <a:cubicBezTo>
                  <a:pt x="430928" y="105332"/>
                  <a:pt x="425287" y="188993"/>
                  <a:pt x="394874" y="260633"/>
                </a:cubicBezTo>
                <a:lnTo>
                  <a:pt x="394874" y="260633"/>
                </a:lnTo>
                <a:close/>
              </a:path>
            </a:pathLst>
          </a:custGeom>
          <a:solidFill>
            <a:srgbClr val="CEBA8B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0" name="Freeform 8">
            <a:extLst>
              <a:ext uri="{FF2B5EF4-FFF2-40B4-BE49-F238E27FC236}">
                <a16:creationId xmlns:a16="http://schemas.microsoft.com/office/drawing/2014/main" id="{BD57738F-AA15-496E-B6F1-6B726D0E6E92}"/>
              </a:ext>
            </a:extLst>
          </p:cNvPr>
          <p:cNvSpPr/>
          <p:nvPr/>
        </p:nvSpPr>
        <p:spPr>
          <a:xfrm>
            <a:off x="-6036268" y="8278422"/>
            <a:ext cx="2149067" cy="1802459"/>
          </a:xfrm>
          <a:custGeom>
            <a:avLst/>
            <a:gdLst>
              <a:gd name="connsiteX0" fmla="*/ 152903 w 398411"/>
              <a:gd name="connsiteY0" fmla="*/ 0 h 334154"/>
              <a:gd name="connsiteX1" fmla="*/ 23404 w 398411"/>
              <a:gd name="connsiteY1" fmla="*/ 186950 h 334154"/>
              <a:gd name="connsiteX2" fmla="*/ 34931 w 398411"/>
              <a:gd name="connsiteY2" fmla="*/ 205841 h 334154"/>
              <a:gd name="connsiteX3" fmla="*/ 37383 w 398411"/>
              <a:gd name="connsiteY3" fmla="*/ 206577 h 334154"/>
              <a:gd name="connsiteX4" fmla="*/ 243650 w 398411"/>
              <a:gd name="connsiteY4" fmla="*/ 274782 h 334154"/>
              <a:gd name="connsiteX5" fmla="*/ 398411 w 398411"/>
              <a:gd name="connsiteY5" fmla="*/ 334154 h 334154"/>
              <a:gd name="connsiteX6" fmla="*/ 237764 w 398411"/>
              <a:gd name="connsiteY6" fmla="*/ 293182 h 334154"/>
              <a:gd name="connsiteX7" fmla="*/ 30026 w 398411"/>
              <a:gd name="connsiteY7" fmla="*/ 229394 h 334154"/>
              <a:gd name="connsiteX8" fmla="*/ 349 w 398411"/>
              <a:gd name="connsiteY8" fmla="*/ 185968 h 334154"/>
              <a:gd name="connsiteX9" fmla="*/ 4273 w 398411"/>
              <a:gd name="connsiteY9" fmla="*/ 173211 h 334154"/>
              <a:gd name="connsiteX10" fmla="*/ 152903 w 398411"/>
              <a:gd name="connsiteY10" fmla="*/ 245 h 334154"/>
              <a:gd name="connsiteX11" fmla="*/ 152903 w 398411"/>
              <a:gd name="connsiteY11" fmla="*/ 245 h 3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411" h="334154">
                <a:moveTo>
                  <a:pt x="152903" y="0"/>
                </a:moveTo>
                <a:cubicBezTo>
                  <a:pt x="94775" y="51767"/>
                  <a:pt x="49156" y="114574"/>
                  <a:pt x="23404" y="186950"/>
                </a:cubicBezTo>
                <a:cubicBezTo>
                  <a:pt x="21687" y="195046"/>
                  <a:pt x="27083" y="203633"/>
                  <a:pt x="34931" y="205841"/>
                </a:cubicBezTo>
                <a:cubicBezTo>
                  <a:pt x="34931" y="205841"/>
                  <a:pt x="37383" y="206577"/>
                  <a:pt x="37383" y="206577"/>
                </a:cubicBezTo>
                <a:cubicBezTo>
                  <a:pt x="106302" y="227676"/>
                  <a:pt x="175957" y="250738"/>
                  <a:pt x="243650" y="274782"/>
                </a:cubicBezTo>
                <a:cubicBezTo>
                  <a:pt x="295646" y="293428"/>
                  <a:pt x="347396" y="312564"/>
                  <a:pt x="398411" y="334154"/>
                </a:cubicBezTo>
                <a:cubicBezTo>
                  <a:pt x="344208" y="322378"/>
                  <a:pt x="290986" y="307903"/>
                  <a:pt x="237764" y="293182"/>
                </a:cubicBezTo>
                <a:cubicBezTo>
                  <a:pt x="168599" y="273555"/>
                  <a:pt x="98454" y="251965"/>
                  <a:pt x="30026" y="229394"/>
                </a:cubicBezTo>
                <a:cubicBezTo>
                  <a:pt x="10895" y="224487"/>
                  <a:pt x="-2349" y="205596"/>
                  <a:pt x="349" y="185968"/>
                </a:cubicBezTo>
                <a:cubicBezTo>
                  <a:pt x="839" y="181552"/>
                  <a:pt x="2311" y="177136"/>
                  <a:pt x="4273" y="173211"/>
                </a:cubicBezTo>
                <a:cubicBezTo>
                  <a:pt x="34440" y="102307"/>
                  <a:pt x="87172" y="39500"/>
                  <a:pt x="152903" y="245"/>
                </a:cubicBezTo>
                <a:lnTo>
                  <a:pt x="152903" y="245"/>
                </a:lnTo>
                <a:close/>
              </a:path>
            </a:pathLst>
          </a:custGeom>
          <a:solidFill>
            <a:schemeClr val="accent2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1" name="Freeform 9">
            <a:extLst>
              <a:ext uri="{FF2B5EF4-FFF2-40B4-BE49-F238E27FC236}">
                <a16:creationId xmlns:a16="http://schemas.microsoft.com/office/drawing/2014/main" id="{9CFDD4AC-032C-4555-B39E-D36D81BCF757}"/>
              </a:ext>
            </a:extLst>
          </p:cNvPr>
          <p:cNvSpPr/>
          <p:nvPr/>
        </p:nvSpPr>
        <p:spPr>
          <a:xfrm>
            <a:off x="-6167862" y="9400658"/>
            <a:ext cx="2281988" cy="1405502"/>
          </a:xfrm>
          <a:custGeom>
            <a:avLst/>
            <a:gdLst>
              <a:gd name="connsiteX0" fmla="*/ 27933 w 423053"/>
              <a:gd name="connsiteY0" fmla="*/ 0 h 260563"/>
              <a:gd name="connsiteX1" fmla="*/ 32103 w 423053"/>
              <a:gd name="connsiteY1" fmla="*/ 225223 h 260563"/>
              <a:gd name="connsiteX2" fmla="*/ 53441 w 423053"/>
              <a:gd name="connsiteY2" fmla="*/ 235773 h 260563"/>
              <a:gd name="connsiteX3" fmla="*/ 55894 w 423053"/>
              <a:gd name="connsiteY3" fmla="*/ 235037 h 260563"/>
              <a:gd name="connsiteX4" fmla="*/ 262896 w 423053"/>
              <a:gd name="connsiteY4" fmla="*/ 169040 h 260563"/>
              <a:gd name="connsiteX5" fmla="*/ 423053 w 423053"/>
              <a:gd name="connsiteY5" fmla="*/ 126105 h 260563"/>
              <a:gd name="connsiteX6" fmla="*/ 269028 w 423053"/>
              <a:gd name="connsiteY6" fmla="*/ 187195 h 260563"/>
              <a:gd name="connsiteX7" fmla="*/ 63497 w 423053"/>
              <a:gd name="connsiteY7" fmla="*/ 257853 h 260563"/>
              <a:gd name="connsiteX8" fmla="*/ 12237 w 423053"/>
              <a:gd name="connsiteY8" fmla="*/ 236754 h 260563"/>
              <a:gd name="connsiteX9" fmla="*/ 9539 w 423053"/>
              <a:gd name="connsiteY9" fmla="*/ 227431 h 260563"/>
              <a:gd name="connsiteX10" fmla="*/ 28179 w 423053"/>
              <a:gd name="connsiteY10" fmla="*/ 0 h 260563"/>
              <a:gd name="connsiteX11" fmla="*/ 28179 w 423053"/>
              <a:gd name="connsiteY11" fmla="*/ 0 h 26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3053" h="260563">
                <a:moveTo>
                  <a:pt x="27933" y="0"/>
                </a:moveTo>
                <a:cubicBezTo>
                  <a:pt x="11256" y="75320"/>
                  <a:pt x="11746" y="151866"/>
                  <a:pt x="32103" y="225223"/>
                </a:cubicBezTo>
                <a:cubicBezTo>
                  <a:pt x="34556" y="234055"/>
                  <a:pt x="45102" y="238962"/>
                  <a:pt x="53441" y="235773"/>
                </a:cubicBezTo>
                <a:cubicBezTo>
                  <a:pt x="53441" y="235773"/>
                  <a:pt x="55894" y="235037"/>
                  <a:pt x="55894" y="235037"/>
                </a:cubicBezTo>
                <a:cubicBezTo>
                  <a:pt x="124077" y="211729"/>
                  <a:pt x="193732" y="189403"/>
                  <a:pt x="262896" y="169040"/>
                </a:cubicBezTo>
                <a:cubicBezTo>
                  <a:pt x="315873" y="153583"/>
                  <a:pt x="369095" y="138618"/>
                  <a:pt x="423053" y="126105"/>
                </a:cubicBezTo>
                <a:cubicBezTo>
                  <a:pt x="372284" y="148186"/>
                  <a:pt x="320778" y="168059"/>
                  <a:pt x="269028" y="187195"/>
                </a:cubicBezTo>
                <a:cubicBezTo>
                  <a:pt x="201580" y="211975"/>
                  <a:pt x="132170" y="235773"/>
                  <a:pt x="63497" y="257853"/>
                </a:cubicBezTo>
                <a:cubicBezTo>
                  <a:pt x="43630" y="265459"/>
                  <a:pt x="20576" y="256627"/>
                  <a:pt x="12237" y="236754"/>
                </a:cubicBezTo>
                <a:cubicBezTo>
                  <a:pt x="11011" y="233810"/>
                  <a:pt x="10029" y="230375"/>
                  <a:pt x="9539" y="227431"/>
                </a:cubicBezTo>
                <a:cubicBezTo>
                  <a:pt x="-7630" y="152357"/>
                  <a:pt x="-1743" y="70413"/>
                  <a:pt x="28179" y="0"/>
                </a:cubicBezTo>
                <a:lnTo>
                  <a:pt x="28179" y="0"/>
                </a:lnTo>
                <a:close/>
              </a:path>
            </a:pathLst>
          </a:custGeom>
          <a:solidFill>
            <a:schemeClr val="accent4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7E9DC62-2DF5-4CE7-A475-C337400815BA}"/>
              </a:ext>
            </a:extLst>
          </p:cNvPr>
          <p:cNvSpPr txBox="1"/>
          <p:nvPr/>
        </p:nvSpPr>
        <p:spPr>
          <a:xfrm>
            <a:off x="-4989618" y="8281760"/>
            <a:ext cx="112283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/>
              <a:t>Not AI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E65F327-C352-4C39-B4CD-2B2EAB4F9ED8}"/>
              </a:ext>
            </a:extLst>
          </p:cNvPr>
          <p:cNvSpPr txBox="1"/>
          <p:nvPr/>
        </p:nvSpPr>
        <p:spPr>
          <a:xfrm>
            <a:off x="-3845153" y="8027681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Smart configuration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8665A62-54C2-45F2-ACBB-9DCB3E9A2C49}"/>
              </a:ext>
            </a:extLst>
          </p:cNvPr>
          <p:cNvSpPr txBox="1"/>
          <p:nvPr/>
        </p:nvSpPr>
        <p:spPr>
          <a:xfrm>
            <a:off x="-5817620" y="8863565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Not system replacement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C9A5F53-9991-47FE-A399-C75D384DCF03}"/>
              </a:ext>
            </a:extLst>
          </p:cNvPr>
          <p:cNvSpPr txBox="1"/>
          <p:nvPr/>
        </p:nvSpPr>
        <p:spPr>
          <a:xfrm>
            <a:off x="-3112394" y="8676158"/>
            <a:ext cx="1122837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Human-centred validation.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6A3885E-D74D-4365-81D2-C1CB3AB38498}"/>
              </a:ext>
            </a:extLst>
          </p:cNvPr>
          <p:cNvSpPr txBox="1"/>
          <p:nvPr/>
        </p:nvSpPr>
        <p:spPr>
          <a:xfrm>
            <a:off x="-6049284" y="9746328"/>
            <a:ext cx="112283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/>
              <a:t>Not complexity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AFF36F8-E268-433D-99C8-35171FEC148D}"/>
              </a:ext>
            </a:extLst>
          </p:cNvPr>
          <p:cNvSpPr txBox="1"/>
          <p:nvPr/>
        </p:nvSpPr>
        <p:spPr>
          <a:xfrm>
            <a:off x="-2852872" y="9828028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Preventative control.</a:t>
            </a:r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64A0995E-7DF9-4194-A4BA-30EE5BAECE75}"/>
              </a:ext>
            </a:extLst>
          </p:cNvPr>
          <p:cNvSpPr/>
          <p:nvPr/>
        </p:nvSpPr>
        <p:spPr>
          <a:xfrm>
            <a:off x="-4800241" y="9165083"/>
            <a:ext cx="1820410" cy="1820987"/>
          </a:xfrm>
          <a:custGeom>
            <a:avLst/>
            <a:gdLst>
              <a:gd name="connsiteX0" fmla="*/ 337482 w 337482"/>
              <a:gd name="connsiteY0" fmla="*/ 168795 h 337589"/>
              <a:gd name="connsiteX1" fmla="*/ 168741 w 337482"/>
              <a:gd name="connsiteY1" fmla="*/ 337589 h 337589"/>
              <a:gd name="connsiteX2" fmla="*/ 0 w 337482"/>
              <a:gd name="connsiteY2" fmla="*/ 168795 h 337589"/>
              <a:gd name="connsiteX3" fmla="*/ 168741 w 337482"/>
              <a:gd name="connsiteY3" fmla="*/ 0 h 337589"/>
              <a:gd name="connsiteX4" fmla="*/ 337482 w 337482"/>
              <a:gd name="connsiteY4" fmla="*/ 168795 h 33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82" h="337589">
                <a:moveTo>
                  <a:pt x="337482" y="168795"/>
                </a:moveTo>
                <a:cubicBezTo>
                  <a:pt x="337482" y="262017"/>
                  <a:pt x="261934" y="337589"/>
                  <a:pt x="168741" y="337589"/>
                </a:cubicBezTo>
                <a:cubicBezTo>
                  <a:pt x="75548" y="337589"/>
                  <a:pt x="0" y="262017"/>
                  <a:pt x="0" y="168795"/>
                </a:cubicBezTo>
                <a:cubicBezTo>
                  <a:pt x="0" y="75572"/>
                  <a:pt x="75548" y="0"/>
                  <a:pt x="168741" y="0"/>
                </a:cubicBezTo>
                <a:cubicBezTo>
                  <a:pt x="261934" y="0"/>
                  <a:pt x="337482" y="75572"/>
                  <a:pt x="337482" y="168795"/>
                </a:cubicBezTo>
                <a:close/>
              </a:path>
            </a:pathLst>
          </a:custGeom>
          <a:solidFill>
            <a:schemeClr val="tx2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3D55BA7-D815-4662-8DEC-D34371AFA9DC}"/>
              </a:ext>
            </a:extLst>
          </p:cNvPr>
          <p:cNvSpPr txBox="1"/>
          <p:nvPr/>
        </p:nvSpPr>
        <p:spPr>
          <a:xfrm>
            <a:off x="-4452103" y="9712103"/>
            <a:ext cx="112283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>
                <a:solidFill>
                  <a:schemeClr val="bg2"/>
                </a:solidFill>
              </a:rPr>
              <a:t>Governance Architecture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ED4664A-ACE3-4A9F-8023-E36ED5F1F274}"/>
              </a:ext>
            </a:extLst>
          </p:cNvPr>
          <p:cNvSpPr txBox="1"/>
          <p:nvPr/>
        </p:nvSpPr>
        <p:spPr>
          <a:xfrm>
            <a:off x="-19334" y="5082976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ECECEC"/>
                </a:solidFill>
              </a:rPr>
              <a:t>LESSONS FOR ITS INSTITUTIONS</a:t>
            </a: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3470C88E-6E89-412D-84D9-83A8A65B9C0E}"/>
              </a:ext>
            </a:extLst>
          </p:cNvPr>
          <p:cNvSpPr/>
          <p:nvPr/>
        </p:nvSpPr>
        <p:spPr>
          <a:xfrm>
            <a:off x="4961169" y="-3937189"/>
            <a:ext cx="3010908" cy="3836105"/>
          </a:xfrm>
          <a:custGeom>
            <a:avLst/>
            <a:gdLst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2997391 w 4014544"/>
              <a:gd name="connsiteY27" fmla="*/ 4323157 h 5114806"/>
              <a:gd name="connsiteX28" fmla="*/ 2944305 w 4014544"/>
              <a:gd name="connsiteY28" fmla="*/ 4332277 h 5114806"/>
              <a:gd name="connsiteX29" fmla="*/ 2964548 w 4014544"/>
              <a:gd name="connsiteY29" fmla="*/ 4339285 h 5114806"/>
              <a:gd name="connsiteX30" fmla="*/ 3101395 w 4014544"/>
              <a:gd name="connsiteY30" fmla="*/ 4304436 h 5114806"/>
              <a:gd name="connsiteX31" fmla="*/ 3275356 w 4014544"/>
              <a:gd name="connsiteY31" fmla="*/ 4241053 h 5114806"/>
              <a:gd name="connsiteX32" fmla="*/ 3276369 w 4014544"/>
              <a:gd name="connsiteY32" fmla="*/ 4239018 h 5114806"/>
              <a:gd name="connsiteX33" fmla="*/ 3880516 w 4014544"/>
              <a:gd name="connsiteY33" fmla="*/ 4239018 h 5114806"/>
              <a:gd name="connsiteX34" fmla="*/ 4003373 w 4014544"/>
              <a:gd name="connsiteY34" fmla="*/ 4668534 h 5114806"/>
              <a:gd name="connsiteX35" fmla="*/ 3681501 w 4014544"/>
              <a:gd name="connsiteY35" fmla="*/ 4856379 h 5114806"/>
              <a:gd name="connsiteX36" fmla="*/ 3249967 w 4014544"/>
              <a:gd name="connsiteY36" fmla="*/ 4409606 h 5114806"/>
              <a:gd name="connsiteX37" fmla="*/ 2919981 w 4014544"/>
              <a:gd name="connsiteY37" fmla="*/ 4500995 h 5114806"/>
              <a:gd name="connsiteX38" fmla="*/ 2768686 w 4014544"/>
              <a:gd name="connsiteY38" fmla="*/ 5106164 h 5114806"/>
              <a:gd name="connsiteX39" fmla="*/ 2401127 w 4014544"/>
              <a:gd name="connsiteY39" fmla="*/ 5110225 h 5114806"/>
              <a:gd name="connsiteX40" fmla="*/ 2250846 w 4014544"/>
              <a:gd name="connsiteY40" fmla="*/ 4510131 h 5114806"/>
              <a:gd name="connsiteX41" fmla="*/ 1904606 w 4014544"/>
              <a:gd name="connsiteY41" fmla="*/ 4423824 h 5114806"/>
              <a:gd name="connsiteX42" fmla="*/ 1470033 w 4014544"/>
              <a:gd name="connsiteY42" fmla="*/ 4873637 h 5114806"/>
              <a:gd name="connsiteX43" fmla="*/ 1156283 w 4014544"/>
              <a:gd name="connsiteY43" fmla="*/ 4697976 h 5114806"/>
              <a:gd name="connsiteX44" fmla="*/ 1325848 w 4014544"/>
              <a:gd name="connsiteY44" fmla="*/ 4102955 h 5114806"/>
              <a:gd name="connsiteX45" fmla="*/ 1160344 w 4014544"/>
              <a:gd name="connsiteY45" fmla="*/ 3955731 h 5114806"/>
              <a:gd name="connsiteX46" fmla="*/ 1056779 w 4014544"/>
              <a:gd name="connsiteY46" fmla="*/ 3843013 h 5114806"/>
              <a:gd name="connsiteX47" fmla="*/ 455681 w 4014544"/>
              <a:gd name="connsiteY47" fmla="*/ 4014623 h 5114806"/>
              <a:gd name="connsiteX48" fmla="*/ 275958 w 4014544"/>
              <a:gd name="connsiteY48" fmla="*/ 3714069 h 5114806"/>
              <a:gd name="connsiteX49" fmla="*/ 719675 w 4014544"/>
              <a:gd name="connsiteY49" fmla="*/ 3284553 h 5114806"/>
              <a:gd name="connsiteX50" fmla="*/ 612049 w 4014544"/>
              <a:gd name="connsiteY50" fmla="*/ 2905815 h 5114806"/>
              <a:gd name="connsiteX51" fmla="*/ 7902 w 4014544"/>
              <a:gd name="connsiteY51" fmla="*/ 2754529 h 5114806"/>
              <a:gd name="connsiteX52" fmla="*/ 3841 w 4014544"/>
              <a:gd name="connsiteY52" fmla="*/ 2412341 h 5114806"/>
              <a:gd name="connsiteX53" fmla="*/ 602905 w 4014544"/>
              <a:gd name="connsiteY53" fmla="*/ 2262060 h 5114806"/>
              <a:gd name="connsiteX54" fmla="*/ 705456 w 4014544"/>
              <a:gd name="connsiteY54" fmla="*/ 1867077 h 5114806"/>
              <a:gd name="connsiteX55" fmla="*/ 258700 w 4014544"/>
              <a:gd name="connsiteY55" fmla="*/ 1435535 h 5114806"/>
              <a:gd name="connsiteX56" fmla="*/ 426230 w 4014544"/>
              <a:gd name="connsiteY56" fmla="*/ 1143104 h 5114806"/>
              <a:gd name="connsiteX57" fmla="*/ 1022255 w 4014544"/>
              <a:gd name="connsiteY57" fmla="*/ 1313691 h 5114806"/>
              <a:gd name="connsiteX58" fmla="*/ 1160344 w 4014544"/>
              <a:gd name="connsiteY58" fmla="*/ 1160370 h 5114806"/>
              <a:gd name="connsiteX59" fmla="*/ 1313665 w 4014544"/>
              <a:gd name="connsiteY59" fmla="*/ 1022272 h 5114806"/>
              <a:gd name="connsiteX60" fmla="*/ 1143086 w 4014544"/>
              <a:gd name="connsiteY60" fmla="*/ 426239 h 5114806"/>
              <a:gd name="connsiteX61" fmla="*/ 1435509 w 4014544"/>
              <a:gd name="connsiteY61" fmla="*/ 258700 h 5114806"/>
              <a:gd name="connsiteX62" fmla="*/ 1867042 w 4014544"/>
              <a:gd name="connsiteY62" fmla="*/ 705474 h 5114806"/>
              <a:gd name="connsiteX63" fmla="*/ 2262016 w 4014544"/>
              <a:gd name="connsiteY63" fmla="*/ 602923 h 5114806"/>
              <a:gd name="connsiteX64" fmla="*/ 2412289 w 4014544"/>
              <a:gd name="connsiteY64" fmla="*/ 3841 h 5114806"/>
              <a:gd name="connsiteX65" fmla="*/ 2583378 w 4014544"/>
              <a:gd name="connsiteY65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2997391 w 4014544"/>
              <a:gd name="connsiteY27" fmla="*/ 4323157 h 5114806"/>
              <a:gd name="connsiteX28" fmla="*/ 2964548 w 4014544"/>
              <a:gd name="connsiteY28" fmla="*/ 4339285 h 5114806"/>
              <a:gd name="connsiteX29" fmla="*/ 3101395 w 4014544"/>
              <a:gd name="connsiteY29" fmla="*/ 4304436 h 5114806"/>
              <a:gd name="connsiteX30" fmla="*/ 3275356 w 4014544"/>
              <a:gd name="connsiteY30" fmla="*/ 4241053 h 5114806"/>
              <a:gd name="connsiteX31" fmla="*/ 3276369 w 4014544"/>
              <a:gd name="connsiteY31" fmla="*/ 4239018 h 5114806"/>
              <a:gd name="connsiteX32" fmla="*/ 3880516 w 4014544"/>
              <a:gd name="connsiteY32" fmla="*/ 4239018 h 5114806"/>
              <a:gd name="connsiteX33" fmla="*/ 4003373 w 4014544"/>
              <a:gd name="connsiteY33" fmla="*/ 4668534 h 5114806"/>
              <a:gd name="connsiteX34" fmla="*/ 3681501 w 4014544"/>
              <a:gd name="connsiteY34" fmla="*/ 4856379 h 5114806"/>
              <a:gd name="connsiteX35" fmla="*/ 3249967 w 4014544"/>
              <a:gd name="connsiteY35" fmla="*/ 4409606 h 5114806"/>
              <a:gd name="connsiteX36" fmla="*/ 2919981 w 4014544"/>
              <a:gd name="connsiteY36" fmla="*/ 4500995 h 5114806"/>
              <a:gd name="connsiteX37" fmla="*/ 2768686 w 4014544"/>
              <a:gd name="connsiteY37" fmla="*/ 5106164 h 5114806"/>
              <a:gd name="connsiteX38" fmla="*/ 2401127 w 4014544"/>
              <a:gd name="connsiteY38" fmla="*/ 5110225 h 5114806"/>
              <a:gd name="connsiteX39" fmla="*/ 2250846 w 4014544"/>
              <a:gd name="connsiteY39" fmla="*/ 4510131 h 5114806"/>
              <a:gd name="connsiteX40" fmla="*/ 1904606 w 4014544"/>
              <a:gd name="connsiteY40" fmla="*/ 4423824 h 5114806"/>
              <a:gd name="connsiteX41" fmla="*/ 1470033 w 4014544"/>
              <a:gd name="connsiteY41" fmla="*/ 4873637 h 5114806"/>
              <a:gd name="connsiteX42" fmla="*/ 1156283 w 4014544"/>
              <a:gd name="connsiteY42" fmla="*/ 4697976 h 5114806"/>
              <a:gd name="connsiteX43" fmla="*/ 1325848 w 4014544"/>
              <a:gd name="connsiteY43" fmla="*/ 4102955 h 5114806"/>
              <a:gd name="connsiteX44" fmla="*/ 1160344 w 4014544"/>
              <a:gd name="connsiteY44" fmla="*/ 3955731 h 5114806"/>
              <a:gd name="connsiteX45" fmla="*/ 1056779 w 4014544"/>
              <a:gd name="connsiteY45" fmla="*/ 3843013 h 5114806"/>
              <a:gd name="connsiteX46" fmla="*/ 455681 w 4014544"/>
              <a:gd name="connsiteY46" fmla="*/ 4014623 h 5114806"/>
              <a:gd name="connsiteX47" fmla="*/ 275958 w 4014544"/>
              <a:gd name="connsiteY47" fmla="*/ 3714069 h 5114806"/>
              <a:gd name="connsiteX48" fmla="*/ 719675 w 4014544"/>
              <a:gd name="connsiteY48" fmla="*/ 3284553 h 5114806"/>
              <a:gd name="connsiteX49" fmla="*/ 612049 w 4014544"/>
              <a:gd name="connsiteY49" fmla="*/ 2905815 h 5114806"/>
              <a:gd name="connsiteX50" fmla="*/ 7902 w 4014544"/>
              <a:gd name="connsiteY50" fmla="*/ 2754529 h 5114806"/>
              <a:gd name="connsiteX51" fmla="*/ 3841 w 4014544"/>
              <a:gd name="connsiteY51" fmla="*/ 2412341 h 5114806"/>
              <a:gd name="connsiteX52" fmla="*/ 602905 w 4014544"/>
              <a:gd name="connsiteY52" fmla="*/ 2262060 h 5114806"/>
              <a:gd name="connsiteX53" fmla="*/ 705456 w 4014544"/>
              <a:gd name="connsiteY53" fmla="*/ 1867077 h 5114806"/>
              <a:gd name="connsiteX54" fmla="*/ 258700 w 4014544"/>
              <a:gd name="connsiteY54" fmla="*/ 1435535 h 5114806"/>
              <a:gd name="connsiteX55" fmla="*/ 426230 w 4014544"/>
              <a:gd name="connsiteY55" fmla="*/ 1143104 h 5114806"/>
              <a:gd name="connsiteX56" fmla="*/ 1022255 w 4014544"/>
              <a:gd name="connsiteY56" fmla="*/ 1313691 h 5114806"/>
              <a:gd name="connsiteX57" fmla="*/ 1160344 w 4014544"/>
              <a:gd name="connsiteY57" fmla="*/ 1160370 h 5114806"/>
              <a:gd name="connsiteX58" fmla="*/ 1313665 w 4014544"/>
              <a:gd name="connsiteY58" fmla="*/ 1022272 h 5114806"/>
              <a:gd name="connsiteX59" fmla="*/ 1143086 w 4014544"/>
              <a:gd name="connsiteY59" fmla="*/ 426239 h 5114806"/>
              <a:gd name="connsiteX60" fmla="*/ 1435509 w 4014544"/>
              <a:gd name="connsiteY60" fmla="*/ 258700 h 5114806"/>
              <a:gd name="connsiteX61" fmla="*/ 1867042 w 4014544"/>
              <a:gd name="connsiteY61" fmla="*/ 705474 h 5114806"/>
              <a:gd name="connsiteX62" fmla="*/ 2262016 w 4014544"/>
              <a:gd name="connsiteY62" fmla="*/ 602923 h 5114806"/>
              <a:gd name="connsiteX63" fmla="*/ 2412289 w 4014544"/>
              <a:gd name="connsiteY63" fmla="*/ 3841 h 5114806"/>
              <a:gd name="connsiteX64" fmla="*/ 2583378 w 4014544"/>
              <a:gd name="connsiteY64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2997391 w 4014544"/>
              <a:gd name="connsiteY27" fmla="*/ 4323157 h 5114806"/>
              <a:gd name="connsiteX28" fmla="*/ 3101395 w 4014544"/>
              <a:gd name="connsiteY28" fmla="*/ 4304436 h 5114806"/>
              <a:gd name="connsiteX29" fmla="*/ 3275356 w 4014544"/>
              <a:gd name="connsiteY29" fmla="*/ 4241053 h 5114806"/>
              <a:gd name="connsiteX30" fmla="*/ 3276369 w 4014544"/>
              <a:gd name="connsiteY30" fmla="*/ 4239018 h 5114806"/>
              <a:gd name="connsiteX31" fmla="*/ 3880516 w 4014544"/>
              <a:gd name="connsiteY31" fmla="*/ 4239018 h 5114806"/>
              <a:gd name="connsiteX32" fmla="*/ 4003373 w 4014544"/>
              <a:gd name="connsiteY32" fmla="*/ 4668534 h 5114806"/>
              <a:gd name="connsiteX33" fmla="*/ 3681501 w 4014544"/>
              <a:gd name="connsiteY33" fmla="*/ 4856379 h 5114806"/>
              <a:gd name="connsiteX34" fmla="*/ 3249967 w 4014544"/>
              <a:gd name="connsiteY34" fmla="*/ 4409606 h 5114806"/>
              <a:gd name="connsiteX35" fmla="*/ 2919981 w 4014544"/>
              <a:gd name="connsiteY35" fmla="*/ 4500995 h 5114806"/>
              <a:gd name="connsiteX36" fmla="*/ 2768686 w 4014544"/>
              <a:gd name="connsiteY36" fmla="*/ 5106164 h 5114806"/>
              <a:gd name="connsiteX37" fmla="*/ 2401127 w 4014544"/>
              <a:gd name="connsiteY37" fmla="*/ 5110225 h 5114806"/>
              <a:gd name="connsiteX38" fmla="*/ 2250846 w 4014544"/>
              <a:gd name="connsiteY38" fmla="*/ 4510131 h 5114806"/>
              <a:gd name="connsiteX39" fmla="*/ 1904606 w 4014544"/>
              <a:gd name="connsiteY39" fmla="*/ 4423824 h 5114806"/>
              <a:gd name="connsiteX40" fmla="*/ 1470033 w 4014544"/>
              <a:gd name="connsiteY40" fmla="*/ 4873637 h 5114806"/>
              <a:gd name="connsiteX41" fmla="*/ 1156283 w 4014544"/>
              <a:gd name="connsiteY41" fmla="*/ 4697976 h 5114806"/>
              <a:gd name="connsiteX42" fmla="*/ 1325848 w 4014544"/>
              <a:gd name="connsiteY42" fmla="*/ 4102955 h 5114806"/>
              <a:gd name="connsiteX43" fmla="*/ 1160344 w 4014544"/>
              <a:gd name="connsiteY43" fmla="*/ 3955731 h 5114806"/>
              <a:gd name="connsiteX44" fmla="*/ 1056779 w 4014544"/>
              <a:gd name="connsiteY44" fmla="*/ 3843013 h 5114806"/>
              <a:gd name="connsiteX45" fmla="*/ 455681 w 4014544"/>
              <a:gd name="connsiteY45" fmla="*/ 4014623 h 5114806"/>
              <a:gd name="connsiteX46" fmla="*/ 275958 w 4014544"/>
              <a:gd name="connsiteY46" fmla="*/ 3714069 h 5114806"/>
              <a:gd name="connsiteX47" fmla="*/ 719675 w 4014544"/>
              <a:gd name="connsiteY47" fmla="*/ 3284553 h 5114806"/>
              <a:gd name="connsiteX48" fmla="*/ 612049 w 4014544"/>
              <a:gd name="connsiteY48" fmla="*/ 2905815 h 5114806"/>
              <a:gd name="connsiteX49" fmla="*/ 7902 w 4014544"/>
              <a:gd name="connsiteY49" fmla="*/ 2754529 h 5114806"/>
              <a:gd name="connsiteX50" fmla="*/ 3841 w 4014544"/>
              <a:gd name="connsiteY50" fmla="*/ 2412341 h 5114806"/>
              <a:gd name="connsiteX51" fmla="*/ 602905 w 4014544"/>
              <a:gd name="connsiteY51" fmla="*/ 2262060 h 5114806"/>
              <a:gd name="connsiteX52" fmla="*/ 705456 w 4014544"/>
              <a:gd name="connsiteY52" fmla="*/ 1867077 h 5114806"/>
              <a:gd name="connsiteX53" fmla="*/ 258700 w 4014544"/>
              <a:gd name="connsiteY53" fmla="*/ 1435535 h 5114806"/>
              <a:gd name="connsiteX54" fmla="*/ 426230 w 4014544"/>
              <a:gd name="connsiteY54" fmla="*/ 1143104 h 5114806"/>
              <a:gd name="connsiteX55" fmla="*/ 1022255 w 4014544"/>
              <a:gd name="connsiteY55" fmla="*/ 1313691 h 5114806"/>
              <a:gd name="connsiteX56" fmla="*/ 1160344 w 4014544"/>
              <a:gd name="connsiteY56" fmla="*/ 1160370 h 5114806"/>
              <a:gd name="connsiteX57" fmla="*/ 1313665 w 4014544"/>
              <a:gd name="connsiteY57" fmla="*/ 1022272 h 5114806"/>
              <a:gd name="connsiteX58" fmla="*/ 1143086 w 4014544"/>
              <a:gd name="connsiteY58" fmla="*/ 426239 h 5114806"/>
              <a:gd name="connsiteX59" fmla="*/ 1435509 w 4014544"/>
              <a:gd name="connsiteY59" fmla="*/ 258700 h 5114806"/>
              <a:gd name="connsiteX60" fmla="*/ 1867042 w 4014544"/>
              <a:gd name="connsiteY60" fmla="*/ 705474 h 5114806"/>
              <a:gd name="connsiteX61" fmla="*/ 2262016 w 4014544"/>
              <a:gd name="connsiteY61" fmla="*/ 602923 h 5114806"/>
              <a:gd name="connsiteX62" fmla="*/ 2412289 w 4014544"/>
              <a:gd name="connsiteY62" fmla="*/ 3841 h 5114806"/>
              <a:gd name="connsiteX63" fmla="*/ 2583378 w 4014544"/>
              <a:gd name="connsiteY63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101395 w 4014544"/>
              <a:gd name="connsiteY27" fmla="*/ 4304436 h 5114806"/>
              <a:gd name="connsiteX28" fmla="*/ 3275356 w 4014544"/>
              <a:gd name="connsiteY28" fmla="*/ 4241053 h 5114806"/>
              <a:gd name="connsiteX29" fmla="*/ 3276369 w 4014544"/>
              <a:gd name="connsiteY29" fmla="*/ 4239018 h 5114806"/>
              <a:gd name="connsiteX30" fmla="*/ 3880516 w 4014544"/>
              <a:gd name="connsiteY30" fmla="*/ 4239018 h 5114806"/>
              <a:gd name="connsiteX31" fmla="*/ 4003373 w 4014544"/>
              <a:gd name="connsiteY31" fmla="*/ 4668534 h 5114806"/>
              <a:gd name="connsiteX32" fmla="*/ 3681501 w 4014544"/>
              <a:gd name="connsiteY32" fmla="*/ 4856379 h 5114806"/>
              <a:gd name="connsiteX33" fmla="*/ 3249967 w 4014544"/>
              <a:gd name="connsiteY33" fmla="*/ 4409606 h 5114806"/>
              <a:gd name="connsiteX34" fmla="*/ 2919981 w 4014544"/>
              <a:gd name="connsiteY34" fmla="*/ 4500995 h 5114806"/>
              <a:gd name="connsiteX35" fmla="*/ 2768686 w 4014544"/>
              <a:gd name="connsiteY35" fmla="*/ 5106164 h 5114806"/>
              <a:gd name="connsiteX36" fmla="*/ 2401127 w 4014544"/>
              <a:gd name="connsiteY36" fmla="*/ 5110225 h 5114806"/>
              <a:gd name="connsiteX37" fmla="*/ 2250846 w 4014544"/>
              <a:gd name="connsiteY37" fmla="*/ 4510131 h 5114806"/>
              <a:gd name="connsiteX38" fmla="*/ 1904606 w 4014544"/>
              <a:gd name="connsiteY38" fmla="*/ 4423824 h 5114806"/>
              <a:gd name="connsiteX39" fmla="*/ 1470033 w 4014544"/>
              <a:gd name="connsiteY39" fmla="*/ 4873637 h 5114806"/>
              <a:gd name="connsiteX40" fmla="*/ 1156283 w 4014544"/>
              <a:gd name="connsiteY40" fmla="*/ 4697976 h 5114806"/>
              <a:gd name="connsiteX41" fmla="*/ 1325848 w 4014544"/>
              <a:gd name="connsiteY41" fmla="*/ 4102955 h 5114806"/>
              <a:gd name="connsiteX42" fmla="*/ 1160344 w 4014544"/>
              <a:gd name="connsiteY42" fmla="*/ 3955731 h 5114806"/>
              <a:gd name="connsiteX43" fmla="*/ 1056779 w 4014544"/>
              <a:gd name="connsiteY43" fmla="*/ 3843013 h 5114806"/>
              <a:gd name="connsiteX44" fmla="*/ 455681 w 4014544"/>
              <a:gd name="connsiteY44" fmla="*/ 4014623 h 5114806"/>
              <a:gd name="connsiteX45" fmla="*/ 275958 w 4014544"/>
              <a:gd name="connsiteY45" fmla="*/ 3714069 h 5114806"/>
              <a:gd name="connsiteX46" fmla="*/ 719675 w 4014544"/>
              <a:gd name="connsiteY46" fmla="*/ 3284553 h 5114806"/>
              <a:gd name="connsiteX47" fmla="*/ 612049 w 4014544"/>
              <a:gd name="connsiteY47" fmla="*/ 2905815 h 5114806"/>
              <a:gd name="connsiteX48" fmla="*/ 7902 w 4014544"/>
              <a:gd name="connsiteY48" fmla="*/ 2754529 h 5114806"/>
              <a:gd name="connsiteX49" fmla="*/ 3841 w 4014544"/>
              <a:gd name="connsiteY49" fmla="*/ 2412341 h 5114806"/>
              <a:gd name="connsiteX50" fmla="*/ 602905 w 4014544"/>
              <a:gd name="connsiteY50" fmla="*/ 2262060 h 5114806"/>
              <a:gd name="connsiteX51" fmla="*/ 705456 w 4014544"/>
              <a:gd name="connsiteY51" fmla="*/ 1867077 h 5114806"/>
              <a:gd name="connsiteX52" fmla="*/ 258700 w 4014544"/>
              <a:gd name="connsiteY52" fmla="*/ 1435535 h 5114806"/>
              <a:gd name="connsiteX53" fmla="*/ 426230 w 4014544"/>
              <a:gd name="connsiteY53" fmla="*/ 1143104 h 5114806"/>
              <a:gd name="connsiteX54" fmla="*/ 1022255 w 4014544"/>
              <a:gd name="connsiteY54" fmla="*/ 1313691 h 5114806"/>
              <a:gd name="connsiteX55" fmla="*/ 1160344 w 4014544"/>
              <a:gd name="connsiteY55" fmla="*/ 1160370 h 5114806"/>
              <a:gd name="connsiteX56" fmla="*/ 1313665 w 4014544"/>
              <a:gd name="connsiteY56" fmla="*/ 1022272 h 5114806"/>
              <a:gd name="connsiteX57" fmla="*/ 1143086 w 4014544"/>
              <a:gd name="connsiteY57" fmla="*/ 426239 h 5114806"/>
              <a:gd name="connsiteX58" fmla="*/ 1435509 w 4014544"/>
              <a:gd name="connsiteY58" fmla="*/ 258700 h 5114806"/>
              <a:gd name="connsiteX59" fmla="*/ 1867042 w 4014544"/>
              <a:gd name="connsiteY59" fmla="*/ 705474 h 5114806"/>
              <a:gd name="connsiteX60" fmla="*/ 2262016 w 4014544"/>
              <a:gd name="connsiteY60" fmla="*/ 602923 h 5114806"/>
              <a:gd name="connsiteX61" fmla="*/ 2412289 w 4014544"/>
              <a:gd name="connsiteY61" fmla="*/ 3841 h 5114806"/>
              <a:gd name="connsiteX62" fmla="*/ 2583378 w 4014544"/>
              <a:gd name="connsiteY62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275356 w 4014544"/>
              <a:gd name="connsiteY27" fmla="*/ 4241053 h 5114806"/>
              <a:gd name="connsiteX28" fmla="*/ 3276369 w 4014544"/>
              <a:gd name="connsiteY28" fmla="*/ 4239018 h 5114806"/>
              <a:gd name="connsiteX29" fmla="*/ 3880516 w 4014544"/>
              <a:gd name="connsiteY29" fmla="*/ 4239018 h 5114806"/>
              <a:gd name="connsiteX30" fmla="*/ 4003373 w 4014544"/>
              <a:gd name="connsiteY30" fmla="*/ 4668534 h 5114806"/>
              <a:gd name="connsiteX31" fmla="*/ 3681501 w 4014544"/>
              <a:gd name="connsiteY31" fmla="*/ 4856379 h 5114806"/>
              <a:gd name="connsiteX32" fmla="*/ 3249967 w 4014544"/>
              <a:gd name="connsiteY32" fmla="*/ 4409606 h 5114806"/>
              <a:gd name="connsiteX33" fmla="*/ 2919981 w 4014544"/>
              <a:gd name="connsiteY33" fmla="*/ 4500995 h 5114806"/>
              <a:gd name="connsiteX34" fmla="*/ 2768686 w 4014544"/>
              <a:gd name="connsiteY34" fmla="*/ 5106164 h 5114806"/>
              <a:gd name="connsiteX35" fmla="*/ 2401127 w 4014544"/>
              <a:gd name="connsiteY35" fmla="*/ 5110225 h 5114806"/>
              <a:gd name="connsiteX36" fmla="*/ 2250846 w 4014544"/>
              <a:gd name="connsiteY36" fmla="*/ 4510131 h 5114806"/>
              <a:gd name="connsiteX37" fmla="*/ 1904606 w 4014544"/>
              <a:gd name="connsiteY37" fmla="*/ 4423824 h 5114806"/>
              <a:gd name="connsiteX38" fmla="*/ 1470033 w 4014544"/>
              <a:gd name="connsiteY38" fmla="*/ 4873637 h 5114806"/>
              <a:gd name="connsiteX39" fmla="*/ 1156283 w 4014544"/>
              <a:gd name="connsiteY39" fmla="*/ 4697976 h 5114806"/>
              <a:gd name="connsiteX40" fmla="*/ 1325848 w 4014544"/>
              <a:gd name="connsiteY40" fmla="*/ 4102955 h 5114806"/>
              <a:gd name="connsiteX41" fmla="*/ 1160344 w 4014544"/>
              <a:gd name="connsiteY41" fmla="*/ 3955731 h 5114806"/>
              <a:gd name="connsiteX42" fmla="*/ 1056779 w 4014544"/>
              <a:gd name="connsiteY42" fmla="*/ 3843013 h 5114806"/>
              <a:gd name="connsiteX43" fmla="*/ 455681 w 4014544"/>
              <a:gd name="connsiteY43" fmla="*/ 4014623 h 5114806"/>
              <a:gd name="connsiteX44" fmla="*/ 275958 w 4014544"/>
              <a:gd name="connsiteY44" fmla="*/ 3714069 h 5114806"/>
              <a:gd name="connsiteX45" fmla="*/ 719675 w 4014544"/>
              <a:gd name="connsiteY45" fmla="*/ 3284553 h 5114806"/>
              <a:gd name="connsiteX46" fmla="*/ 612049 w 4014544"/>
              <a:gd name="connsiteY46" fmla="*/ 2905815 h 5114806"/>
              <a:gd name="connsiteX47" fmla="*/ 7902 w 4014544"/>
              <a:gd name="connsiteY47" fmla="*/ 2754529 h 5114806"/>
              <a:gd name="connsiteX48" fmla="*/ 3841 w 4014544"/>
              <a:gd name="connsiteY48" fmla="*/ 2412341 h 5114806"/>
              <a:gd name="connsiteX49" fmla="*/ 602905 w 4014544"/>
              <a:gd name="connsiteY49" fmla="*/ 2262060 h 5114806"/>
              <a:gd name="connsiteX50" fmla="*/ 705456 w 4014544"/>
              <a:gd name="connsiteY50" fmla="*/ 1867077 h 5114806"/>
              <a:gd name="connsiteX51" fmla="*/ 258700 w 4014544"/>
              <a:gd name="connsiteY51" fmla="*/ 1435535 h 5114806"/>
              <a:gd name="connsiteX52" fmla="*/ 426230 w 4014544"/>
              <a:gd name="connsiteY52" fmla="*/ 1143104 h 5114806"/>
              <a:gd name="connsiteX53" fmla="*/ 1022255 w 4014544"/>
              <a:gd name="connsiteY53" fmla="*/ 1313691 h 5114806"/>
              <a:gd name="connsiteX54" fmla="*/ 1160344 w 4014544"/>
              <a:gd name="connsiteY54" fmla="*/ 1160370 h 5114806"/>
              <a:gd name="connsiteX55" fmla="*/ 1313665 w 4014544"/>
              <a:gd name="connsiteY55" fmla="*/ 1022272 h 5114806"/>
              <a:gd name="connsiteX56" fmla="*/ 1143086 w 4014544"/>
              <a:gd name="connsiteY56" fmla="*/ 426239 h 5114806"/>
              <a:gd name="connsiteX57" fmla="*/ 1435509 w 4014544"/>
              <a:gd name="connsiteY57" fmla="*/ 258700 h 5114806"/>
              <a:gd name="connsiteX58" fmla="*/ 1867042 w 4014544"/>
              <a:gd name="connsiteY58" fmla="*/ 705474 h 5114806"/>
              <a:gd name="connsiteX59" fmla="*/ 2262016 w 4014544"/>
              <a:gd name="connsiteY59" fmla="*/ 602923 h 5114806"/>
              <a:gd name="connsiteX60" fmla="*/ 2412289 w 4014544"/>
              <a:gd name="connsiteY60" fmla="*/ 3841 h 5114806"/>
              <a:gd name="connsiteX61" fmla="*/ 2583378 w 4014544"/>
              <a:gd name="connsiteY61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275356 w 4014544"/>
              <a:gd name="connsiteY27" fmla="*/ 4241053 h 5114806"/>
              <a:gd name="connsiteX28" fmla="*/ 3880516 w 4014544"/>
              <a:gd name="connsiteY28" fmla="*/ 4239018 h 5114806"/>
              <a:gd name="connsiteX29" fmla="*/ 4003373 w 4014544"/>
              <a:gd name="connsiteY29" fmla="*/ 4668534 h 5114806"/>
              <a:gd name="connsiteX30" fmla="*/ 3681501 w 4014544"/>
              <a:gd name="connsiteY30" fmla="*/ 4856379 h 5114806"/>
              <a:gd name="connsiteX31" fmla="*/ 3249967 w 4014544"/>
              <a:gd name="connsiteY31" fmla="*/ 4409606 h 5114806"/>
              <a:gd name="connsiteX32" fmla="*/ 2919981 w 4014544"/>
              <a:gd name="connsiteY32" fmla="*/ 4500995 h 5114806"/>
              <a:gd name="connsiteX33" fmla="*/ 2768686 w 4014544"/>
              <a:gd name="connsiteY33" fmla="*/ 5106164 h 5114806"/>
              <a:gd name="connsiteX34" fmla="*/ 2401127 w 4014544"/>
              <a:gd name="connsiteY34" fmla="*/ 5110225 h 5114806"/>
              <a:gd name="connsiteX35" fmla="*/ 2250846 w 4014544"/>
              <a:gd name="connsiteY35" fmla="*/ 4510131 h 5114806"/>
              <a:gd name="connsiteX36" fmla="*/ 1904606 w 4014544"/>
              <a:gd name="connsiteY36" fmla="*/ 4423824 h 5114806"/>
              <a:gd name="connsiteX37" fmla="*/ 1470033 w 4014544"/>
              <a:gd name="connsiteY37" fmla="*/ 4873637 h 5114806"/>
              <a:gd name="connsiteX38" fmla="*/ 1156283 w 4014544"/>
              <a:gd name="connsiteY38" fmla="*/ 4697976 h 5114806"/>
              <a:gd name="connsiteX39" fmla="*/ 1325848 w 4014544"/>
              <a:gd name="connsiteY39" fmla="*/ 4102955 h 5114806"/>
              <a:gd name="connsiteX40" fmla="*/ 1160344 w 4014544"/>
              <a:gd name="connsiteY40" fmla="*/ 3955731 h 5114806"/>
              <a:gd name="connsiteX41" fmla="*/ 1056779 w 4014544"/>
              <a:gd name="connsiteY41" fmla="*/ 3843013 h 5114806"/>
              <a:gd name="connsiteX42" fmla="*/ 455681 w 4014544"/>
              <a:gd name="connsiteY42" fmla="*/ 4014623 h 5114806"/>
              <a:gd name="connsiteX43" fmla="*/ 275958 w 4014544"/>
              <a:gd name="connsiteY43" fmla="*/ 3714069 h 5114806"/>
              <a:gd name="connsiteX44" fmla="*/ 719675 w 4014544"/>
              <a:gd name="connsiteY44" fmla="*/ 3284553 h 5114806"/>
              <a:gd name="connsiteX45" fmla="*/ 612049 w 4014544"/>
              <a:gd name="connsiteY45" fmla="*/ 2905815 h 5114806"/>
              <a:gd name="connsiteX46" fmla="*/ 7902 w 4014544"/>
              <a:gd name="connsiteY46" fmla="*/ 2754529 h 5114806"/>
              <a:gd name="connsiteX47" fmla="*/ 3841 w 4014544"/>
              <a:gd name="connsiteY47" fmla="*/ 2412341 h 5114806"/>
              <a:gd name="connsiteX48" fmla="*/ 602905 w 4014544"/>
              <a:gd name="connsiteY48" fmla="*/ 2262060 h 5114806"/>
              <a:gd name="connsiteX49" fmla="*/ 705456 w 4014544"/>
              <a:gd name="connsiteY49" fmla="*/ 1867077 h 5114806"/>
              <a:gd name="connsiteX50" fmla="*/ 258700 w 4014544"/>
              <a:gd name="connsiteY50" fmla="*/ 1435535 h 5114806"/>
              <a:gd name="connsiteX51" fmla="*/ 426230 w 4014544"/>
              <a:gd name="connsiteY51" fmla="*/ 1143104 h 5114806"/>
              <a:gd name="connsiteX52" fmla="*/ 1022255 w 4014544"/>
              <a:gd name="connsiteY52" fmla="*/ 1313691 h 5114806"/>
              <a:gd name="connsiteX53" fmla="*/ 1160344 w 4014544"/>
              <a:gd name="connsiteY53" fmla="*/ 1160370 h 5114806"/>
              <a:gd name="connsiteX54" fmla="*/ 1313665 w 4014544"/>
              <a:gd name="connsiteY54" fmla="*/ 1022272 h 5114806"/>
              <a:gd name="connsiteX55" fmla="*/ 1143086 w 4014544"/>
              <a:gd name="connsiteY55" fmla="*/ 426239 h 5114806"/>
              <a:gd name="connsiteX56" fmla="*/ 1435509 w 4014544"/>
              <a:gd name="connsiteY56" fmla="*/ 258700 h 5114806"/>
              <a:gd name="connsiteX57" fmla="*/ 1867042 w 4014544"/>
              <a:gd name="connsiteY57" fmla="*/ 705474 h 5114806"/>
              <a:gd name="connsiteX58" fmla="*/ 2262016 w 4014544"/>
              <a:gd name="connsiteY58" fmla="*/ 602923 h 5114806"/>
              <a:gd name="connsiteX59" fmla="*/ 2412289 w 4014544"/>
              <a:gd name="connsiteY59" fmla="*/ 3841 h 5114806"/>
              <a:gd name="connsiteX60" fmla="*/ 2583378 w 4014544"/>
              <a:gd name="connsiteY60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880516 w 4014544"/>
              <a:gd name="connsiteY27" fmla="*/ 4239018 h 5114806"/>
              <a:gd name="connsiteX28" fmla="*/ 4003373 w 4014544"/>
              <a:gd name="connsiteY28" fmla="*/ 4668534 h 5114806"/>
              <a:gd name="connsiteX29" fmla="*/ 3681501 w 4014544"/>
              <a:gd name="connsiteY29" fmla="*/ 4856379 h 5114806"/>
              <a:gd name="connsiteX30" fmla="*/ 3249967 w 4014544"/>
              <a:gd name="connsiteY30" fmla="*/ 4409606 h 5114806"/>
              <a:gd name="connsiteX31" fmla="*/ 2919981 w 4014544"/>
              <a:gd name="connsiteY31" fmla="*/ 4500995 h 5114806"/>
              <a:gd name="connsiteX32" fmla="*/ 2768686 w 4014544"/>
              <a:gd name="connsiteY32" fmla="*/ 5106164 h 5114806"/>
              <a:gd name="connsiteX33" fmla="*/ 2401127 w 4014544"/>
              <a:gd name="connsiteY33" fmla="*/ 5110225 h 5114806"/>
              <a:gd name="connsiteX34" fmla="*/ 2250846 w 4014544"/>
              <a:gd name="connsiteY34" fmla="*/ 4510131 h 5114806"/>
              <a:gd name="connsiteX35" fmla="*/ 1904606 w 4014544"/>
              <a:gd name="connsiteY35" fmla="*/ 4423824 h 5114806"/>
              <a:gd name="connsiteX36" fmla="*/ 1470033 w 4014544"/>
              <a:gd name="connsiteY36" fmla="*/ 4873637 h 5114806"/>
              <a:gd name="connsiteX37" fmla="*/ 1156283 w 4014544"/>
              <a:gd name="connsiteY37" fmla="*/ 4697976 h 5114806"/>
              <a:gd name="connsiteX38" fmla="*/ 1325848 w 4014544"/>
              <a:gd name="connsiteY38" fmla="*/ 4102955 h 5114806"/>
              <a:gd name="connsiteX39" fmla="*/ 1160344 w 4014544"/>
              <a:gd name="connsiteY39" fmla="*/ 3955731 h 5114806"/>
              <a:gd name="connsiteX40" fmla="*/ 1056779 w 4014544"/>
              <a:gd name="connsiteY40" fmla="*/ 3843013 h 5114806"/>
              <a:gd name="connsiteX41" fmla="*/ 455681 w 4014544"/>
              <a:gd name="connsiteY41" fmla="*/ 4014623 h 5114806"/>
              <a:gd name="connsiteX42" fmla="*/ 275958 w 4014544"/>
              <a:gd name="connsiteY42" fmla="*/ 3714069 h 5114806"/>
              <a:gd name="connsiteX43" fmla="*/ 719675 w 4014544"/>
              <a:gd name="connsiteY43" fmla="*/ 3284553 h 5114806"/>
              <a:gd name="connsiteX44" fmla="*/ 612049 w 4014544"/>
              <a:gd name="connsiteY44" fmla="*/ 2905815 h 5114806"/>
              <a:gd name="connsiteX45" fmla="*/ 7902 w 4014544"/>
              <a:gd name="connsiteY45" fmla="*/ 2754529 h 5114806"/>
              <a:gd name="connsiteX46" fmla="*/ 3841 w 4014544"/>
              <a:gd name="connsiteY46" fmla="*/ 2412341 h 5114806"/>
              <a:gd name="connsiteX47" fmla="*/ 602905 w 4014544"/>
              <a:gd name="connsiteY47" fmla="*/ 2262060 h 5114806"/>
              <a:gd name="connsiteX48" fmla="*/ 705456 w 4014544"/>
              <a:gd name="connsiteY48" fmla="*/ 1867077 h 5114806"/>
              <a:gd name="connsiteX49" fmla="*/ 258700 w 4014544"/>
              <a:gd name="connsiteY49" fmla="*/ 1435535 h 5114806"/>
              <a:gd name="connsiteX50" fmla="*/ 426230 w 4014544"/>
              <a:gd name="connsiteY50" fmla="*/ 1143104 h 5114806"/>
              <a:gd name="connsiteX51" fmla="*/ 1022255 w 4014544"/>
              <a:gd name="connsiteY51" fmla="*/ 1313691 h 5114806"/>
              <a:gd name="connsiteX52" fmla="*/ 1160344 w 4014544"/>
              <a:gd name="connsiteY52" fmla="*/ 1160370 h 5114806"/>
              <a:gd name="connsiteX53" fmla="*/ 1313665 w 4014544"/>
              <a:gd name="connsiteY53" fmla="*/ 1022272 h 5114806"/>
              <a:gd name="connsiteX54" fmla="*/ 1143086 w 4014544"/>
              <a:gd name="connsiteY54" fmla="*/ 426239 h 5114806"/>
              <a:gd name="connsiteX55" fmla="*/ 1435509 w 4014544"/>
              <a:gd name="connsiteY55" fmla="*/ 258700 h 5114806"/>
              <a:gd name="connsiteX56" fmla="*/ 1867042 w 4014544"/>
              <a:gd name="connsiteY56" fmla="*/ 705474 h 5114806"/>
              <a:gd name="connsiteX57" fmla="*/ 2262016 w 4014544"/>
              <a:gd name="connsiteY57" fmla="*/ 602923 h 5114806"/>
              <a:gd name="connsiteX58" fmla="*/ 2412289 w 4014544"/>
              <a:gd name="connsiteY58" fmla="*/ 3841 h 5114806"/>
              <a:gd name="connsiteX59" fmla="*/ 2583378 w 4014544"/>
              <a:gd name="connsiteY59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880516 w 4014544"/>
              <a:gd name="connsiteY26" fmla="*/ 4239018 h 5114806"/>
              <a:gd name="connsiteX27" fmla="*/ 4003373 w 4014544"/>
              <a:gd name="connsiteY27" fmla="*/ 4668534 h 5114806"/>
              <a:gd name="connsiteX28" fmla="*/ 3681501 w 4014544"/>
              <a:gd name="connsiteY28" fmla="*/ 4856379 h 5114806"/>
              <a:gd name="connsiteX29" fmla="*/ 3249967 w 4014544"/>
              <a:gd name="connsiteY29" fmla="*/ 4409606 h 5114806"/>
              <a:gd name="connsiteX30" fmla="*/ 2919981 w 4014544"/>
              <a:gd name="connsiteY30" fmla="*/ 4500995 h 5114806"/>
              <a:gd name="connsiteX31" fmla="*/ 2768686 w 4014544"/>
              <a:gd name="connsiteY31" fmla="*/ 5106164 h 5114806"/>
              <a:gd name="connsiteX32" fmla="*/ 2401127 w 4014544"/>
              <a:gd name="connsiteY32" fmla="*/ 5110225 h 5114806"/>
              <a:gd name="connsiteX33" fmla="*/ 2250846 w 4014544"/>
              <a:gd name="connsiteY33" fmla="*/ 4510131 h 5114806"/>
              <a:gd name="connsiteX34" fmla="*/ 1904606 w 4014544"/>
              <a:gd name="connsiteY34" fmla="*/ 4423824 h 5114806"/>
              <a:gd name="connsiteX35" fmla="*/ 1470033 w 4014544"/>
              <a:gd name="connsiteY35" fmla="*/ 4873637 h 5114806"/>
              <a:gd name="connsiteX36" fmla="*/ 1156283 w 4014544"/>
              <a:gd name="connsiteY36" fmla="*/ 4697976 h 5114806"/>
              <a:gd name="connsiteX37" fmla="*/ 1325848 w 4014544"/>
              <a:gd name="connsiteY37" fmla="*/ 4102955 h 5114806"/>
              <a:gd name="connsiteX38" fmla="*/ 1160344 w 4014544"/>
              <a:gd name="connsiteY38" fmla="*/ 3955731 h 5114806"/>
              <a:gd name="connsiteX39" fmla="*/ 1056779 w 4014544"/>
              <a:gd name="connsiteY39" fmla="*/ 3843013 h 5114806"/>
              <a:gd name="connsiteX40" fmla="*/ 455681 w 4014544"/>
              <a:gd name="connsiteY40" fmla="*/ 4014623 h 5114806"/>
              <a:gd name="connsiteX41" fmla="*/ 275958 w 4014544"/>
              <a:gd name="connsiteY41" fmla="*/ 3714069 h 5114806"/>
              <a:gd name="connsiteX42" fmla="*/ 719675 w 4014544"/>
              <a:gd name="connsiteY42" fmla="*/ 3284553 h 5114806"/>
              <a:gd name="connsiteX43" fmla="*/ 612049 w 4014544"/>
              <a:gd name="connsiteY43" fmla="*/ 2905815 h 5114806"/>
              <a:gd name="connsiteX44" fmla="*/ 7902 w 4014544"/>
              <a:gd name="connsiteY44" fmla="*/ 2754529 h 5114806"/>
              <a:gd name="connsiteX45" fmla="*/ 3841 w 4014544"/>
              <a:gd name="connsiteY45" fmla="*/ 2412341 h 5114806"/>
              <a:gd name="connsiteX46" fmla="*/ 602905 w 4014544"/>
              <a:gd name="connsiteY46" fmla="*/ 2262060 h 5114806"/>
              <a:gd name="connsiteX47" fmla="*/ 705456 w 4014544"/>
              <a:gd name="connsiteY47" fmla="*/ 1867077 h 5114806"/>
              <a:gd name="connsiteX48" fmla="*/ 258700 w 4014544"/>
              <a:gd name="connsiteY48" fmla="*/ 1435535 h 5114806"/>
              <a:gd name="connsiteX49" fmla="*/ 426230 w 4014544"/>
              <a:gd name="connsiteY49" fmla="*/ 1143104 h 5114806"/>
              <a:gd name="connsiteX50" fmla="*/ 1022255 w 4014544"/>
              <a:gd name="connsiteY50" fmla="*/ 1313691 h 5114806"/>
              <a:gd name="connsiteX51" fmla="*/ 1160344 w 4014544"/>
              <a:gd name="connsiteY51" fmla="*/ 1160370 h 5114806"/>
              <a:gd name="connsiteX52" fmla="*/ 1313665 w 4014544"/>
              <a:gd name="connsiteY52" fmla="*/ 1022272 h 5114806"/>
              <a:gd name="connsiteX53" fmla="*/ 1143086 w 4014544"/>
              <a:gd name="connsiteY53" fmla="*/ 426239 h 5114806"/>
              <a:gd name="connsiteX54" fmla="*/ 1435509 w 4014544"/>
              <a:gd name="connsiteY54" fmla="*/ 258700 h 5114806"/>
              <a:gd name="connsiteX55" fmla="*/ 1867042 w 4014544"/>
              <a:gd name="connsiteY55" fmla="*/ 705474 h 5114806"/>
              <a:gd name="connsiteX56" fmla="*/ 2262016 w 4014544"/>
              <a:gd name="connsiteY56" fmla="*/ 602923 h 5114806"/>
              <a:gd name="connsiteX57" fmla="*/ 2412289 w 4014544"/>
              <a:gd name="connsiteY57" fmla="*/ 3841 h 5114806"/>
              <a:gd name="connsiteX58" fmla="*/ 2583378 w 4014544"/>
              <a:gd name="connsiteY58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115788 w 4014544"/>
              <a:gd name="connsiteY13" fmla="*/ 823869 h 5114806"/>
              <a:gd name="connsiteX14" fmla="*/ 3175144 w 4014544"/>
              <a:gd name="connsiteY14" fmla="*/ 850400 h 5114806"/>
              <a:gd name="connsiteX15" fmla="*/ 3248954 w 4014544"/>
              <a:gd name="connsiteY15" fmla="*/ 882149 h 5114806"/>
              <a:gd name="connsiteX16" fmla="*/ 2559522 w 4014544"/>
              <a:gd name="connsiteY16" fmla="*/ 882149 h 5114806"/>
              <a:gd name="connsiteX17" fmla="*/ 1905628 w 4014544"/>
              <a:gd name="connsiteY17" fmla="*/ 1014150 h 5114806"/>
              <a:gd name="connsiteX18" fmla="*/ 1371543 w 4014544"/>
              <a:gd name="connsiteY18" fmla="*/ 1373595 h 5114806"/>
              <a:gd name="connsiteX19" fmla="*/ 1012098 w 4014544"/>
              <a:gd name="connsiteY19" fmla="*/ 1907689 h 5114806"/>
              <a:gd name="connsiteX20" fmla="*/ 880105 w 4014544"/>
              <a:gd name="connsiteY20" fmla="*/ 2561601 h 5114806"/>
              <a:gd name="connsiteX21" fmla="*/ 1012098 w 4014544"/>
              <a:gd name="connsiteY21" fmla="*/ 3215513 h 5114806"/>
              <a:gd name="connsiteX22" fmla="*/ 1371543 w 4014544"/>
              <a:gd name="connsiteY22" fmla="*/ 3749606 h 5114806"/>
              <a:gd name="connsiteX23" fmla="*/ 1905628 w 4014544"/>
              <a:gd name="connsiteY23" fmla="*/ 4109052 h 5114806"/>
              <a:gd name="connsiteX24" fmla="*/ 2559522 w 4014544"/>
              <a:gd name="connsiteY24" fmla="*/ 4241053 h 5114806"/>
              <a:gd name="connsiteX25" fmla="*/ 3880516 w 4014544"/>
              <a:gd name="connsiteY25" fmla="*/ 4239018 h 5114806"/>
              <a:gd name="connsiteX26" fmla="*/ 4003373 w 4014544"/>
              <a:gd name="connsiteY26" fmla="*/ 4668534 h 5114806"/>
              <a:gd name="connsiteX27" fmla="*/ 3681501 w 4014544"/>
              <a:gd name="connsiteY27" fmla="*/ 4856379 h 5114806"/>
              <a:gd name="connsiteX28" fmla="*/ 3249967 w 4014544"/>
              <a:gd name="connsiteY28" fmla="*/ 4409606 h 5114806"/>
              <a:gd name="connsiteX29" fmla="*/ 2919981 w 4014544"/>
              <a:gd name="connsiteY29" fmla="*/ 4500995 h 5114806"/>
              <a:gd name="connsiteX30" fmla="*/ 2768686 w 4014544"/>
              <a:gd name="connsiteY30" fmla="*/ 5106164 h 5114806"/>
              <a:gd name="connsiteX31" fmla="*/ 2401127 w 4014544"/>
              <a:gd name="connsiteY31" fmla="*/ 5110225 h 5114806"/>
              <a:gd name="connsiteX32" fmla="*/ 2250846 w 4014544"/>
              <a:gd name="connsiteY32" fmla="*/ 4510131 h 5114806"/>
              <a:gd name="connsiteX33" fmla="*/ 1904606 w 4014544"/>
              <a:gd name="connsiteY33" fmla="*/ 4423824 h 5114806"/>
              <a:gd name="connsiteX34" fmla="*/ 1470033 w 4014544"/>
              <a:gd name="connsiteY34" fmla="*/ 4873637 h 5114806"/>
              <a:gd name="connsiteX35" fmla="*/ 1156283 w 4014544"/>
              <a:gd name="connsiteY35" fmla="*/ 4697976 h 5114806"/>
              <a:gd name="connsiteX36" fmla="*/ 1325848 w 4014544"/>
              <a:gd name="connsiteY36" fmla="*/ 4102955 h 5114806"/>
              <a:gd name="connsiteX37" fmla="*/ 1160344 w 4014544"/>
              <a:gd name="connsiteY37" fmla="*/ 3955731 h 5114806"/>
              <a:gd name="connsiteX38" fmla="*/ 1056779 w 4014544"/>
              <a:gd name="connsiteY38" fmla="*/ 3843013 h 5114806"/>
              <a:gd name="connsiteX39" fmla="*/ 455681 w 4014544"/>
              <a:gd name="connsiteY39" fmla="*/ 4014623 h 5114806"/>
              <a:gd name="connsiteX40" fmla="*/ 275958 w 4014544"/>
              <a:gd name="connsiteY40" fmla="*/ 3714069 h 5114806"/>
              <a:gd name="connsiteX41" fmla="*/ 719675 w 4014544"/>
              <a:gd name="connsiteY41" fmla="*/ 3284553 h 5114806"/>
              <a:gd name="connsiteX42" fmla="*/ 612049 w 4014544"/>
              <a:gd name="connsiteY42" fmla="*/ 2905815 h 5114806"/>
              <a:gd name="connsiteX43" fmla="*/ 7902 w 4014544"/>
              <a:gd name="connsiteY43" fmla="*/ 2754529 h 5114806"/>
              <a:gd name="connsiteX44" fmla="*/ 3841 w 4014544"/>
              <a:gd name="connsiteY44" fmla="*/ 2412341 h 5114806"/>
              <a:gd name="connsiteX45" fmla="*/ 602905 w 4014544"/>
              <a:gd name="connsiteY45" fmla="*/ 2262060 h 5114806"/>
              <a:gd name="connsiteX46" fmla="*/ 705456 w 4014544"/>
              <a:gd name="connsiteY46" fmla="*/ 1867077 h 5114806"/>
              <a:gd name="connsiteX47" fmla="*/ 258700 w 4014544"/>
              <a:gd name="connsiteY47" fmla="*/ 1435535 h 5114806"/>
              <a:gd name="connsiteX48" fmla="*/ 426230 w 4014544"/>
              <a:gd name="connsiteY48" fmla="*/ 1143104 h 5114806"/>
              <a:gd name="connsiteX49" fmla="*/ 1022255 w 4014544"/>
              <a:gd name="connsiteY49" fmla="*/ 1313691 h 5114806"/>
              <a:gd name="connsiteX50" fmla="*/ 1160344 w 4014544"/>
              <a:gd name="connsiteY50" fmla="*/ 1160370 h 5114806"/>
              <a:gd name="connsiteX51" fmla="*/ 1313665 w 4014544"/>
              <a:gd name="connsiteY51" fmla="*/ 1022272 h 5114806"/>
              <a:gd name="connsiteX52" fmla="*/ 1143086 w 4014544"/>
              <a:gd name="connsiteY52" fmla="*/ 426239 h 5114806"/>
              <a:gd name="connsiteX53" fmla="*/ 1435509 w 4014544"/>
              <a:gd name="connsiteY53" fmla="*/ 258700 h 5114806"/>
              <a:gd name="connsiteX54" fmla="*/ 1867042 w 4014544"/>
              <a:gd name="connsiteY54" fmla="*/ 705474 h 5114806"/>
              <a:gd name="connsiteX55" fmla="*/ 2262016 w 4014544"/>
              <a:gd name="connsiteY55" fmla="*/ 602923 h 5114806"/>
              <a:gd name="connsiteX56" fmla="*/ 2412289 w 4014544"/>
              <a:gd name="connsiteY56" fmla="*/ 3841 h 5114806"/>
              <a:gd name="connsiteX57" fmla="*/ 2583378 w 4014544"/>
              <a:gd name="connsiteY57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115788 w 4014544"/>
              <a:gd name="connsiteY12" fmla="*/ 823869 h 5114806"/>
              <a:gd name="connsiteX13" fmla="*/ 3175144 w 4014544"/>
              <a:gd name="connsiteY13" fmla="*/ 850400 h 5114806"/>
              <a:gd name="connsiteX14" fmla="*/ 3248954 w 4014544"/>
              <a:gd name="connsiteY14" fmla="*/ 882149 h 5114806"/>
              <a:gd name="connsiteX15" fmla="*/ 2559522 w 4014544"/>
              <a:gd name="connsiteY15" fmla="*/ 882149 h 5114806"/>
              <a:gd name="connsiteX16" fmla="*/ 1905628 w 4014544"/>
              <a:gd name="connsiteY16" fmla="*/ 1014150 h 5114806"/>
              <a:gd name="connsiteX17" fmla="*/ 1371543 w 4014544"/>
              <a:gd name="connsiteY17" fmla="*/ 1373595 h 5114806"/>
              <a:gd name="connsiteX18" fmla="*/ 1012098 w 4014544"/>
              <a:gd name="connsiteY18" fmla="*/ 1907689 h 5114806"/>
              <a:gd name="connsiteX19" fmla="*/ 880105 w 4014544"/>
              <a:gd name="connsiteY19" fmla="*/ 2561601 h 5114806"/>
              <a:gd name="connsiteX20" fmla="*/ 1012098 w 4014544"/>
              <a:gd name="connsiteY20" fmla="*/ 3215513 h 5114806"/>
              <a:gd name="connsiteX21" fmla="*/ 1371543 w 4014544"/>
              <a:gd name="connsiteY21" fmla="*/ 3749606 h 5114806"/>
              <a:gd name="connsiteX22" fmla="*/ 1905628 w 4014544"/>
              <a:gd name="connsiteY22" fmla="*/ 4109052 h 5114806"/>
              <a:gd name="connsiteX23" fmla="*/ 2559522 w 4014544"/>
              <a:gd name="connsiteY23" fmla="*/ 4241053 h 5114806"/>
              <a:gd name="connsiteX24" fmla="*/ 3880516 w 4014544"/>
              <a:gd name="connsiteY24" fmla="*/ 4239018 h 5114806"/>
              <a:gd name="connsiteX25" fmla="*/ 4003373 w 4014544"/>
              <a:gd name="connsiteY25" fmla="*/ 4668534 h 5114806"/>
              <a:gd name="connsiteX26" fmla="*/ 3681501 w 4014544"/>
              <a:gd name="connsiteY26" fmla="*/ 4856379 h 5114806"/>
              <a:gd name="connsiteX27" fmla="*/ 3249967 w 4014544"/>
              <a:gd name="connsiteY27" fmla="*/ 4409606 h 5114806"/>
              <a:gd name="connsiteX28" fmla="*/ 2919981 w 4014544"/>
              <a:gd name="connsiteY28" fmla="*/ 4500995 h 5114806"/>
              <a:gd name="connsiteX29" fmla="*/ 2768686 w 4014544"/>
              <a:gd name="connsiteY29" fmla="*/ 5106164 h 5114806"/>
              <a:gd name="connsiteX30" fmla="*/ 2401127 w 4014544"/>
              <a:gd name="connsiteY30" fmla="*/ 5110225 h 5114806"/>
              <a:gd name="connsiteX31" fmla="*/ 2250846 w 4014544"/>
              <a:gd name="connsiteY31" fmla="*/ 4510131 h 5114806"/>
              <a:gd name="connsiteX32" fmla="*/ 1904606 w 4014544"/>
              <a:gd name="connsiteY32" fmla="*/ 4423824 h 5114806"/>
              <a:gd name="connsiteX33" fmla="*/ 1470033 w 4014544"/>
              <a:gd name="connsiteY33" fmla="*/ 4873637 h 5114806"/>
              <a:gd name="connsiteX34" fmla="*/ 1156283 w 4014544"/>
              <a:gd name="connsiteY34" fmla="*/ 4697976 h 5114806"/>
              <a:gd name="connsiteX35" fmla="*/ 1325848 w 4014544"/>
              <a:gd name="connsiteY35" fmla="*/ 4102955 h 5114806"/>
              <a:gd name="connsiteX36" fmla="*/ 1160344 w 4014544"/>
              <a:gd name="connsiteY36" fmla="*/ 3955731 h 5114806"/>
              <a:gd name="connsiteX37" fmla="*/ 1056779 w 4014544"/>
              <a:gd name="connsiteY37" fmla="*/ 3843013 h 5114806"/>
              <a:gd name="connsiteX38" fmla="*/ 455681 w 4014544"/>
              <a:gd name="connsiteY38" fmla="*/ 4014623 h 5114806"/>
              <a:gd name="connsiteX39" fmla="*/ 275958 w 4014544"/>
              <a:gd name="connsiteY39" fmla="*/ 3714069 h 5114806"/>
              <a:gd name="connsiteX40" fmla="*/ 719675 w 4014544"/>
              <a:gd name="connsiteY40" fmla="*/ 3284553 h 5114806"/>
              <a:gd name="connsiteX41" fmla="*/ 612049 w 4014544"/>
              <a:gd name="connsiteY41" fmla="*/ 2905815 h 5114806"/>
              <a:gd name="connsiteX42" fmla="*/ 7902 w 4014544"/>
              <a:gd name="connsiteY42" fmla="*/ 2754529 h 5114806"/>
              <a:gd name="connsiteX43" fmla="*/ 3841 w 4014544"/>
              <a:gd name="connsiteY43" fmla="*/ 2412341 h 5114806"/>
              <a:gd name="connsiteX44" fmla="*/ 602905 w 4014544"/>
              <a:gd name="connsiteY44" fmla="*/ 2262060 h 5114806"/>
              <a:gd name="connsiteX45" fmla="*/ 705456 w 4014544"/>
              <a:gd name="connsiteY45" fmla="*/ 1867077 h 5114806"/>
              <a:gd name="connsiteX46" fmla="*/ 258700 w 4014544"/>
              <a:gd name="connsiteY46" fmla="*/ 1435535 h 5114806"/>
              <a:gd name="connsiteX47" fmla="*/ 426230 w 4014544"/>
              <a:gd name="connsiteY47" fmla="*/ 1143104 h 5114806"/>
              <a:gd name="connsiteX48" fmla="*/ 1022255 w 4014544"/>
              <a:gd name="connsiteY48" fmla="*/ 1313691 h 5114806"/>
              <a:gd name="connsiteX49" fmla="*/ 1160344 w 4014544"/>
              <a:gd name="connsiteY49" fmla="*/ 1160370 h 5114806"/>
              <a:gd name="connsiteX50" fmla="*/ 1313665 w 4014544"/>
              <a:gd name="connsiteY50" fmla="*/ 1022272 h 5114806"/>
              <a:gd name="connsiteX51" fmla="*/ 1143086 w 4014544"/>
              <a:gd name="connsiteY51" fmla="*/ 426239 h 5114806"/>
              <a:gd name="connsiteX52" fmla="*/ 1435509 w 4014544"/>
              <a:gd name="connsiteY52" fmla="*/ 258700 h 5114806"/>
              <a:gd name="connsiteX53" fmla="*/ 1867042 w 4014544"/>
              <a:gd name="connsiteY53" fmla="*/ 705474 h 5114806"/>
              <a:gd name="connsiteX54" fmla="*/ 2262016 w 4014544"/>
              <a:gd name="connsiteY54" fmla="*/ 602923 h 5114806"/>
              <a:gd name="connsiteX55" fmla="*/ 2412289 w 4014544"/>
              <a:gd name="connsiteY55" fmla="*/ 3841 h 5114806"/>
              <a:gd name="connsiteX56" fmla="*/ 2583378 w 4014544"/>
              <a:gd name="connsiteY56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115788 w 4014544"/>
              <a:gd name="connsiteY11" fmla="*/ 823869 h 5114806"/>
              <a:gd name="connsiteX12" fmla="*/ 3175144 w 4014544"/>
              <a:gd name="connsiteY12" fmla="*/ 850400 h 5114806"/>
              <a:gd name="connsiteX13" fmla="*/ 3248954 w 4014544"/>
              <a:gd name="connsiteY13" fmla="*/ 882149 h 5114806"/>
              <a:gd name="connsiteX14" fmla="*/ 2559522 w 4014544"/>
              <a:gd name="connsiteY14" fmla="*/ 882149 h 5114806"/>
              <a:gd name="connsiteX15" fmla="*/ 1905628 w 4014544"/>
              <a:gd name="connsiteY15" fmla="*/ 1014150 h 5114806"/>
              <a:gd name="connsiteX16" fmla="*/ 1371543 w 4014544"/>
              <a:gd name="connsiteY16" fmla="*/ 1373595 h 5114806"/>
              <a:gd name="connsiteX17" fmla="*/ 1012098 w 4014544"/>
              <a:gd name="connsiteY17" fmla="*/ 1907689 h 5114806"/>
              <a:gd name="connsiteX18" fmla="*/ 880105 w 4014544"/>
              <a:gd name="connsiteY18" fmla="*/ 2561601 h 5114806"/>
              <a:gd name="connsiteX19" fmla="*/ 1012098 w 4014544"/>
              <a:gd name="connsiteY19" fmla="*/ 3215513 h 5114806"/>
              <a:gd name="connsiteX20" fmla="*/ 1371543 w 4014544"/>
              <a:gd name="connsiteY20" fmla="*/ 3749606 h 5114806"/>
              <a:gd name="connsiteX21" fmla="*/ 1905628 w 4014544"/>
              <a:gd name="connsiteY21" fmla="*/ 4109052 h 5114806"/>
              <a:gd name="connsiteX22" fmla="*/ 2559522 w 4014544"/>
              <a:gd name="connsiteY22" fmla="*/ 4241053 h 5114806"/>
              <a:gd name="connsiteX23" fmla="*/ 3880516 w 4014544"/>
              <a:gd name="connsiteY23" fmla="*/ 4239018 h 5114806"/>
              <a:gd name="connsiteX24" fmla="*/ 4003373 w 4014544"/>
              <a:gd name="connsiteY24" fmla="*/ 4668534 h 5114806"/>
              <a:gd name="connsiteX25" fmla="*/ 3681501 w 4014544"/>
              <a:gd name="connsiteY25" fmla="*/ 4856379 h 5114806"/>
              <a:gd name="connsiteX26" fmla="*/ 3249967 w 4014544"/>
              <a:gd name="connsiteY26" fmla="*/ 4409606 h 5114806"/>
              <a:gd name="connsiteX27" fmla="*/ 2919981 w 4014544"/>
              <a:gd name="connsiteY27" fmla="*/ 4500995 h 5114806"/>
              <a:gd name="connsiteX28" fmla="*/ 2768686 w 4014544"/>
              <a:gd name="connsiteY28" fmla="*/ 5106164 h 5114806"/>
              <a:gd name="connsiteX29" fmla="*/ 2401127 w 4014544"/>
              <a:gd name="connsiteY29" fmla="*/ 5110225 h 5114806"/>
              <a:gd name="connsiteX30" fmla="*/ 2250846 w 4014544"/>
              <a:gd name="connsiteY30" fmla="*/ 4510131 h 5114806"/>
              <a:gd name="connsiteX31" fmla="*/ 1904606 w 4014544"/>
              <a:gd name="connsiteY31" fmla="*/ 4423824 h 5114806"/>
              <a:gd name="connsiteX32" fmla="*/ 1470033 w 4014544"/>
              <a:gd name="connsiteY32" fmla="*/ 4873637 h 5114806"/>
              <a:gd name="connsiteX33" fmla="*/ 1156283 w 4014544"/>
              <a:gd name="connsiteY33" fmla="*/ 4697976 h 5114806"/>
              <a:gd name="connsiteX34" fmla="*/ 1325848 w 4014544"/>
              <a:gd name="connsiteY34" fmla="*/ 4102955 h 5114806"/>
              <a:gd name="connsiteX35" fmla="*/ 1160344 w 4014544"/>
              <a:gd name="connsiteY35" fmla="*/ 3955731 h 5114806"/>
              <a:gd name="connsiteX36" fmla="*/ 1056779 w 4014544"/>
              <a:gd name="connsiteY36" fmla="*/ 3843013 h 5114806"/>
              <a:gd name="connsiteX37" fmla="*/ 455681 w 4014544"/>
              <a:gd name="connsiteY37" fmla="*/ 4014623 h 5114806"/>
              <a:gd name="connsiteX38" fmla="*/ 275958 w 4014544"/>
              <a:gd name="connsiteY38" fmla="*/ 3714069 h 5114806"/>
              <a:gd name="connsiteX39" fmla="*/ 719675 w 4014544"/>
              <a:gd name="connsiteY39" fmla="*/ 3284553 h 5114806"/>
              <a:gd name="connsiteX40" fmla="*/ 612049 w 4014544"/>
              <a:gd name="connsiteY40" fmla="*/ 2905815 h 5114806"/>
              <a:gd name="connsiteX41" fmla="*/ 7902 w 4014544"/>
              <a:gd name="connsiteY41" fmla="*/ 2754529 h 5114806"/>
              <a:gd name="connsiteX42" fmla="*/ 3841 w 4014544"/>
              <a:gd name="connsiteY42" fmla="*/ 2412341 h 5114806"/>
              <a:gd name="connsiteX43" fmla="*/ 602905 w 4014544"/>
              <a:gd name="connsiteY43" fmla="*/ 2262060 h 5114806"/>
              <a:gd name="connsiteX44" fmla="*/ 705456 w 4014544"/>
              <a:gd name="connsiteY44" fmla="*/ 1867077 h 5114806"/>
              <a:gd name="connsiteX45" fmla="*/ 258700 w 4014544"/>
              <a:gd name="connsiteY45" fmla="*/ 1435535 h 5114806"/>
              <a:gd name="connsiteX46" fmla="*/ 426230 w 4014544"/>
              <a:gd name="connsiteY46" fmla="*/ 1143104 h 5114806"/>
              <a:gd name="connsiteX47" fmla="*/ 1022255 w 4014544"/>
              <a:gd name="connsiteY47" fmla="*/ 1313691 h 5114806"/>
              <a:gd name="connsiteX48" fmla="*/ 1160344 w 4014544"/>
              <a:gd name="connsiteY48" fmla="*/ 1160370 h 5114806"/>
              <a:gd name="connsiteX49" fmla="*/ 1313665 w 4014544"/>
              <a:gd name="connsiteY49" fmla="*/ 1022272 h 5114806"/>
              <a:gd name="connsiteX50" fmla="*/ 1143086 w 4014544"/>
              <a:gd name="connsiteY50" fmla="*/ 426239 h 5114806"/>
              <a:gd name="connsiteX51" fmla="*/ 1435509 w 4014544"/>
              <a:gd name="connsiteY51" fmla="*/ 258700 h 5114806"/>
              <a:gd name="connsiteX52" fmla="*/ 1867042 w 4014544"/>
              <a:gd name="connsiteY52" fmla="*/ 705474 h 5114806"/>
              <a:gd name="connsiteX53" fmla="*/ 2262016 w 4014544"/>
              <a:gd name="connsiteY53" fmla="*/ 602923 h 5114806"/>
              <a:gd name="connsiteX54" fmla="*/ 2412289 w 4014544"/>
              <a:gd name="connsiteY54" fmla="*/ 3841 h 5114806"/>
              <a:gd name="connsiteX55" fmla="*/ 2583378 w 4014544"/>
              <a:gd name="connsiteY55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175144 w 4014544"/>
              <a:gd name="connsiteY11" fmla="*/ 850400 h 5114806"/>
              <a:gd name="connsiteX12" fmla="*/ 3248954 w 4014544"/>
              <a:gd name="connsiteY12" fmla="*/ 882149 h 5114806"/>
              <a:gd name="connsiteX13" fmla="*/ 2559522 w 4014544"/>
              <a:gd name="connsiteY13" fmla="*/ 882149 h 5114806"/>
              <a:gd name="connsiteX14" fmla="*/ 1905628 w 4014544"/>
              <a:gd name="connsiteY14" fmla="*/ 1014150 h 5114806"/>
              <a:gd name="connsiteX15" fmla="*/ 1371543 w 4014544"/>
              <a:gd name="connsiteY15" fmla="*/ 1373595 h 5114806"/>
              <a:gd name="connsiteX16" fmla="*/ 1012098 w 4014544"/>
              <a:gd name="connsiteY16" fmla="*/ 1907689 h 5114806"/>
              <a:gd name="connsiteX17" fmla="*/ 880105 w 4014544"/>
              <a:gd name="connsiteY17" fmla="*/ 2561601 h 5114806"/>
              <a:gd name="connsiteX18" fmla="*/ 1012098 w 4014544"/>
              <a:gd name="connsiteY18" fmla="*/ 3215513 h 5114806"/>
              <a:gd name="connsiteX19" fmla="*/ 1371543 w 4014544"/>
              <a:gd name="connsiteY19" fmla="*/ 3749606 h 5114806"/>
              <a:gd name="connsiteX20" fmla="*/ 1905628 w 4014544"/>
              <a:gd name="connsiteY20" fmla="*/ 4109052 h 5114806"/>
              <a:gd name="connsiteX21" fmla="*/ 2559522 w 4014544"/>
              <a:gd name="connsiteY21" fmla="*/ 4241053 h 5114806"/>
              <a:gd name="connsiteX22" fmla="*/ 3880516 w 4014544"/>
              <a:gd name="connsiteY22" fmla="*/ 4239018 h 5114806"/>
              <a:gd name="connsiteX23" fmla="*/ 4003373 w 4014544"/>
              <a:gd name="connsiteY23" fmla="*/ 4668534 h 5114806"/>
              <a:gd name="connsiteX24" fmla="*/ 3681501 w 4014544"/>
              <a:gd name="connsiteY24" fmla="*/ 4856379 h 5114806"/>
              <a:gd name="connsiteX25" fmla="*/ 3249967 w 4014544"/>
              <a:gd name="connsiteY25" fmla="*/ 4409606 h 5114806"/>
              <a:gd name="connsiteX26" fmla="*/ 2919981 w 4014544"/>
              <a:gd name="connsiteY26" fmla="*/ 4500995 h 5114806"/>
              <a:gd name="connsiteX27" fmla="*/ 2768686 w 4014544"/>
              <a:gd name="connsiteY27" fmla="*/ 5106164 h 5114806"/>
              <a:gd name="connsiteX28" fmla="*/ 2401127 w 4014544"/>
              <a:gd name="connsiteY28" fmla="*/ 5110225 h 5114806"/>
              <a:gd name="connsiteX29" fmla="*/ 2250846 w 4014544"/>
              <a:gd name="connsiteY29" fmla="*/ 4510131 h 5114806"/>
              <a:gd name="connsiteX30" fmla="*/ 1904606 w 4014544"/>
              <a:gd name="connsiteY30" fmla="*/ 4423824 h 5114806"/>
              <a:gd name="connsiteX31" fmla="*/ 1470033 w 4014544"/>
              <a:gd name="connsiteY31" fmla="*/ 4873637 h 5114806"/>
              <a:gd name="connsiteX32" fmla="*/ 1156283 w 4014544"/>
              <a:gd name="connsiteY32" fmla="*/ 4697976 h 5114806"/>
              <a:gd name="connsiteX33" fmla="*/ 1325848 w 4014544"/>
              <a:gd name="connsiteY33" fmla="*/ 4102955 h 5114806"/>
              <a:gd name="connsiteX34" fmla="*/ 1160344 w 4014544"/>
              <a:gd name="connsiteY34" fmla="*/ 3955731 h 5114806"/>
              <a:gd name="connsiteX35" fmla="*/ 1056779 w 4014544"/>
              <a:gd name="connsiteY35" fmla="*/ 3843013 h 5114806"/>
              <a:gd name="connsiteX36" fmla="*/ 455681 w 4014544"/>
              <a:gd name="connsiteY36" fmla="*/ 4014623 h 5114806"/>
              <a:gd name="connsiteX37" fmla="*/ 275958 w 4014544"/>
              <a:gd name="connsiteY37" fmla="*/ 3714069 h 5114806"/>
              <a:gd name="connsiteX38" fmla="*/ 719675 w 4014544"/>
              <a:gd name="connsiteY38" fmla="*/ 3284553 h 5114806"/>
              <a:gd name="connsiteX39" fmla="*/ 612049 w 4014544"/>
              <a:gd name="connsiteY39" fmla="*/ 2905815 h 5114806"/>
              <a:gd name="connsiteX40" fmla="*/ 7902 w 4014544"/>
              <a:gd name="connsiteY40" fmla="*/ 2754529 h 5114806"/>
              <a:gd name="connsiteX41" fmla="*/ 3841 w 4014544"/>
              <a:gd name="connsiteY41" fmla="*/ 2412341 h 5114806"/>
              <a:gd name="connsiteX42" fmla="*/ 602905 w 4014544"/>
              <a:gd name="connsiteY42" fmla="*/ 2262060 h 5114806"/>
              <a:gd name="connsiteX43" fmla="*/ 705456 w 4014544"/>
              <a:gd name="connsiteY43" fmla="*/ 1867077 h 5114806"/>
              <a:gd name="connsiteX44" fmla="*/ 258700 w 4014544"/>
              <a:gd name="connsiteY44" fmla="*/ 1435535 h 5114806"/>
              <a:gd name="connsiteX45" fmla="*/ 426230 w 4014544"/>
              <a:gd name="connsiteY45" fmla="*/ 1143104 h 5114806"/>
              <a:gd name="connsiteX46" fmla="*/ 1022255 w 4014544"/>
              <a:gd name="connsiteY46" fmla="*/ 1313691 h 5114806"/>
              <a:gd name="connsiteX47" fmla="*/ 1160344 w 4014544"/>
              <a:gd name="connsiteY47" fmla="*/ 1160370 h 5114806"/>
              <a:gd name="connsiteX48" fmla="*/ 1313665 w 4014544"/>
              <a:gd name="connsiteY48" fmla="*/ 1022272 h 5114806"/>
              <a:gd name="connsiteX49" fmla="*/ 1143086 w 4014544"/>
              <a:gd name="connsiteY49" fmla="*/ 426239 h 5114806"/>
              <a:gd name="connsiteX50" fmla="*/ 1435509 w 4014544"/>
              <a:gd name="connsiteY50" fmla="*/ 258700 h 5114806"/>
              <a:gd name="connsiteX51" fmla="*/ 1867042 w 4014544"/>
              <a:gd name="connsiteY51" fmla="*/ 705474 h 5114806"/>
              <a:gd name="connsiteX52" fmla="*/ 2262016 w 4014544"/>
              <a:gd name="connsiteY52" fmla="*/ 602923 h 5114806"/>
              <a:gd name="connsiteX53" fmla="*/ 2412289 w 4014544"/>
              <a:gd name="connsiteY53" fmla="*/ 3841 h 5114806"/>
              <a:gd name="connsiteX54" fmla="*/ 2583378 w 4014544"/>
              <a:gd name="connsiteY54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75144 w 4014544"/>
              <a:gd name="connsiteY10" fmla="*/ 850400 h 5114806"/>
              <a:gd name="connsiteX11" fmla="*/ 3248954 w 4014544"/>
              <a:gd name="connsiteY11" fmla="*/ 882149 h 5114806"/>
              <a:gd name="connsiteX12" fmla="*/ 2559522 w 4014544"/>
              <a:gd name="connsiteY12" fmla="*/ 882149 h 5114806"/>
              <a:gd name="connsiteX13" fmla="*/ 1905628 w 4014544"/>
              <a:gd name="connsiteY13" fmla="*/ 1014150 h 5114806"/>
              <a:gd name="connsiteX14" fmla="*/ 1371543 w 4014544"/>
              <a:gd name="connsiteY14" fmla="*/ 1373595 h 5114806"/>
              <a:gd name="connsiteX15" fmla="*/ 1012098 w 4014544"/>
              <a:gd name="connsiteY15" fmla="*/ 1907689 h 5114806"/>
              <a:gd name="connsiteX16" fmla="*/ 880105 w 4014544"/>
              <a:gd name="connsiteY16" fmla="*/ 2561601 h 5114806"/>
              <a:gd name="connsiteX17" fmla="*/ 1012098 w 4014544"/>
              <a:gd name="connsiteY17" fmla="*/ 3215513 h 5114806"/>
              <a:gd name="connsiteX18" fmla="*/ 1371543 w 4014544"/>
              <a:gd name="connsiteY18" fmla="*/ 3749606 h 5114806"/>
              <a:gd name="connsiteX19" fmla="*/ 1905628 w 4014544"/>
              <a:gd name="connsiteY19" fmla="*/ 4109052 h 5114806"/>
              <a:gd name="connsiteX20" fmla="*/ 2559522 w 4014544"/>
              <a:gd name="connsiteY20" fmla="*/ 4241053 h 5114806"/>
              <a:gd name="connsiteX21" fmla="*/ 3880516 w 4014544"/>
              <a:gd name="connsiteY21" fmla="*/ 4239018 h 5114806"/>
              <a:gd name="connsiteX22" fmla="*/ 4003373 w 4014544"/>
              <a:gd name="connsiteY22" fmla="*/ 4668534 h 5114806"/>
              <a:gd name="connsiteX23" fmla="*/ 3681501 w 4014544"/>
              <a:gd name="connsiteY23" fmla="*/ 4856379 h 5114806"/>
              <a:gd name="connsiteX24" fmla="*/ 3249967 w 4014544"/>
              <a:gd name="connsiteY24" fmla="*/ 4409606 h 5114806"/>
              <a:gd name="connsiteX25" fmla="*/ 2919981 w 4014544"/>
              <a:gd name="connsiteY25" fmla="*/ 4500995 h 5114806"/>
              <a:gd name="connsiteX26" fmla="*/ 2768686 w 4014544"/>
              <a:gd name="connsiteY26" fmla="*/ 5106164 h 5114806"/>
              <a:gd name="connsiteX27" fmla="*/ 2401127 w 4014544"/>
              <a:gd name="connsiteY27" fmla="*/ 5110225 h 5114806"/>
              <a:gd name="connsiteX28" fmla="*/ 2250846 w 4014544"/>
              <a:gd name="connsiteY28" fmla="*/ 4510131 h 5114806"/>
              <a:gd name="connsiteX29" fmla="*/ 1904606 w 4014544"/>
              <a:gd name="connsiteY29" fmla="*/ 4423824 h 5114806"/>
              <a:gd name="connsiteX30" fmla="*/ 1470033 w 4014544"/>
              <a:gd name="connsiteY30" fmla="*/ 4873637 h 5114806"/>
              <a:gd name="connsiteX31" fmla="*/ 1156283 w 4014544"/>
              <a:gd name="connsiteY31" fmla="*/ 4697976 h 5114806"/>
              <a:gd name="connsiteX32" fmla="*/ 1325848 w 4014544"/>
              <a:gd name="connsiteY32" fmla="*/ 4102955 h 5114806"/>
              <a:gd name="connsiteX33" fmla="*/ 1160344 w 4014544"/>
              <a:gd name="connsiteY33" fmla="*/ 3955731 h 5114806"/>
              <a:gd name="connsiteX34" fmla="*/ 1056779 w 4014544"/>
              <a:gd name="connsiteY34" fmla="*/ 3843013 h 5114806"/>
              <a:gd name="connsiteX35" fmla="*/ 455681 w 4014544"/>
              <a:gd name="connsiteY35" fmla="*/ 4014623 h 5114806"/>
              <a:gd name="connsiteX36" fmla="*/ 275958 w 4014544"/>
              <a:gd name="connsiteY36" fmla="*/ 3714069 h 5114806"/>
              <a:gd name="connsiteX37" fmla="*/ 719675 w 4014544"/>
              <a:gd name="connsiteY37" fmla="*/ 3284553 h 5114806"/>
              <a:gd name="connsiteX38" fmla="*/ 612049 w 4014544"/>
              <a:gd name="connsiteY38" fmla="*/ 2905815 h 5114806"/>
              <a:gd name="connsiteX39" fmla="*/ 7902 w 4014544"/>
              <a:gd name="connsiteY39" fmla="*/ 2754529 h 5114806"/>
              <a:gd name="connsiteX40" fmla="*/ 3841 w 4014544"/>
              <a:gd name="connsiteY40" fmla="*/ 2412341 h 5114806"/>
              <a:gd name="connsiteX41" fmla="*/ 602905 w 4014544"/>
              <a:gd name="connsiteY41" fmla="*/ 2262060 h 5114806"/>
              <a:gd name="connsiteX42" fmla="*/ 705456 w 4014544"/>
              <a:gd name="connsiteY42" fmla="*/ 1867077 h 5114806"/>
              <a:gd name="connsiteX43" fmla="*/ 258700 w 4014544"/>
              <a:gd name="connsiteY43" fmla="*/ 1435535 h 5114806"/>
              <a:gd name="connsiteX44" fmla="*/ 426230 w 4014544"/>
              <a:gd name="connsiteY44" fmla="*/ 1143104 h 5114806"/>
              <a:gd name="connsiteX45" fmla="*/ 1022255 w 4014544"/>
              <a:gd name="connsiteY45" fmla="*/ 1313691 h 5114806"/>
              <a:gd name="connsiteX46" fmla="*/ 1160344 w 4014544"/>
              <a:gd name="connsiteY46" fmla="*/ 1160370 h 5114806"/>
              <a:gd name="connsiteX47" fmla="*/ 1313665 w 4014544"/>
              <a:gd name="connsiteY47" fmla="*/ 1022272 h 5114806"/>
              <a:gd name="connsiteX48" fmla="*/ 1143086 w 4014544"/>
              <a:gd name="connsiteY48" fmla="*/ 426239 h 5114806"/>
              <a:gd name="connsiteX49" fmla="*/ 1435509 w 4014544"/>
              <a:gd name="connsiteY49" fmla="*/ 258700 h 5114806"/>
              <a:gd name="connsiteX50" fmla="*/ 1867042 w 4014544"/>
              <a:gd name="connsiteY50" fmla="*/ 705474 h 5114806"/>
              <a:gd name="connsiteX51" fmla="*/ 2262016 w 4014544"/>
              <a:gd name="connsiteY51" fmla="*/ 602923 h 5114806"/>
              <a:gd name="connsiteX52" fmla="*/ 2412289 w 4014544"/>
              <a:gd name="connsiteY52" fmla="*/ 3841 h 5114806"/>
              <a:gd name="connsiteX53" fmla="*/ 2583378 w 4014544"/>
              <a:gd name="connsiteY53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75144 w 4014544"/>
              <a:gd name="connsiteY9" fmla="*/ 850400 h 5114806"/>
              <a:gd name="connsiteX10" fmla="*/ 3248954 w 4014544"/>
              <a:gd name="connsiteY10" fmla="*/ 882149 h 5114806"/>
              <a:gd name="connsiteX11" fmla="*/ 2559522 w 4014544"/>
              <a:gd name="connsiteY11" fmla="*/ 882149 h 5114806"/>
              <a:gd name="connsiteX12" fmla="*/ 1905628 w 4014544"/>
              <a:gd name="connsiteY12" fmla="*/ 1014150 h 5114806"/>
              <a:gd name="connsiteX13" fmla="*/ 1371543 w 4014544"/>
              <a:gd name="connsiteY13" fmla="*/ 1373595 h 5114806"/>
              <a:gd name="connsiteX14" fmla="*/ 1012098 w 4014544"/>
              <a:gd name="connsiteY14" fmla="*/ 1907689 h 5114806"/>
              <a:gd name="connsiteX15" fmla="*/ 880105 w 4014544"/>
              <a:gd name="connsiteY15" fmla="*/ 2561601 h 5114806"/>
              <a:gd name="connsiteX16" fmla="*/ 1012098 w 4014544"/>
              <a:gd name="connsiteY16" fmla="*/ 3215513 h 5114806"/>
              <a:gd name="connsiteX17" fmla="*/ 1371543 w 4014544"/>
              <a:gd name="connsiteY17" fmla="*/ 3749606 h 5114806"/>
              <a:gd name="connsiteX18" fmla="*/ 1905628 w 4014544"/>
              <a:gd name="connsiteY18" fmla="*/ 4109052 h 5114806"/>
              <a:gd name="connsiteX19" fmla="*/ 2559522 w 4014544"/>
              <a:gd name="connsiteY19" fmla="*/ 4241053 h 5114806"/>
              <a:gd name="connsiteX20" fmla="*/ 3880516 w 4014544"/>
              <a:gd name="connsiteY20" fmla="*/ 4239018 h 5114806"/>
              <a:gd name="connsiteX21" fmla="*/ 4003373 w 4014544"/>
              <a:gd name="connsiteY21" fmla="*/ 4668534 h 5114806"/>
              <a:gd name="connsiteX22" fmla="*/ 3681501 w 4014544"/>
              <a:gd name="connsiteY22" fmla="*/ 4856379 h 5114806"/>
              <a:gd name="connsiteX23" fmla="*/ 3249967 w 4014544"/>
              <a:gd name="connsiteY23" fmla="*/ 4409606 h 5114806"/>
              <a:gd name="connsiteX24" fmla="*/ 2919981 w 4014544"/>
              <a:gd name="connsiteY24" fmla="*/ 4500995 h 5114806"/>
              <a:gd name="connsiteX25" fmla="*/ 2768686 w 4014544"/>
              <a:gd name="connsiteY25" fmla="*/ 5106164 h 5114806"/>
              <a:gd name="connsiteX26" fmla="*/ 2401127 w 4014544"/>
              <a:gd name="connsiteY26" fmla="*/ 5110225 h 5114806"/>
              <a:gd name="connsiteX27" fmla="*/ 2250846 w 4014544"/>
              <a:gd name="connsiteY27" fmla="*/ 4510131 h 5114806"/>
              <a:gd name="connsiteX28" fmla="*/ 1904606 w 4014544"/>
              <a:gd name="connsiteY28" fmla="*/ 4423824 h 5114806"/>
              <a:gd name="connsiteX29" fmla="*/ 1470033 w 4014544"/>
              <a:gd name="connsiteY29" fmla="*/ 4873637 h 5114806"/>
              <a:gd name="connsiteX30" fmla="*/ 1156283 w 4014544"/>
              <a:gd name="connsiteY30" fmla="*/ 4697976 h 5114806"/>
              <a:gd name="connsiteX31" fmla="*/ 1325848 w 4014544"/>
              <a:gd name="connsiteY31" fmla="*/ 4102955 h 5114806"/>
              <a:gd name="connsiteX32" fmla="*/ 1160344 w 4014544"/>
              <a:gd name="connsiteY32" fmla="*/ 3955731 h 5114806"/>
              <a:gd name="connsiteX33" fmla="*/ 1056779 w 4014544"/>
              <a:gd name="connsiteY33" fmla="*/ 3843013 h 5114806"/>
              <a:gd name="connsiteX34" fmla="*/ 455681 w 4014544"/>
              <a:gd name="connsiteY34" fmla="*/ 4014623 h 5114806"/>
              <a:gd name="connsiteX35" fmla="*/ 275958 w 4014544"/>
              <a:gd name="connsiteY35" fmla="*/ 3714069 h 5114806"/>
              <a:gd name="connsiteX36" fmla="*/ 719675 w 4014544"/>
              <a:gd name="connsiteY36" fmla="*/ 3284553 h 5114806"/>
              <a:gd name="connsiteX37" fmla="*/ 612049 w 4014544"/>
              <a:gd name="connsiteY37" fmla="*/ 2905815 h 5114806"/>
              <a:gd name="connsiteX38" fmla="*/ 7902 w 4014544"/>
              <a:gd name="connsiteY38" fmla="*/ 2754529 h 5114806"/>
              <a:gd name="connsiteX39" fmla="*/ 3841 w 4014544"/>
              <a:gd name="connsiteY39" fmla="*/ 2412341 h 5114806"/>
              <a:gd name="connsiteX40" fmla="*/ 602905 w 4014544"/>
              <a:gd name="connsiteY40" fmla="*/ 2262060 h 5114806"/>
              <a:gd name="connsiteX41" fmla="*/ 705456 w 4014544"/>
              <a:gd name="connsiteY41" fmla="*/ 1867077 h 5114806"/>
              <a:gd name="connsiteX42" fmla="*/ 258700 w 4014544"/>
              <a:gd name="connsiteY42" fmla="*/ 1435535 h 5114806"/>
              <a:gd name="connsiteX43" fmla="*/ 426230 w 4014544"/>
              <a:gd name="connsiteY43" fmla="*/ 1143104 h 5114806"/>
              <a:gd name="connsiteX44" fmla="*/ 1022255 w 4014544"/>
              <a:gd name="connsiteY44" fmla="*/ 1313691 h 5114806"/>
              <a:gd name="connsiteX45" fmla="*/ 1160344 w 4014544"/>
              <a:gd name="connsiteY45" fmla="*/ 1160370 h 5114806"/>
              <a:gd name="connsiteX46" fmla="*/ 1313665 w 4014544"/>
              <a:gd name="connsiteY46" fmla="*/ 1022272 h 5114806"/>
              <a:gd name="connsiteX47" fmla="*/ 1143086 w 4014544"/>
              <a:gd name="connsiteY47" fmla="*/ 426239 h 5114806"/>
              <a:gd name="connsiteX48" fmla="*/ 1435509 w 4014544"/>
              <a:gd name="connsiteY48" fmla="*/ 258700 h 5114806"/>
              <a:gd name="connsiteX49" fmla="*/ 1867042 w 4014544"/>
              <a:gd name="connsiteY49" fmla="*/ 705474 h 5114806"/>
              <a:gd name="connsiteX50" fmla="*/ 2262016 w 4014544"/>
              <a:gd name="connsiteY50" fmla="*/ 602923 h 5114806"/>
              <a:gd name="connsiteX51" fmla="*/ 2412289 w 4014544"/>
              <a:gd name="connsiteY51" fmla="*/ 3841 h 5114806"/>
              <a:gd name="connsiteX52" fmla="*/ 2583378 w 4014544"/>
              <a:gd name="connsiteY52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75144 w 4014544"/>
              <a:gd name="connsiteY8" fmla="*/ 850400 h 5114806"/>
              <a:gd name="connsiteX9" fmla="*/ 3248954 w 4014544"/>
              <a:gd name="connsiteY9" fmla="*/ 882149 h 5114806"/>
              <a:gd name="connsiteX10" fmla="*/ 2559522 w 4014544"/>
              <a:gd name="connsiteY10" fmla="*/ 882149 h 5114806"/>
              <a:gd name="connsiteX11" fmla="*/ 1905628 w 4014544"/>
              <a:gd name="connsiteY11" fmla="*/ 1014150 h 5114806"/>
              <a:gd name="connsiteX12" fmla="*/ 1371543 w 4014544"/>
              <a:gd name="connsiteY12" fmla="*/ 1373595 h 5114806"/>
              <a:gd name="connsiteX13" fmla="*/ 1012098 w 4014544"/>
              <a:gd name="connsiteY13" fmla="*/ 1907689 h 5114806"/>
              <a:gd name="connsiteX14" fmla="*/ 880105 w 4014544"/>
              <a:gd name="connsiteY14" fmla="*/ 2561601 h 5114806"/>
              <a:gd name="connsiteX15" fmla="*/ 1012098 w 4014544"/>
              <a:gd name="connsiteY15" fmla="*/ 3215513 h 5114806"/>
              <a:gd name="connsiteX16" fmla="*/ 1371543 w 4014544"/>
              <a:gd name="connsiteY16" fmla="*/ 3749606 h 5114806"/>
              <a:gd name="connsiteX17" fmla="*/ 1905628 w 4014544"/>
              <a:gd name="connsiteY17" fmla="*/ 4109052 h 5114806"/>
              <a:gd name="connsiteX18" fmla="*/ 2559522 w 4014544"/>
              <a:gd name="connsiteY18" fmla="*/ 4241053 h 5114806"/>
              <a:gd name="connsiteX19" fmla="*/ 3880516 w 4014544"/>
              <a:gd name="connsiteY19" fmla="*/ 4239018 h 5114806"/>
              <a:gd name="connsiteX20" fmla="*/ 4003373 w 4014544"/>
              <a:gd name="connsiteY20" fmla="*/ 4668534 h 5114806"/>
              <a:gd name="connsiteX21" fmla="*/ 3681501 w 4014544"/>
              <a:gd name="connsiteY21" fmla="*/ 4856379 h 5114806"/>
              <a:gd name="connsiteX22" fmla="*/ 3249967 w 4014544"/>
              <a:gd name="connsiteY22" fmla="*/ 4409606 h 5114806"/>
              <a:gd name="connsiteX23" fmla="*/ 2919981 w 4014544"/>
              <a:gd name="connsiteY23" fmla="*/ 4500995 h 5114806"/>
              <a:gd name="connsiteX24" fmla="*/ 2768686 w 4014544"/>
              <a:gd name="connsiteY24" fmla="*/ 5106164 h 5114806"/>
              <a:gd name="connsiteX25" fmla="*/ 2401127 w 4014544"/>
              <a:gd name="connsiteY25" fmla="*/ 5110225 h 5114806"/>
              <a:gd name="connsiteX26" fmla="*/ 2250846 w 4014544"/>
              <a:gd name="connsiteY26" fmla="*/ 4510131 h 5114806"/>
              <a:gd name="connsiteX27" fmla="*/ 1904606 w 4014544"/>
              <a:gd name="connsiteY27" fmla="*/ 4423824 h 5114806"/>
              <a:gd name="connsiteX28" fmla="*/ 1470033 w 4014544"/>
              <a:gd name="connsiteY28" fmla="*/ 4873637 h 5114806"/>
              <a:gd name="connsiteX29" fmla="*/ 1156283 w 4014544"/>
              <a:gd name="connsiteY29" fmla="*/ 4697976 h 5114806"/>
              <a:gd name="connsiteX30" fmla="*/ 1325848 w 4014544"/>
              <a:gd name="connsiteY30" fmla="*/ 4102955 h 5114806"/>
              <a:gd name="connsiteX31" fmla="*/ 1160344 w 4014544"/>
              <a:gd name="connsiteY31" fmla="*/ 3955731 h 5114806"/>
              <a:gd name="connsiteX32" fmla="*/ 1056779 w 4014544"/>
              <a:gd name="connsiteY32" fmla="*/ 3843013 h 5114806"/>
              <a:gd name="connsiteX33" fmla="*/ 455681 w 4014544"/>
              <a:gd name="connsiteY33" fmla="*/ 4014623 h 5114806"/>
              <a:gd name="connsiteX34" fmla="*/ 275958 w 4014544"/>
              <a:gd name="connsiteY34" fmla="*/ 3714069 h 5114806"/>
              <a:gd name="connsiteX35" fmla="*/ 719675 w 4014544"/>
              <a:gd name="connsiteY35" fmla="*/ 3284553 h 5114806"/>
              <a:gd name="connsiteX36" fmla="*/ 612049 w 4014544"/>
              <a:gd name="connsiteY36" fmla="*/ 2905815 h 5114806"/>
              <a:gd name="connsiteX37" fmla="*/ 7902 w 4014544"/>
              <a:gd name="connsiteY37" fmla="*/ 2754529 h 5114806"/>
              <a:gd name="connsiteX38" fmla="*/ 3841 w 4014544"/>
              <a:gd name="connsiteY38" fmla="*/ 2412341 h 5114806"/>
              <a:gd name="connsiteX39" fmla="*/ 602905 w 4014544"/>
              <a:gd name="connsiteY39" fmla="*/ 2262060 h 5114806"/>
              <a:gd name="connsiteX40" fmla="*/ 705456 w 4014544"/>
              <a:gd name="connsiteY40" fmla="*/ 1867077 h 5114806"/>
              <a:gd name="connsiteX41" fmla="*/ 258700 w 4014544"/>
              <a:gd name="connsiteY41" fmla="*/ 1435535 h 5114806"/>
              <a:gd name="connsiteX42" fmla="*/ 426230 w 4014544"/>
              <a:gd name="connsiteY42" fmla="*/ 1143104 h 5114806"/>
              <a:gd name="connsiteX43" fmla="*/ 1022255 w 4014544"/>
              <a:gd name="connsiteY43" fmla="*/ 1313691 h 5114806"/>
              <a:gd name="connsiteX44" fmla="*/ 1160344 w 4014544"/>
              <a:gd name="connsiteY44" fmla="*/ 1160370 h 5114806"/>
              <a:gd name="connsiteX45" fmla="*/ 1313665 w 4014544"/>
              <a:gd name="connsiteY45" fmla="*/ 1022272 h 5114806"/>
              <a:gd name="connsiteX46" fmla="*/ 1143086 w 4014544"/>
              <a:gd name="connsiteY46" fmla="*/ 426239 h 5114806"/>
              <a:gd name="connsiteX47" fmla="*/ 1435509 w 4014544"/>
              <a:gd name="connsiteY47" fmla="*/ 258700 h 5114806"/>
              <a:gd name="connsiteX48" fmla="*/ 1867042 w 4014544"/>
              <a:gd name="connsiteY48" fmla="*/ 705474 h 5114806"/>
              <a:gd name="connsiteX49" fmla="*/ 2262016 w 4014544"/>
              <a:gd name="connsiteY49" fmla="*/ 602923 h 5114806"/>
              <a:gd name="connsiteX50" fmla="*/ 2412289 w 4014544"/>
              <a:gd name="connsiteY50" fmla="*/ 3841 h 5114806"/>
              <a:gd name="connsiteX51" fmla="*/ 2583378 w 4014544"/>
              <a:gd name="connsiteY51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75144 w 4014544"/>
              <a:gd name="connsiteY8" fmla="*/ 850400 h 5114806"/>
              <a:gd name="connsiteX9" fmla="*/ 3172461 w 4014544"/>
              <a:gd name="connsiteY9" fmla="*/ 855603 h 5114806"/>
              <a:gd name="connsiteX10" fmla="*/ 3248954 w 4014544"/>
              <a:gd name="connsiteY10" fmla="*/ 882149 h 5114806"/>
              <a:gd name="connsiteX11" fmla="*/ 2559522 w 4014544"/>
              <a:gd name="connsiteY11" fmla="*/ 882149 h 5114806"/>
              <a:gd name="connsiteX12" fmla="*/ 1905628 w 4014544"/>
              <a:gd name="connsiteY12" fmla="*/ 1014150 h 5114806"/>
              <a:gd name="connsiteX13" fmla="*/ 1371543 w 4014544"/>
              <a:gd name="connsiteY13" fmla="*/ 1373595 h 5114806"/>
              <a:gd name="connsiteX14" fmla="*/ 1012098 w 4014544"/>
              <a:gd name="connsiteY14" fmla="*/ 1907689 h 5114806"/>
              <a:gd name="connsiteX15" fmla="*/ 880105 w 4014544"/>
              <a:gd name="connsiteY15" fmla="*/ 2561601 h 5114806"/>
              <a:gd name="connsiteX16" fmla="*/ 1012098 w 4014544"/>
              <a:gd name="connsiteY16" fmla="*/ 3215513 h 5114806"/>
              <a:gd name="connsiteX17" fmla="*/ 1371543 w 4014544"/>
              <a:gd name="connsiteY17" fmla="*/ 3749606 h 5114806"/>
              <a:gd name="connsiteX18" fmla="*/ 1905628 w 4014544"/>
              <a:gd name="connsiteY18" fmla="*/ 4109052 h 5114806"/>
              <a:gd name="connsiteX19" fmla="*/ 2559522 w 4014544"/>
              <a:gd name="connsiteY19" fmla="*/ 4241053 h 5114806"/>
              <a:gd name="connsiteX20" fmla="*/ 3880516 w 4014544"/>
              <a:gd name="connsiteY20" fmla="*/ 4239018 h 5114806"/>
              <a:gd name="connsiteX21" fmla="*/ 4003373 w 4014544"/>
              <a:gd name="connsiteY21" fmla="*/ 4668534 h 5114806"/>
              <a:gd name="connsiteX22" fmla="*/ 3681501 w 4014544"/>
              <a:gd name="connsiteY22" fmla="*/ 4856379 h 5114806"/>
              <a:gd name="connsiteX23" fmla="*/ 3249967 w 4014544"/>
              <a:gd name="connsiteY23" fmla="*/ 4409606 h 5114806"/>
              <a:gd name="connsiteX24" fmla="*/ 2919981 w 4014544"/>
              <a:gd name="connsiteY24" fmla="*/ 4500995 h 5114806"/>
              <a:gd name="connsiteX25" fmla="*/ 2768686 w 4014544"/>
              <a:gd name="connsiteY25" fmla="*/ 5106164 h 5114806"/>
              <a:gd name="connsiteX26" fmla="*/ 2401127 w 4014544"/>
              <a:gd name="connsiteY26" fmla="*/ 5110225 h 5114806"/>
              <a:gd name="connsiteX27" fmla="*/ 2250846 w 4014544"/>
              <a:gd name="connsiteY27" fmla="*/ 4510131 h 5114806"/>
              <a:gd name="connsiteX28" fmla="*/ 1904606 w 4014544"/>
              <a:gd name="connsiteY28" fmla="*/ 4423824 h 5114806"/>
              <a:gd name="connsiteX29" fmla="*/ 1470033 w 4014544"/>
              <a:gd name="connsiteY29" fmla="*/ 4873637 h 5114806"/>
              <a:gd name="connsiteX30" fmla="*/ 1156283 w 4014544"/>
              <a:gd name="connsiteY30" fmla="*/ 4697976 h 5114806"/>
              <a:gd name="connsiteX31" fmla="*/ 1325848 w 4014544"/>
              <a:gd name="connsiteY31" fmla="*/ 4102955 h 5114806"/>
              <a:gd name="connsiteX32" fmla="*/ 1160344 w 4014544"/>
              <a:gd name="connsiteY32" fmla="*/ 3955731 h 5114806"/>
              <a:gd name="connsiteX33" fmla="*/ 1056779 w 4014544"/>
              <a:gd name="connsiteY33" fmla="*/ 3843013 h 5114806"/>
              <a:gd name="connsiteX34" fmla="*/ 455681 w 4014544"/>
              <a:gd name="connsiteY34" fmla="*/ 4014623 h 5114806"/>
              <a:gd name="connsiteX35" fmla="*/ 275958 w 4014544"/>
              <a:gd name="connsiteY35" fmla="*/ 3714069 h 5114806"/>
              <a:gd name="connsiteX36" fmla="*/ 719675 w 4014544"/>
              <a:gd name="connsiteY36" fmla="*/ 3284553 h 5114806"/>
              <a:gd name="connsiteX37" fmla="*/ 612049 w 4014544"/>
              <a:gd name="connsiteY37" fmla="*/ 2905815 h 5114806"/>
              <a:gd name="connsiteX38" fmla="*/ 7902 w 4014544"/>
              <a:gd name="connsiteY38" fmla="*/ 2754529 h 5114806"/>
              <a:gd name="connsiteX39" fmla="*/ 3841 w 4014544"/>
              <a:gd name="connsiteY39" fmla="*/ 2412341 h 5114806"/>
              <a:gd name="connsiteX40" fmla="*/ 602905 w 4014544"/>
              <a:gd name="connsiteY40" fmla="*/ 2262060 h 5114806"/>
              <a:gd name="connsiteX41" fmla="*/ 705456 w 4014544"/>
              <a:gd name="connsiteY41" fmla="*/ 1867077 h 5114806"/>
              <a:gd name="connsiteX42" fmla="*/ 258700 w 4014544"/>
              <a:gd name="connsiteY42" fmla="*/ 1435535 h 5114806"/>
              <a:gd name="connsiteX43" fmla="*/ 426230 w 4014544"/>
              <a:gd name="connsiteY43" fmla="*/ 1143104 h 5114806"/>
              <a:gd name="connsiteX44" fmla="*/ 1022255 w 4014544"/>
              <a:gd name="connsiteY44" fmla="*/ 1313691 h 5114806"/>
              <a:gd name="connsiteX45" fmla="*/ 1160344 w 4014544"/>
              <a:gd name="connsiteY45" fmla="*/ 1160370 h 5114806"/>
              <a:gd name="connsiteX46" fmla="*/ 1313665 w 4014544"/>
              <a:gd name="connsiteY46" fmla="*/ 1022272 h 5114806"/>
              <a:gd name="connsiteX47" fmla="*/ 1143086 w 4014544"/>
              <a:gd name="connsiteY47" fmla="*/ 426239 h 5114806"/>
              <a:gd name="connsiteX48" fmla="*/ 1435509 w 4014544"/>
              <a:gd name="connsiteY48" fmla="*/ 258700 h 5114806"/>
              <a:gd name="connsiteX49" fmla="*/ 1867042 w 4014544"/>
              <a:gd name="connsiteY49" fmla="*/ 705474 h 5114806"/>
              <a:gd name="connsiteX50" fmla="*/ 2262016 w 4014544"/>
              <a:gd name="connsiteY50" fmla="*/ 602923 h 5114806"/>
              <a:gd name="connsiteX51" fmla="*/ 2412289 w 4014544"/>
              <a:gd name="connsiteY51" fmla="*/ 3841 h 5114806"/>
              <a:gd name="connsiteX52" fmla="*/ 2583378 w 4014544"/>
              <a:gd name="connsiteY52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75144 w 4014544"/>
              <a:gd name="connsiteY8" fmla="*/ 850400 h 5114806"/>
              <a:gd name="connsiteX9" fmla="*/ 3248954 w 4014544"/>
              <a:gd name="connsiteY9" fmla="*/ 882149 h 5114806"/>
              <a:gd name="connsiteX10" fmla="*/ 2559522 w 4014544"/>
              <a:gd name="connsiteY10" fmla="*/ 882149 h 5114806"/>
              <a:gd name="connsiteX11" fmla="*/ 1905628 w 4014544"/>
              <a:gd name="connsiteY11" fmla="*/ 1014150 h 5114806"/>
              <a:gd name="connsiteX12" fmla="*/ 1371543 w 4014544"/>
              <a:gd name="connsiteY12" fmla="*/ 1373595 h 5114806"/>
              <a:gd name="connsiteX13" fmla="*/ 1012098 w 4014544"/>
              <a:gd name="connsiteY13" fmla="*/ 1907689 h 5114806"/>
              <a:gd name="connsiteX14" fmla="*/ 880105 w 4014544"/>
              <a:gd name="connsiteY14" fmla="*/ 2561601 h 5114806"/>
              <a:gd name="connsiteX15" fmla="*/ 1012098 w 4014544"/>
              <a:gd name="connsiteY15" fmla="*/ 3215513 h 5114806"/>
              <a:gd name="connsiteX16" fmla="*/ 1371543 w 4014544"/>
              <a:gd name="connsiteY16" fmla="*/ 3749606 h 5114806"/>
              <a:gd name="connsiteX17" fmla="*/ 1905628 w 4014544"/>
              <a:gd name="connsiteY17" fmla="*/ 4109052 h 5114806"/>
              <a:gd name="connsiteX18" fmla="*/ 2559522 w 4014544"/>
              <a:gd name="connsiteY18" fmla="*/ 4241053 h 5114806"/>
              <a:gd name="connsiteX19" fmla="*/ 3880516 w 4014544"/>
              <a:gd name="connsiteY19" fmla="*/ 4239018 h 5114806"/>
              <a:gd name="connsiteX20" fmla="*/ 4003373 w 4014544"/>
              <a:gd name="connsiteY20" fmla="*/ 4668534 h 5114806"/>
              <a:gd name="connsiteX21" fmla="*/ 3681501 w 4014544"/>
              <a:gd name="connsiteY21" fmla="*/ 4856379 h 5114806"/>
              <a:gd name="connsiteX22" fmla="*/ 3249967 w 4014544"/>
              <a:gd name="connsiteY22" fmla="*/ 4409606 h 5114806"/>
              <a:gd name="connsiteX23" fmla="*/ 2919981 w 4014544"/>
              <a:gd name="connsiteY23" fmla="*/ 4500995 h 5114806"/>
              <a:gd name="connsiteX24" fmla="*/ 2768686 w 4014544"/>
              <a:gd name="connsiteY24" fmla="*/ 5106164 h 5114806"/>
              <a:gd name="connsiteX25" fmla="*/ 2401127 w 4014544"/>
              <a:gd name="connsiteY25" fmla="*/ 5110225 h 5114806"/>
              <a:gd name="connsiteX26" fmla="*/ 2250846 w 4014544"/>
              <a:gd name="connsiteY26" fmla="*/ 4510131 h 5114806"/>
              <a:gd name="connsiteX27" fmla="*/ 1904606 w 4014544"/>
              <a:gd name="connsiteY27" fmla="*/ 4423824 h 5114806"/>
              <a:gd name="connsiteX28" fmla="*/ 1470033 w 4014544"/>
              <a:gd name="connsiteY28" fmla="*/ 4873637 h 5114806"/>
              <a:gd name="connsiteX29" fmla="*/ 1156283 w 4014544"/>
              <a:gd name="connsiteY29" fmla="*/ 4697976 h 5114806"/>
              <a:gd name="connsiteX30" fmla="*/ 1325848 w 4014544"/>
              <a:gd name="connsiteY30" fmla="*/ 4102955 h 5114806"/>
              <a:gd name="connsiteX31" fmla="*/ 1160344 w 4014544"/>
              <a:gd name="connsiteY31" fmla="*/ 3955731 h 5114806"/>
              <a:gd name="connsiteX32" fmla="*/ 1056779 w 4014544"/>
              <a:gd name="connsiteY32" fmla="*/ 3843013 h 5114806"/>
              <a:gd name="connsiteX33" fmla="*/ 455681 w 4014544"/>
              <a:gd name="connsiteY33" fmla="*/ 4014623 h 5114806"/>
              <a:gd name="connsiteX34" fmla="*/ 275958 w 4014544"/>
              <a:gd name="connsiteY34" fmla="*/ 3714069 h 5114806"/>
              <a:gd name="connsiteX35" fmla="*/ 719675 w 4014544"/>
              <a:gd name="connsiteY35" fmla="*/ 3284553 h 5114806"/>
              <a:gd name="connsiteX36" fmla="*/ 612049 w 4014544"/>
              <a:gd name="connsiteY36" fmla="*/ 2905815 h 5114806"/>
              <a:gd name="connsiteX37" fmla="*/ 7902 w 4014544"/>
              <a:gd name="connsiteY37" fmla="*/ 2754529 h 5114806"/>
              <a:gd name="connsiteX38" fmla="*/ 3841 w 4014544"/>
              <a:gd name="connsiteY38" fmla="*/ 2412341 h 5114806"/>
              <a:gd name="connsiteX39" fmla="*/ 602905 w 4014544"/>
              <a:gd name="connsiteY39" fmla="*/ 2262060 h 5114806"/>
              <a:gd name="connsiteX40" fmla="*/ 705456 w 4014544"/>
              <a:gd name="connsiteY40" fmla="*/ 1867077 h 5114806"/>
              <a:gd name="connsiteX41" fmla="*/ 258700 w 4014544"/>
              <a:gd name="connsiteY41" fmla="*/ 1435535 h 5114806"/>
              <a:gd name="connsiteX42" fmla="*/ 426230 w 4014544"/>
              <a:gd name="connsiteY42" fmla="*/ 1143104 h 5114806"/>
              <a:gd name="connsiteX43" fmla="*/ 1022255 w 4014544"/>
              <a:gd name="connsiteY43" fmla="*/ 1313691 h 5114806"/>
              <a:gd name="connsiteX44" fmla="*/ 1160344 w 4014544"/>
              <a:gd name="connsiteY44" fmla="*/ 1160370 h 5114806"/>
              <a:gd name="connsiteX45" fmla="*/ 1313665 w 4014544"/>
              <a:gd name="connsiteY45" fmla="*/ 1022272 h 5114806"/>
              <a:gd name="connsiteX46" fmla="*/ 1143086 w 4014544"/>
              <a:gd name="connsiteY46" fmla="*/ 426239 h 5114806"/>
              <a:gd name="connsiteX47" fmla="*/ 1435509 w 4014544"/>
              <a:gd name="connsiteY47" fmla="*/ 258700 h 5114806"/>
              <a:gd name="connsiteX48" fmla="*/ 1867042 w 4014544"/>
              <a:gd name="connsiteY48" fmla="*/ 705474 h 5114806"/>
              <a:gd name="connsiteX49" fmla="*/ 2262016 w 4014544"/>
              <a:gd name="connsiteY49" fmla="*/ 602923 h 5114806"/>
              <a:gd name="connsiteX50" fmla="*/ 2412289 w 4014544"/>
              <a:gd name="connsiteY50" fmla="*/ 3841 h 5114806"/>
              <a:gd name="connsiteX51" fmla="*/ 2583378 w 4014544"/>
              <a:gd name="connsiteY51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248954 w 4014544"/>
              <a:gd name="connsiteY8" fmla="*/ 882149 h 5114806"/>
              <a:gd name="connsiteX9" fmla="*/ 2559522 w 4014544"/>
              <a:gd name="connsiteY9" fmla="*/ 882149 h 5114806"/>
              <a:gd name="connsiteX10" fmla="*/ 1905628 w 4014544"/>
              <a:gd name="connsiteY10" fmla="*/ 1014150 h 5114806"/>
              <a:gd name="connsiteX11" fmla="*/ 1371543 w 4014544"/>
              <a:gd name="connsiteY11" fmla="*/ 1373595 h 5114806"/>
              <a:gd name="connsiteX12" fmla="*/ 1012098 w 4014544"/>
              <a:gd name="connsiteY12" fmla="*/ 1907689 h 5114806"/>
              <a:gd name="connsiteX13" fmla="*/ 880105 w 4014544"/>
              <a:gd name="connsiteY13" fmla="*/ 2561601 h 5114806"/>
              <a:gd name="connsiteX14" fmla="*/ 1012098 w 4014544"/>
              <a:gd name="connsiteY14" fmla="*/ 3215513 h 5114806"/>
              <a:gd name="connsiteX15" fmla="*/ 1371543 w 4014544"/>
              <a:gd name="connsiteY15" fmla="*/ 3749606 h 5114806"/>
              <a:gd name="connsiteX16" fmla="*/ 1905628 w 4014544"/>
              <a:gd name="connsiteY16" fmla="*/ 4109052 h 5114806"/>
              <a:gd name="connsiteX17" fmla="*/ 2559522 w 4014544"/>
              <a:gd name="connsiteY17" fmla="*/ 4241053 h 5114806"/>
              <a:gd name="connsiteX18" fmla="*/ 3880516 w 4014544"/>
              <a:gd name="connsiteY18" fmla="*/ 4239018 h 5114806"/>
              <a:gd name="connsiteX19" fmla="*/ 4003373 w 4014544"/>
              <a:gd name="connsiteY19" fmla="*/ 4668534 h 5114806"/>
              <a:gd name="connsiteX20" fmla="*/ 3681501 w 4014544"/>
              <a:gd name="connsiteY20" fmla="*/ 4856379 h 5114806"/>
              <a:gd name="connsiteX21" fmla="*/ 3249967 w 4014544"/>
              <a:gd name="connsiteY21" fmla="*/ 4409606 h 5114806"/>
              <a:gd name="connsiteX22" fmla="*/ 2919981 w 4014544"/>
              <a:gd name="connsiteY22" fmla="*/ 4500995 h 5114806"/>
              <a:gd name="connsiteX23" fmla="*/ 2768686 w 4014544"/>
              <a:gd name="connsiteY23" fmla="*/ 5106164 h 5114806"/>
              <a:gd name="connsiteX24" fmla="*/ 2401127 w 4014544"/>
              <a:gd name="connsiteY24" fmla="*/ 5110225 h 5114806"/>
              <a:gd name="connsiteX25" fmla="*/ 2250846 w 4014544"/>
              <a:gd name="connsiteY25" fmla="*/ 4510131 h 5114806"/>
              <a:gd name="connsiteX26" fmla="*/ 1904606 w 4014544"/>
              <a:gd name="connsiteY26" fmla="*/ 4423824 h 5114806"/>
              <a:gd name="connsiteX27" fmla="*/ 1470033 w 4014544"/>
              <a:gd name="connsiteY27" fmla="*/ 4873637 h 5114806"/>
              <a:gd name="connsiteX28" fmla="*/ 1156283 w 4014544"/>
              <a:gd name="connsiteY28" fmla="*/ 4697976 h 5114806"/>
              <a:gd name="connsiteX29" fmla="*/ 1325848 w 4014544"/>
              <a:gd name="connsiteY29" fmla="*/ 4102955 h 5114806"/>
              <a:gd name="connsiteX30" fmla="*/ 1160344 w 4014544"/>
              <a:gd name="connsiteY30" fmla="*/ 3955731 h 5114806"/>
              <a:gd name="connsiteX31" fmla="*/ 1056779 w 4014544"/>
              <a:gd name="connsiteY31" fmla="*/ 3843013 h 5114806"/>
              <a:gd name="connsiteX32" fmla="*/ 455681 w 4014544"/>
              <a:gd name="connsiteY32" fmla="*/ 4014623 h 5114806"/>
              <a:gd name="connsiteX33" fmla="*/ 275958 w 4014544"/>
              <a:gd name="connsiteY33" fmla="*/ 3714069 h 5114806"/>
              <a:gd name="connsiteX34" fmla="*/ 719675 w 4014544"/>
              <a:gd name="connsiteY34" fmla="*/ 3284553 h 5114806"/>
              <a:gd name="connsiteX35" fmla="*/ 612049 w 4014544"/>
              <a:gd name="connsiteY35" fmla="*/ 2905815 h 5114806"/>
              <a:gd name="connsiteX36" fmla="*/ 7902 w 4014544"/>
              <a:gd name="connsiteY36" fmla="*/ 2754529 h 5114806"/>
              <a:gd name="connsiteX37" fmla="*/ 3841 w 4014544"/>
              <a:gd name="connsiteY37" fmla="*/ 2412341 h 5114806"/>
              <a:gd name="connsiteX38" fmla="*/ 602905 w 4014544"/>
              <a:gd name="connsiteY38" fmla="*/ 2262060 h 5114806"/>
              <a:gd name="connsiteX39" fmla="*/ 705456 w 4014544"/>
              <a:gd name="connsiteY39" fmla="*/ 1867077 h 5114806"/>
              <a:gd name="connsiteX40" fmla="*/ 258700 w 4014544"/>
              <a:gd name="connsiteY40" fmla="*/ 1435535 h 5114806"/>
              <a:gd name="connsiteX41" fmla="*/ 426230 w 4014544"/>
              <a:gd name="connsiteY41" fmla="*/ 1143104 h 5114806"/>
              <a:gd name="connsiteX42" fmla="*/ 1022255 w 4014544"/>
              <a:gd name="connsiteY42" fmla="*/ 1313691 h 5114806"/>
              <a:gd name="connsiteX43" fmla="*/ 1160344 w 4014544"/>
              <a:gd name="connsiteY43" fmla="*/ 1160370 h 5114806"/>
              <a:gd name="connsiteX44" fmla="*/ 1313665 w 4014544"/>
              <a:gd name="connsiteY44" fmla="*/ 1022272 h 5114806"/>
              <a:gd name="connsiteX45" fmla="*/ 1143086 w 4014544"/>
              <a:gd name="connsiteY45" fmla="*/ 426239 h 5114806"/>
              <a:gd name="connsiteX46" fmla="*/ 1435509 w 4014544"/>
              <a:gd name="connsiteY46" fmla="*/ 258700 h 5114806"/>
              <a:gd name="connsiteX47" fmla="*/ 1867042 w 4014544"/>
              <a:gd name="connsiteY47" fmla="*/ 705474 h 5114806"/>
              <a:gd name="connsiteX48" fmla="*/ 2262016 w 4014544"/>
              <a:gd name="connsiteY48" fmla="*/ 602923 h 5114806"/>
              <a:gd name="connsiteX49" fmla="*/ 2412289 w 4014544"/>
              <a:gd name="connsiteY49" fmla="*/ 3841 h 5114806"/>
              <a:gd name="connsiteX50" fmla="*/ 2583378 w 4014544"/>
              <a:gd name="connsiteY50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2559522 w 4014544"/>
              <a:gd name="connsiteY8" fmla="*/ 882149 h 5114806"/>
              <a:gd name="connsiteX9" fmla="*/ 1905628 w 4014544"/>
              <a:gd name="connsiteY9" fmla="*/ 1014150 h 5114806"/>
              <a:gd name="connsiteX10" fmla="*/ 1371543 w 4014544"/>
              <a:gd name="connsiteY10" fmla="*/ 1373595 h 5114806"/>
              <a:gd name="connsiteX11" fmla="*/ 1012098 w 4014544"/>
              <a:gd name="connsiteY11" fmla="*/ 1907689 h 5114806"/>
              <a:gd name="connsiteX12" fmla="*/ 880105 w 4014544"/>
              <a:gd name="connsiteY12" fmla="*/ 2561601 h 5114806"/>
              <a:gd name="connsiteX13" fmla="*/ 1012098 w 4014544"/>
              <a:gd name="connsiteY13" fmla="*/ 3215513 h 5114806"/>
              <a:gd name="connsiteX14" fmla="*/ 1371543 w 4014544"/>
              <a:gd name="connsiteY14" fmla="*/ 3749606 h 5114806"/>
              <a:gd name="connsiteX15" fmla="*/ 1905628 w 4014544"/>
              <a:gd name="connsiteY15" fmla="*/ 4109052 h 5114806"/>
              <a:gd name="connsiteX16" fmla="*/ 2559522 w 4014544"/>
              <a:gd name="connsiteY16" fmla="*/ 4241053 h 5114806"/>
              <a:gd name="connsiteX17" fmla="*/ 3880516 w 4014544"/>
              <a:gd name="connsiteY17" fmla="*/ 4239018 h 5114806"/>
              <a:gd name="connsiteX18" fmla="*/ 4003373 w 4014544"/>
              <a:gd name="connsiteY18" fmla="*/ 4668534 h 5114806"/>
              <a:gd name="connsiteX19" fmla="*/ 3681501 w 4014544"/>
              <a:gd name="connsiteY19" fmla="*/ 4856379 h 5114806"/>
              <a:gd name="connsiteX20" fmla="*/ 3249967 w 4014544"/>
              <a:gd name="connsiteY20" fmla="*/ 4409606 h 5114806"/>
              <a:gd name="connsiteX21" fmla="*/ 2919981 w 4014544"/>
              <a:gd name="connsiteY21" fmla="*/ 4500995 h 5114806"/>
              <a:gd name="connsiteX22" fmla="*/ 2768686 w 4014544"/>
              <a:gd name="connsiteY22" fmla="*/ 5106164 h 5114806"/>
              <a:gd name="connsiteX23" fmla="*/ 2401127 w 4014544"/>
              <a:gd name="connsiteY23" fmla="*/ 5110225 h 5114806"/>
              <a:gd name="connsiteX24" fmla="*/ 2250846 w 4014544"/>
              <a:gd name="connsiteY24" fmla="*/ 4510131 h 5114806"/>
              <a:gd name="connsiteX25" fmla="*/ 1904606 w 4014544"/>
              <a:gd name="connsiteY25" fmla="*/ 4423824 h 5114806"/>
              <a:gd name="connsiteX26" fmla="*/ 1470033 w 4014544"/>
              <a:gd name="connsiteY26" fmla="*/ 4873637 h 5114806"/>
              <a:gd name="connsiteX27" fmla="*/ 1156283 w 4014544"/>
              <a:gd name="connsiteY27" fmla="*/ 4697976 h 5114806"/>
              <a:gd name="connsiteX28" fmla="*/ 1325848 w 4014544"/>
              <a:gd name="connsiteY28" fmla="*/ 4102955 h 5114806"/>
              <a:gd name="connsiteX29" fmla="*/ 1160344 w 4014544"/>
              <a:gd name="connsiteY29" fmla="*/ 3955731 h 5114806"/>
              <a:gd name="connsiteX30" fmla="*/ 1056779 w 4014544"/>
              <a:gd name="connsiteY30" fmla="*/ 3843013 h 5114806"/>
              <a:gd name="connsiteX31" fmla="*/ 455681 w 4014544"/>
              <a:gd name="connsiteY31" fmla="*/ 4014623 h 5114806"/>
              <a:gd name="connsiteX32" fmla="*/ 275958 w 4014544"/>
              <a:gd name="connsiteY32" fmla="*/ 3714069 h 5114806"/>
              <a:gd name="connsiteX33" fmla="*/ 719675 w 4014544"/>
              <a:gd name="connsiteY33" fmla="*/ 3284553 h 5114806"/>
              <a:gd name="connsiteX34" fmla="*/ 612049 w 4014544"/>
              <a:gd name="connsiteY34" fmla="*/ 2905815 h 5114806"/>
              <a:gd name="connsiteX35" fmla="*/ 7902 w 4014544"/>
              <a:gd name="connsiteY35" fmla="*/ 2754529 h 5114806"/>
              <a:gd name="connsiteX36" fmla="*/ 3841 w 4014544"/>
              <a:gd name="connsiteY36" fmla="*/ 2412341 h 5114806"/>
              <a:gd name="connsiteX37" fmla="*/ 602905 w 4014544"/>
              <a:gd name="connsiteY37" fmla="*/ 2262060 h 5114806"/>
              <a:gd name="connsiteX38" fmla="*/ 705456 w 4014544"/>
              <a:gd name="connsiteY38" fmla="*/ 1867077 h 5114806"/>
              <a:gd name="connsiteX39" fmla="*/ 258700 w 4014544"/>
              <a:gd name="connsiteY39" fmla="*/ 1435535 h 5114806"/>
              <a:gd name="connsiteX40" fmla="*/ 426230 w 4014544"/>
              <a:gd name="connsiteY40" fmla="*/ 1143104 h 5114806"/>
              <a:gd name="connsiteX41" fmla="*/ 1022255 w 4014544"/>
              <a:gd name="connsiteY41" fmla="*/ 1313691 h 5114806"/>
              <a:gd name="connsiteX42" fmla="*/ 1160344 w 4014544"/>
              <a:gd name="connsiteY42" fmla="*/ 1160370 h 5114806"/>
              <a:gd name="connsiteX43" fmla="*/ 1313665 w 4014544"/>
              <a:gd name="connsiteY43" fmla="*/ 1022272 h 5114806"/>
              <a:gd name="connsiteX44" fmla="*/ 1143086 w 4014544"/>
              <a:gd name="connsiteY44" fmla="*/ 426239 h 5114806"/>
              <a:gd name="connsiteX45" fmla="*/ 1435509 w 4014544"/>
              <a:gd name="connsiteY45" fmla="*/ 258700 h 5114806"/>
              <a:gd name="connsiteX46" fmla="*/ 1867042 w 4014544"/>
              <a:gd name="connsiteY46" fmla="*/ 705474 h 5114806"/>
              <a:gd name="connsiteX47" fmla="*/ 2262016 w 4014544"/>
              <a:gd name="connsiteY47" fmla="*/ 602923 h 5114806"/>
              <a:gd name="connsiteX48" fmla="*/ 2412289 w 4014544"/>
              <a:gd name="connsiteY48" fmla="*/ 3841 h 5114806"/>
              <a:gd name="connsiteX49" fmla="*/ 2583378 w 4014544"/>
              <a:gd name="connsiteY49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2559522 w 4014544"/>
              <a:gd name="connsiteY7" fmla="*/ 882149 h 5114806"/>
              <a:gd name="connsiteX8" fmla="*/ 1905628 w 4014544"/>
              <a:gd name="connsiteY8" fmla="*/ 1014150 h 5114806"/>
              <a:gd name="connsiteX9" fmla="*/ 1371543 w 4014544"/>
              <a:gd name="connsiteY9" fmla="*/ 1373595 h 5114806"/>
              <a:gd name="connsiteX10" fmla="*/ 1012098 w 4014544"/>
              <a:gd name="connsiteY10" fmla="*/ 1907689 h 5114806"/>
              <a:gd name="connsiteX11" fmla="*/ 880105 w 4014544"/>
              <a:gd name="connsiteY11" fmla="*/ 2561601 h 5114806"/>
              <a:gd name="connsiteX12" fmla="*/ 1012098 w 4014544"/>
              <a:gd name="connsiteY12" fmla="*/ 3215513 h 5114806"/>
              <a:gd name="connsiteX13" fmla="*/ 1371543 w 4014544"/>
              <a:gd name="connsiteY13" fmla="*/ 3749606 h 5114806"/>
              <a:gd name="connsiteX14" fmla="*/ 1905628 w 4014544"/>
              <a:gd name="connsiteY14" fmla="*/ 4109052 h 5114806"/>
              <a:gd name="connsiteX15" fmla="*/ 2559522 w 4014544"/>
              <a:gd name="connsiteY15" fmla="*/ 4241053 h 5114806"/>
              <a:gd name="connsiteX16" fmla="*/ 3880516 w 4014544"/>
              <a:gd name="connsiteY16" fmla="*/ 4239018 h 5114806"/>
              <a:gd name="connsiteX17" fmla="*/ 4003373 w 4014544"/>
              <a:gd name="connsiteY17" fmla="*/ 4668534 h 5114806"/>
              <a:gd name="connsiteX18" fmla="*/ 3681501 w 4014544"/>
              <a:gd name="connsiteY18" fmla="*/ 4856379 h 5114806"/>
              <a:gd name="connsiteX19" fmla="*/ 3249967 w 4014544"/>
              <a:gd name="connsiteY19" fmla="*/ 4409606 h 5114806"/>
              <a:gd name="connsiteX20" fmla="*/ 2919981 w 4014544"/>
              <a:gd name="connsiteY20" fmla="*/ 4500995 h 5114806"/>
              <a:gd name="connsiteX21" fmla="*/ 2768686 w 4014544"/>
              <a:gd name="connsiteY21" fmla="*/ 5106164 h 5114806"/>
              <a:gd name="connsiteX22" fmla="*/ 2401127 w 4014544"/>
              <a:gd name="connsiteY22" fmla="*/ 5110225 h 5114806"/>
              <a:gd name="connsiteX23" fmla="*/ 2250846 w 4014544"/>
              <a:gd name="connsiteY23" fmla="*/ 4510131 h 5114806"/>
              <a:gd name="connsiteX24" fmla="*/ 1904606 w 4014544"/>
              <a:gd name="connsiteY24" fmla="*/ 4423824 h 5114806"/>
              <a:gd name="connsiteX25" fmla="*/ 1470033 w 4014544"/>
              <a:gd name="connsiteY25" fmla="*/ 4873637 h 5114806"/>
              <a:gd name="connsiteX26" fmla="*/ 1156283 w 4014544"/>
              <a:gd name="connsiteY26" fmla="*/ 4697976 h 5114806"/>
              <a:gd name="connsiteX27" fmla="*/ 1325848 w 4014544"/>
              <a:gd name="connsiteY27" fmla="*/ 4102955 h 5114806"/>
              <a:gd name="connsiteX28" fmla="*/ 1160344 w 4014544"/>
              <a:gd name="connsiteY28" fmla="*/ 3955731 h 5114806"/>
              <a:gd name="connsiteX29" fmla="*/ 1056779 w 4014544"/>
              <a:gd name="connsiteY29" fmla="*/ 3843013 h 5114806"/>
              <a:gd name="connsiteX30" fmla="*/ 455681 w 4014544"/>
              <a:gd name="connsiteY30" fmla="*/ 4014623 h 5114806"/>
              <a:gd name="connsiteX31" fmla="*/ 275958 w 4014544"/>
              <a:gd name="connsiteY31" fmla="*/ 3714069 h 5114806"/>
              <a:gd name="connsiteX32" fmla="*/ 719675 w 4014544"/>
              <a:gd name="connsiteY32" fmla="*/ 3284553 h 5114806"/>
              <a:gd name="connsiteX33" fmla="*/ 612049 w 4014544"/>
              <a:gd name="connsiteY33" fmla="*/ 2905815 h 5114806"/>
              <a:gd name="connsiteX34" fmla="*/ 7902 w 4014544"/>
              <a:gd name="connsiteY34" fmla="*/ 2754529 h 5114806"/>
              <a:gd name="connsiteX35" fmla="*/ 3841 w 4014544"/>
              <a:gd name="connsiteY35" fmla="*/ 2412341 h 5114806"/>
              <a:gd name="connsiteX36" fmla="*/ 602905 w 4014544"/>
              <a:gd name="connsiteY36" fmla="*/ 2262060 h 5114806"/>
              <a:gd name="connsiteX37" fmla="*/ 705456 w 4014544"/>
              <a:gd name="connsiteY37" fmla="*/ 1867077 h 5114806"/>
              <a:gd name="connsiteX38" fmla="*/ 258700 w 4014544"/>
              <a:gd name="connsiteY38" fmla="*/ 1435535 h 5114806"/>
              <a:gd name="connsiteX39" fmla="*/ 426230 w 4014544"/>
              <a:gd name="connsiteY39" fmla="*/ 1143104 h 5114806"/>
              <a:gd name="connsiteX40" fmla="*/ 1022255 w 4014544"/>
              <a:gd name="connsiteY40" fmla="*/ 1313691 h 5114806"/>
              <a:gd name="connsiteX41" fmla="*/ 1160344 w 4014544"/>
              <a:gd name="connsiteY41" fmla="*/ 1160370 h 5114806"/>
              <a:gd name="connsiteX42" fmla="*/ 1313665 w 4014544"/>
              <a:gd name="connsiteY42" fmla="*/ 1022272 h 5114806"/>
              <a:gd name="connsiteX43" fmla="*/ 1143086 w 4014544"/>
              <a:gd name="connsiteY43" fmla="*/ 426239 h 5114806"/>
              <a:gd name="connsiteX44" fmla="*/ 1435509 w 4014544"/>
              <a:gd name="connsiteY44" fmla="*/ 258700 h 5114806"/>
              <a:gd name="connsiteX45" fmla="*/ 1867042 w 4014544"/>
              <a:gd name="connsiteY45" fmla="*/ 705474 h 5114806"/>
              <a:gd name="connsiteX46" fmla="*/ 2262016 w 4014544"/>
              <a:gd name="connsiteY46" fmla="*/ 602923 h 5114806"/>
              <a:gd name="connsiteX47" fmla="*/ 2412289 w 4014544"/>
              <a:gd name="connsiteY47" fmla="*/ 3841 h 5114806"/>
              <a:gd name="connsiteX48" fmla="*/ 2583378 w 4014544"/>
              <a:gd name="connsiteY48" fmla="*/ 160 h 51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014544" h="5114806">
                <a:moveTo>
                  <a:pt x="2583378" y="160"/>
                </a:moveTo>
                <a:cubicBezTo>
                  <a:pt x="2640493" y="795"/>
                  <a:pt x="2697607" y="3335"/>
                  <a:pt x="2754468" y="7902"/>
                </a:cubicBezTo>
                <a:lnTo>
                  <a:pt x="2905762" y="612058"/>
                </a:lnTo>
                <a:cubicBezTo>
                  <a:pt x="3034716" y="635412"/>
                  <a:pt x="3161634" y="670949"/>
                  <a:pt x="3284492" y="719692"/>
                </a:cubicBezTo>
                <a:lnTo>
                  <a:pt x="3713990" y="275967"/>
                </a:lnTo>
                <a:cubicBezTo>
                  <a:pt x="3817563" y="328762"/>
                  <a:pt x="3918080" y="388675"/>
                  <a:pt x="4014544" y="455689"/>
                </a:cubicBezTo>
                <a:lnTo>
                  <a:pt x="3892700" y="882149"/>
                </a:lnTo>
                <a:lnTo>
                  <a:pt x="2559522" y="882149"/>
                </a:lnTo>
                <a:cubicBezTo>
                  <a:pt x="2333092" y="882149"/>
                  <a:pt x="2112757" y="926830"/>
                  <a:pt x="1905628" y="1014150"/>
                </a:cubicBezTo>
                <a:cubicBezTo>
                  <a:pt x="1705599" y="1098431"/>
                  <a:pt x="1525877" y="1220275"/>
                  <a:pt x="1371543" y="1373595"/>
                </a:cubicBezTo>
                <a:cubicBezTo>
                  <a:pt x="1217209" y="1527938"/>
                  <a:pt x="1096378" y="1707661"/>
                  <a:pt x="1012098" y="1907689"/>
                </a:cubicBezTo>
                <a:cubicBezTo>
                  <a:pt x="924778" y="2114827"/>
                  <a:pt x="880105" y="2335170"/>
                  <a:pt x="880105" y="2561601"/>
                </a:cubicBezTo>
                <a:cubicBezTo>
                  <a:pt x="880105" y="2788031"/>
                  <a:pt x="924778" y="3008375"/>
                  <a:pt x="1012098" y="3215513"/>
                </a:cubicBezTo>
                <a:cubicBezTo>
                  <a:pt x="1096378" y="3415541"/>
                  <a:pt x="1218222" y="3595264"/>
                  <a:pt x="1371543" y="3749606"/>
                </a:cubicBezTo>
                <a:cubicBezTo>
                  <a:pt x="1525877" y="3903940"/>
                  <a:pt x="1705599" y="4024780"/>
                  <a:pt x="1905628" y="4109052"/>
                </a:cubicBezTo>
                <a:cubicBezTo>
                  <a:pt x="2112757" y="4196372"/>
                  <a:pt x="2333092" y="4241053"/>
                  <a:pt x="2559522" y="4241053"/>
                </a:cubicBezTo>
                <a:lnTo>
                  <a:pt x="3880516" y="4239018"/>
                </a:lnTo>
                <a:lnTo>
                  <a:pt x="4003373" y="4668534"/>
                </a:lnTo>
                <a:cubicBezTo>
                  <a:pt x="3899809" y="4739610"/>
                  <a:pt x="3792174" y="4802562"/>
                  <a:pt x="3681501" y="4856379"/>
                </a:cubicBezTo>
                <a:lnTo>
                  <a:pt x="3249967" y="4409606"/>
                </a:lnTo>
                <a:cubicBezTo>
                  <a:pt x="3142341" y="4449204"/>
                  <a:pt x="3031668" y="4480681"/>
                  <a:pt x="2919981" y="4500995"/>
                </a:cubicBezTo>
                <a:lnTo>
                  <a:pt x="2768686" y="5106164"/>
                </a:lnTo>
                <a:cubicBezTo>
                  <a:pt x="2646842" y="5116321"/>
                  <a:pt x="2523985" y="5117326"/>
                  <a:pt x="2401127" y="5110225"/>
                </a:cubicBezTo>
                <a:lnTo>
                  <a:pt x="2250846" y="4510131"/>
                </a:lnTo>
                <a:cubicBezTo>
                  <a:pt x="2133063" y="4491851"/>
                  <a:pt x="2017315" y="4463423"/>
                  <a:pt x="1904606" y="4423824"/>
                </a:cubicBezTo>
                <a:lnTo>
                  <a:pt x="1470033" y="4873637"/>
                </a:lnTo>
                <a:cubicBezTo>
                  <a:pt x="1362399" y="4822868"/>
                  <a:pt x="1257821" y="4763977"/>
                  <a:pt x="1156283" y="4697976"/>
                </a:cubicBezTo>
                <a:lnTo>
                  <a:pt x="1325848" y="4102955"/>
                </a:lnTo>
                <a:cubicBezTo>
                  <a:pt x="1268992" y="4057269"/>
                  <a:pt x="1213139" y="4008526"/>
                  <a:pt x="1160344" y="3955731"/>
                </a:cubicBezTo>
                <a:cubicBezTo>
                  <a:pt x="1123793" y="3919172"/>
                  <a:pt x="1090282" y="3881608"/>
                  <a:pt x="1056779" y="3843013"/>
                </a:cubicBezTo>
                <a:lnTo>
                  <a:pt x="455681" y="4014623"/>
                </a:lnTo>
                <a:cubicBezTo>
                  <a:pt x="388667" y="3918159"/>
                  <a:pt x="328762" y="3817633"/>
                  <a:pt x="275958" y="3714069"/>
                </a:cubicBezTo>
                <a:lnTo>
                  <a:pt x="719675" y="3284553"/>
                </a:lnTo>
                <a:cubicBezTo>
                  <a:pt x="670941" y="3161695"/>
                  <a:pt x="635394" y="3034777"/>
                  <a:pt x="612049" y="2905815"/>
                </a:cubicBezTo>
                <a:lnTo>
                  <a:pt x="7902" y="2754529"/>
                </a:lnTo>
                <a:cubicBezTo>
                  <a:pt x="-1233" y="2640798"/>
                  <a:pt x="-2255" y="2526063"/>
                  <a:pt x="3841" y="2412341"/>
                </a:cubicBezTo>
                <a:lnTo>
                  <a:pt x="602905" y="2262060"/>
                </a:lnTo>
                <a:cubicBezTo>
                  <a:pt x="623211" y="2128032"/>
                  <a:pt x="657735" y="1995009"/>
                  <a:pt x="705456" y="1867077"/>
                </a:cubicBezTo>
                <a:lnTo>
                  <a:pt x="258700" y="1435535"/>
                </a:lnTo>
                <a:cubicBezTo>
                  <a:pt x="308447" y="1335010"/>
                  <a:pt x="363278" y="1237533"/>
                  <a:pt x="426230" y="1143104"/>
                </a:cubicBezTo>
                <a:lnTo>
                  <a:pt x="1022255" y="1313691"/>
                </a:lnTo>
                <a:cubicBezTo>
                  <a:pt x="1064902" y="1260887"/>
                  <a:pt x="1111610" y="1209104"/>
                  <a:pt x="1160344" y="1160370"/>
                </a:cubicBezTo>
                <a:cubicBezTo>
                  <a:pt x="1209078" y="1111627"/>
                  <a:pt x="1260869" y="1064919"/>
                  <a:pt x="1313665" y="1022272"/>
                </a:cubicBezTo>
                <a:lnTo>
                  <a:pt x="1143086" y="426239"/>
                </a:lnTo>
                <a:cubicBezTo>
                  <a:pt x="1237515" y="363286"/>
                  <a:pt x="1334984" y="307443"/>
                  <a:pt x="1435509" y="258700"/>
                </a:cubicBezTo>
                <a:lnTo>
                  <a:pt x="1867042" y="705474"/>
                </a:lnTo>
                <a:cubicBezTo>
                  <a:pt x="1995996" y="657753"/>
                  <a:pt x="2127989" y="623228"/>
                  <a:pt x="2262016" y="602923"/>
                </a:cubicBezTo>
                <a:lnTo>
                  <a:pt x="2412289" y="3841"/>
                </a:lnTo>
                <a:cubicBezTo>
                  <a:pt x="2469150" y="793"/>
                  <a:pt x="2526264" y="-476"/>
                  <a:pt x="2583378" y="160"/>
                </a:cubicBezTo>
                <a:close/>
              </a:path>
            </a:pathLst>
          </a:custGeom>
          <a:solidFill>
            <a:schemeClr val="tx2"/>
          </a:solidFill>
          <a:ln w="115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31CD6B9F-5F19-4897-8C2E-19A9CDC8A49F}"/>
              </a:ext>
            </a:extLst>
          </p:cNvPr>
          <p:cNvSpPr/>
          <p:nvPr/>
        </p:nvSpPr>
        <p:spPr>
          <a:xfrm>
            <a:off x="5525064" y="-3372819"/>
            <a:ext cx="2707365" cy="2707365"/>
          </a:xfrm>
          <a:prstGeom prst="ellipse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F1EEB0D-09AD-4236-9AD4-E7B5A0F52D24}"/>
              </a:ext>
            </a:extLst>
          </p:cNvPr>
          <p:cNvGrpSpPr/>
          <p:nvPr/>
        </p:nvGrpSpPr>
        <p:grpSpPr>
          <a:xfrm>
            <a:off x="5977644" y="-1278539"/>
            <a:ext cx="3619528" cy="427983"/>
            <a:chOff x="2193498" y="4451083"/>
            <a:chExt cx="4826038" cy="570644"/>
          </a:xfrm>
        </p:grpSpPr>
        <p:sp>
          <p:nvSpPr>
            <p:cNvPr id="164" name="Freeform 8">
              <a:extLst>
                <a:ext uri="{FF2B5EF4-FFF2-40B4-BE49-F238E27FC236}">
                  <a16:creationId xmlns:a16="http://schemas.microsoft.com/office/drawing/2014/main" id="{51BA1132-59A3-4029-800F-1925A66113A6}"/>
                </a:ext>
              </a:extLst>
            </p:cNvPr>
            <p:cNvSpPr/>
            <p:nvPr/>
          </p:nvSpPr>
          <p:spPr>
            <a:xfrm>
              <a:off x="2193498" y="4451083"/>
              <a:ext cx="4826038" cy="570644"/>
            </a:xfrm>
            <a:custGeom>
              <a:avLst/>
              <a:gdLst>
                <a:gd name="connsiteX0" fmla="*/ 515435 w 547822"/>
                <a:gd name="connsiteY0" fmla="*/ 115 h 64776"/>
                <a:gd name="connsiteX1" fmla="*/ 0 w 547822"/>
                <a:gd name="connsiteY1" fmla="*/ 115 h 64776"/>
                <a:gd name="connsiteX2" fmla="*/ 136696 w 547822"/>
                <a:gd name="connsiteY2" fmla="*/ 64777 h 64776"/>
                <a:gd name="connsiteX3" fmla="*/ 515435 w 547822"/>
                <a:gd name="connsiteY3" fmla="*/ 64777 h 64776"/>
                <a:gd name="connsiteX4" fmla="*/ 547822 w 547822"/>
                <a:gd name="connsiteY4" fmla="*/ 32388 h 64776"/>
                <a:gd name="connsiteX5" fmla="*/ 547822 w 547822"/>
                <a:gd name="connsiteY5" fmla="*/ 32388 h 64776"/>
                <a:gd name="connsiteX6" fmla="*/ 515435 w 547822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822" h="64776">
                  <a:moveTo>
                    <a:pt x="515435" y="115"/>
                  </a:moveTo>
                  <a:lnTo>
                    <a:pt x="0" y="115"/>
                  </a:lnTo>
                  <a:cubicBezTo>
                    <a:pt x="32388" y="39650"/>
                    <a:pt x="81603" y="64777"/>
                    <a:pt x="136696" y="64777"/>
                  </a:cubicBezTo>
                  <a:lnTo>
                    <a:pt x="515435" y="64777"/>
                  </a:lnTo>
                  <a:cubicBezTo>
                    <a:pt x="533300" y="64777"/>
                    <a:pt x="547822" y="50254"/>
                    <a:pt x="547822" y="32388"/>
                  </a:cubicBezTo>
                  <a:lnTo>
                    <a:pt x="547822" y="32388"/>
                  </a:lnTo>
                  <a:cubicBezTo>
                    <a:pt x="547822" y="14523"/>
                    <a:pt x="533300" y="0"/>
                    <a:pt x="515435" y="0"/>
                  </a:cubicBezTo>
                  <a:close/>
                </a:path>
              </a:pathLst>
            </a:custGeom>
            <a:solidFill>
              <a:srgbClr val="805AAB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98CDC5E-624C-4DF9-8F91-D090DD062B62}"/>
                </a:ext>
              </a:extLst>
            </p:cNvPr>
            <p:cNvSpPr txBox="1"/>
            <p:nvPr/>
          </p:nvSpPr>
          <p:spPr>
            <a:xfrm>
              <a:off x="2621279" y="4531223"/>
              <a:ext cx="4242893" cy="41037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Structured queries strengthen audit trails.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A444839-1BCC-4AA6-840B-0CAC8B1664EF}"/>
              </a:ext>
            </a:extLst>
          </p:cNvPr>
          <p:cNvGrpSpPr/>
          <p:nvPr/>
        </p:nvGrpSpPr>
        <p:grpSpPr>
          <a:xfrm>
            <a:off x="5564716" y="-1803639"/>
            <a:ext cx="4032449" cy="523220"/>
            <a:chOff x="1642928" y="3750947"/>
            <a:chExt cx="5376599" cy="697626"/>
          </a:xfrm>
        </p:grpSpPr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id="{B038C3B0-D5AD-4B57-93BF-A1FD77DEF80F}"/>
                </a:ext>
              </a:extLst>
            </p:cNvPr>
            <p:cNvSpPr/>
            <p:nvPr/>
          </p:nvSpPr>
          <p:spPr>
            <a:xfrm>
              <a:off x="1880760" y="3814438"/>
              <a:ext cx="5138767" cy="570644"/>
            </a:xfrm>
            <a:custGeom>
              <a:avLst/>
              <a:gdLst>
                <a:gd name="connsiteX0" fmla="*/ 550934 w 583321"/>
                <a:gd name="connsiteY0" fmla="*/ 115 h 64776"/>
                <a:gd name="connsiteX1" fmla="*/ 0 w 583321"/>
                <a:gd name="connsiteY1" fmla="*/ 115 h 64776"/>
                <a:gd name="connsiteX2" fmla="*/ 29737 w 583321"/>
                <a:gd name="connsiteY2" fmla="*/ 64776 h 64776"/>
                <a:gd name="connsiteX3" fmla="*/ 550934 w 583321"/>
                <a:gd name="connsiteY3" fmla="*/ 64776 h 64776"/>
                <a:gd name="connsiteX4" fmla="*/ 583322 w 583321"/>
                <a:gd name="connsiteY4" fmla="*/ 32388 h 64776"/>
                <a:gd name="connsiteX5" fmla="*/ 583322 w 583321"/>
                <a:gd name="connsiteY5" fmla="*/ 32388 h 64776"/>
                <a:gd name="connsiteX6" fmla="*/ 550934 w 583321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21" h="64776">
                  <a:moveTo>
                    <a:pt x="550934" y="115"/>
                  </a:moveTo>
                  <a:lnTo>
                    <a:pt x="0" y="115"/>
                  </a:lnTo>
                  <a:cubicBezTo>
                    <a:pt x="5532" y="23859"/>
                    <a:pt x="15791" y="45758"/>
                    <a:pt x="29737" y="64776"/>
                  </a:cubicBezTo>
                  <a:lnTo>
                    <a:pt x="550934" y="64776"/>
                  </a:lnTo>
                  <a:cubicBezTo>
                    <a:pt x="568799" y="64776"/>
                    <a:pt x="583322" y="50254"/>
                    <a:pt x="583322" y="32388"/>
                  </a:cubicBezTo>
                  <a:lnTo>
                    <a:pt x="583322" y="32388"/>
                  </a:lnTo>
                  <a:cubicBezTo>
                    <a:pt x="583322" y="14523"/>
                    <a:pt x="568799" y="0"/>
                    <a:pt x="550934" y="0"/>
                  </a:cubicBezTo>
                  <a:close/>
                </a:path>
              </a:pathLst>
            </a:custGeom>
            <a:solidFill>
              <a:schemeClr val="accent5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18C93824-0AB4-4671-A18B-0E430DC6A9F6}"/>
                </a:ext>
              </a:extLst>
            </p:cNvPr>
            <p:cNvSpPr txBox="1"/>
            <p:nvPr/>
          </p:nvSpPr>
          <p:spPr>
            <a:xfrm>
              <a:off x="1642928" y="3750947"/>
              <a:ext cx="5295983" cy="697626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Small design changes can materially reduce institutional risk.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647B8D4-EB1E-4E80-B684-0885EA0D7178}"/>
              </a:ext>
            </a:extLst>
          </p:cNvPr>
          <p:cNvGrpSpPr/>
          <p:nvPr/>
        </p:nvGrpSpPr>
        <p:grpSpPr>
          <a:xfrm>
            <a:off x="5712632" y="-2232748"/>
            <a:ext cx="3884540" cy="427983"/>
            <a:chOff x="1840149" y="3178806"/>
            <a:chExt cx="5179387" cy="570644"/>
          </a:xfrm>
        </p:grpSpPr>
        <p:sp>
          <p:nvSpPr>
            <p:cNvPr id="172" name="Freeform 6">
              <a:extLst>
                <a:ext uri="{FF2B5EF4-FFF2-40B4-BE49-F238E27FC236}">
                  <a16:creationId xmlns:a16="http://schemas.microsoft.com/office/drawing/2014/main" id="{1B39A855-B6BE-4E14-BBDB-DAFA6DA6922D}"/>
                </a:ext>
              </a:extLst>
            </p:cNvPr>
            <p:cNvSpPr/>
            <p:nvPr/>
          </p:nvSpPr>
          <p:spPr>
            <a:xfrm>
              <a:off x="1840149" y="3178806"/>
              <a:ext cx="5179387" cy="570644"/>
            </a:xfrm>
            <a:custGeom>
              <a:avLst/>
              <a:gdLst>
                <a:gd name="connsiteX0" fmla="*/ 555545 w 587932"/>
                <a:gd name="connsiteY0" fmla="*/ 0 h 64776"/>
                <a:gd name="connsiteX1" fmla="*/ 2997 w 587932"/>
                <a:gd name="connsiteY1" fmla="*/ 0 h 64776"/>
                <a:gd name="connsiteX2" fmla="*/ 0 w 587932"/>
                <a:gd name="connsiteY2" fmla="*/ 32388 h 64776"/>
                <a:gd name="connsiteX3" fmla="*/ 2997 w 587932"/>
                <a:gd name="connsiteY3" fmla="*/ 64777 h 64776"/>
                <a:gd name="connsiteX4" fmla="*/ 555545 w 587932"/>
                <a:gd name="connsiteY4" fmla="*/ 64777 h 64776"/>
                <a:gd name="connsiteX5" fmla="*/ 587932 w 587932"/>
                <a:gd name="connsiteY5" fmla="*/ 32388 h 64776"/>
                <a:gd name="connsiteX6" fmla="*/ 555545 w 587932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932" h="64776">
                  <a:moveTo>
                    <a:pt x="555545" y="0"/>
                  </a:moveTo>
                  <a:lnTo>
                    <a:pt x="2997" y="0"/>
                  </a:lnTo>
                  <a:cubicBezTo>
                    <a:pt x="1037" y="10489"/>
                    <a:pt x="0" y="21323"/>
                    <a:pt x="0" y="32388"/>
                  </a:cubicBezTo>
                  <a:cubicBezTo>
                    <a:pt x="0" y="43453"/>
                    <a:pt x="1037" y="54288"/>
                    <a:pt x="2997" y="64777"/>
                  </a:cubicBezTo>
                  <a:lnTo>
                    <a:pt x="555545" y="64777"/>
                  </a:lnTo>
                  <a:cubicBezTo>
                    <a:pt x="573410" y="64777"/>
                    <a:pt x="587932" y="50254"/>
                    <a:pt x="587932" y="32388"/>
                  </a:cubicBezTo>
                  <a:cubicBezTo>
                    <a:pt x="587932" y="14523"/>
                    <a:pt x="573410" y="0"/>
                    <a:pt x="555545" y="0"/>
                  </a:cubicBezTo>
                  <a:close/>
                </a:path>
              </a:pathLst>
            </a:custGeom>
            <a:solidFill>
              <a:schemeClr val="accent1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2B937981-3C36-4E82-A49E-2D5BB1A5EDEA}"/>
                </a:ext>
              </a:extLst>
            </p:cNvPr>
            <p:cNvSpPr txBox="1"/>
            <p:nvPr/>
          </p:nvSpPr>
          <p:spPr>
            <a:xfrm>
              <a:off x="2621281" y="3258943"/>
              <a:ext cx="4306102" cy="4103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Early detection reduces rollback risk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6AEB1E5-A3D3-437E-AC27-60FEAF5DF8F2}"/>
              </a:ext>
            </a:extLst>
          </p:cNvPr>
          <p:cNvGrpSpPr/>
          <p:nvPr/>
        </p:nvGrpSpPr>
        <p:grpSpPr>
          <a:xfrm>
            <a:off x="5743090" y="-2710231"/>
            <a:ext cx="3854075" cy="427983"/>
            <a:chOff x="1880760" y="2542161"/>
            <a:chExt cx="5138767" cy="570644"/>
          </a:xfrm>
        </p:grpSpPr>
        <p:sp>
          <p:nvSpPr>
            <p:cNvPr id="176" name="Freeform 4">
              <a:extLst>
                <a:ext uri="{FF2B5EF4-FFF2-40B4-BE49-F238E27FC236}">
                  <a16:creationId xmlns:a16="http://schemas.microsoft.com/office/drawing/2014/main" id="{EFB78D0D-FAB9-482A-BBAC-E7F48FA53E3C}"/>
                </a:ext>
              </a:extLst>
            </p:cNvPr>
            <p:cNvSpPr/>
            <p:nvPr/>
          </p:nvSpPr>
          <p:spPr>
            <a:xfrm>
              <a:off x="1880760" y="2542161"/>
              <a:ext cx="5138767" cy="570644"/>
            </a:xfrm>
            <a:custGeom>
              <a:avLst/>
              <a:gdLst>
                <a:gd name="connsiteX0" fmla="*/ 550934 w 583321"/>
                <a:gd name="connsiteY0" fmla="*/ 115 h 64776"/>
                <a:gd name="connsiteX1" fmla="*/ 29737 w 583321"/>
                <a:gd name="connsiteY1" fmla="*/ 115 h 64776"/>
                <a:gd name="connsiteX2" fmla="*/ 0 w 583321"/>
                <a:gd name="connsiteY2" fmla="*/ 64777 h 64776"/>
                <a:gd name="connsiteX3" fmla="*/ 550934 w 583321"/>
                <a:gd name="connsiteY3" fmla="*/ 64777 h 64776"/>
                <a:gd name="connsiteX4" fmla="*/ 583322 w 583321"/>
                <a:gd name="connsiteY4" fmla="*/ 32388 h 64776"/>
                <a:gd name="connsiteX5" fmla="*/ 583322 w 583321"/>
                <a:gd name="connsiteY5" fmla="*/ 32388 h 64776"/>
                <a:gd name="connsiteX6" fmla="*/ 550934 w 583321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21" h="64776">
                  <a:moveTo>
                    <a:pt x="550934" y="115"/>
                  </a:moveTo>
                  <a:lnTo>
                    <a:pt x="29737" y="115"/>
                  </a:lnTo>
                  <a:cubicBezTo>
                    <a:pt x="15791" y="19133"/>
                    <a:pt x="5532" y="41033"/>
                    <a:pt x="0" y="64777"/>
                  </a:cubicBezTo>
                  <a:lnTo>
                    <a:pt x="550934" y="64777"/>
                  </a:lnTo>
                  <a:cubicBezTo>
                    <a:pt x="568799" y="64777"/>
                    <a:pt x="583322" y="50254"/>
                    <a:pt x="583322" y="32388"/>
                  </a:cubicBezTo>
                  <a:lnTo>
                    <a:pt x="583322" y="32388"/>
                  </a:lnTo>
                  <a:cubicBezTo>
                    <a:pt x="583322" y="14523"/>
                    <a:pt x="568799" y="0"/>
                    <a:pt x="550934" y="0"/>
                  </a:cubicBezTo>
                  <a:close/>
                </a:path>
              </a:pathLst>
            </a:custGeom>
            <a:solidFill>
              <a:schemeClr val="accent4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D45A3A5-13E1-4E76-B8D2-B33CFE210D9A}"/>
                </a:ext>
              </a:extLst>
            </p:cNvPr>
            <p:cNvSpPr txBox="1"/>
            <p:nvPr/>
          </p:nvSpPr>
          <p:spPr>
            <a:xfrm>
              <a:off x="2621281" y="2622300"/>
              <a:ext cx="4306102" cy="4103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ESS can be a validation platform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EDC9FDF-0B36-4FA6-936C-2446D7110EA4}"/>
              </a:ext>
            </a:extLst>
          </p:cNvPr>
          <p:cNvGrpSpPr/>
          <p:nvPr/>
        </p:nvGrpSpPr>
        <p:grpSpPr>
          <a:xfrm>
            <a:off x="5977644" y="-3187715"/>
            <a:ext cx="3619528" cy="427983"/>
            <a:chOff x="2193498" y="1905516"/>
            <a:chExt cx="4826038" cy="570644"/>
          </a:xfrm>
        </p:grpSpPr>
        <p:sp>
          <p:nvSpPr>
            <p:cNvPr id="180" name="Freeform 5">
              <a:extLst>
                <a:ext uri="{FF2B5EF4-FFF2-40B4-BE49-F238E27FC236}">
                  <a16:creationId xmlns:a16="http://schemas.microsoft.com/office/drawing/2014/main" id="{B8831FCA-9CCC-4B3E-8925-453BA3ABD51A}"/>
                </a:ext>
              </a:extLst>
            </p:cNvPr>
            <p:cNvSpPr/>
            <p:nvPr/>
          </p:nvSpPr>
          <p:spPr>
            <a:xfrm>
              <a:off x="2193498" y="1905516"/>
              <a:ext cx="4826038" cy="570644"/>
            </a:xfrm>
            <a:custGeom>
              <a:avLst/>
              <a:gdLst>
                <a:gd name="connsiteX0" fmla="*/ 515435 w 547822"/>
                <a:gd name="connsiteY0" fmla="*/ 115 h 64776"/>
                <a:gd name="connsiteX1" fmla="*/ 136696 w 547822"/>
                <a:gd name="connsiteY1" fmla="*/ 115 h 64776"/>
                <a:gd name="connsiteX2" fmla="*/ 0 w 547822"/>
                <a:gd name="connsiteY2" fmla="*/ 64776 h 64776"/>
                <a:gd name="connsiteX3" fmla="*/ 515435 w 547822"/>
                <a:gd name="connsiteY3" fmla="*/ 64776 h 64776"/>
                <a:gd name="connsiteX4" fmla="*/ 547822 w 547822"/>
                <a:gd name="connsiteY4" fmla="*/ 32388 h 64776"/>
                <a:gd name="connsiteX5" fmla="*/ 547822 w 547822"/>
                <a:gd name="connsiteY5" fmla="*/ 32388 h 64776"/>
                <a:gd name="connsiteX6" fmla="*/ 515435 w 547822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822" h="64776">
                  <a:moveTo>
                    <a:pt x="515435" y="115"/>
                  </a:moveTo>
                  <a:lnTo>
                    <a:pt x="136696" y="115"/>
                  </a:lnTo>
                  <a:cubicBezTo>
                    <a:pt x="81603" y="115"/>
                    <a:pt x="32388" y="25357"/>
                    <a:pt x="0" y="64776"/>
                  </a:cubicBezTo>
                  <a:lnTo>
                    <a:pt x="515435" y="64776"/>
                  </a:lnTo>
                  <a:cubicBezTo>
                    <a:pt x="533300" y="64776"/>
                    <a:pt x="547822" y="50254"/>
                    <a:pt x="547822" y="32388"/>
                  </a:cubicBezTo>
                  <a:lnTo>
                    <a:pt x="547822" y="32388"/>
                  </a:lnTo>
                  <a:cubicBezTo>
                    <a:pt x="547822" y="14523"/>
                    <a:pt x="533300" y="0"/>
                    <a:pt x="515435" y="0"/>
                  </a:cubicBezTo>
                  <a:close/>
                </a:path>
              </a:pathLst>
            </a:custGeom>
            <a:solidFill>
              <a:schemeClr val="accent2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22646862-5BD2-482A-A068-BD51C23774E0}"/>
                </a:ext>
              </a:extLst>
            </p:cNvPr>
            <p:cNvSpPr txBox="1"/>
            <p:nvPr/>
          </p:nvSpPr>
          <p:spPr>
            <a:xfrm>
              <a:off x="2621279" y="1970263"/>
              <a:ext cx="4306103" cy="4103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Preliminary Flow is a governance asset</a:t>
              </a: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618FB649-D596-4148-956E-06687BF91131}"/>
              </a:ext>
            </a:extLst>
          </p:cNvPr>
          <p:cNvSpPr txBox="1"/>
          <p:nvPr/>
        </p:nvSpPr>
        <p:spPr>
          <a:xfrm>
            <a:off x="-74243" y="5785803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BDBDB"/>
                </a:solidFill>
              </a:rPr>
              <a:t>FUTURE ROADMAP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DAE42A5-378D-4018-9E13-26E924C1A8F9}"/>
              </a:ext>
            </a:extLst>
          </p:cNvPr>
          <p:cNvSpPr txBox="1"/>
          <p:nvPr/>
        </p:nvSpPr>
        <p:spPr>
          <a:xfrm>
            <a:off x="-39410" y="6290522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CLOSING REFLECTION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AA796B7-C3D2-4EAC-94AC-40812111A4D7}"/>
              </a:ext>
            </a:extLst>
          </p:cNvPr>
          <p:cNvSpPr txBox="1"/>
          <p:nvPr/>
        </p:nvSpPr>
        <p:spPr>
          <a:xfrm>
            <a:off x="-32142" y="6877607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55179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924E3C-20BE-4721-984D-86C3AFA750B2}"/>
              </a:ext>
            </a:extLst>
          </p:cNvPr>
          <p:cNvSpPr txBox="1"/>
          <p:nvPr/>
        </p:nvSpPr>
        <p:spPr>
          <a:xfrm>
            <a:off x="3844675" y="324695"/>
            <a:ext cx="6557819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0A195C"/>
                </a:solidFill>
              </a:rPr>
              <a:t>Digital transformation in higher education is not about replacing systems.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pPr lvl="1"/>
            <a:r>
              <a:rPr lang="en-US" sz="2000" dirty="0">
                <a:solidFill>
                  <a:srgbClr val="0A195C"/>
                </a:solidFill>
              </a:rPr>
              <a:t>It is about: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Governance maturity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Transparency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Risk containment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Staff-</a:t>
            </a:r>
            <a:r>
              <a:rPr lang="en-US" sz="2000" dirty="0" err="1">
                <a:solidFill>
                  <a:srgbClr val="0A195C"/>
                </a:solidFill>
              </a:rPr>
              <a:t>centred</a:t>
            </a:r>
            <a:r>
              <a:rPr lang="en-US" sz="2000" dirty="0">
                <a:solidFill>
                  <a:srgbClr val="0A195C"/>
                </a:solidFill>
              </a:rPr>
              <a:t> design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Operational resilience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At UWC, payroll </a:t>
            </a:r>
            <a:r>
              <a:rPr lang="en-US" sz="2000" dirty="0" err="1">
                <a:solidFill>
                  <a:srgbClr val="0A195C"/>
                </a:solidFill>
              </a:rPr>
              <a:t>optimisation</a:t>
            </a:r>
            <a:r>
              <a:rPr lang="en-US" sz="2000" dirty="0">
                <a:solidFill>
                  <a:srgbClr val="0A195C"/>
                </a:solidFill>
              </a:rPr>
              <a:t> within ITS was approached as: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A governance reform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A rollback prevention strategy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A staff trust intervention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A digital engagement transformation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We did not replace ITS. We reconfigured how we use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771977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0445" y="8086966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-120359" y="6120064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>
            <a:off x="3208421" y="0"/>
            <a:ext cx="0" cy="6858000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-120359" y="6918977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THE PROBLEM WE WERE SOLVING</a:t>
            </a:r>
          </a:p>
        </p:txBody>
      </p:sp>
    </p:spTree>
    <p:extLst>
      <p:ext uri="{BB962C8B-B14F-4D97-AF65-F5344CB8AC3E}">
        <p14:creationId xmlns:p14="http://schemas.microsoft.com/office/powerpoint/2010/main" val="3588862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189913" y="-1802657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H="1">
            <a:off x="29848" y="3032044"/>
            <a:ext cx="12197094" cy="86802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9913" y="-207842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79899" y="-135661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89913" y="-161681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85633" y="-1263775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298821" y="-2074328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262748" y="-4568764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18239020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18239020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18327584" y="3161377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336637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336637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3425201" y="701914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336636" y="1039314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14175724" y="840355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3924659" y="1170608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18239020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18239020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18327584" y="701914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18239019" y="1039314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18529238" y="826707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18827042" y="1307088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336637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336637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3425201" y="3161377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336636" y="3498777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3376756" y="3327114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3924659" y="3766551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18476022" y="3340762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18827042" y="3766551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18239019" y="3498777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-3487302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GOVERNANCE RULE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DFA98C-4D64-41F7-AFF6-E35AF075BDDD}"/>
              </a:ext>
            </a:extLst>
          </p:cNvPr>
          <p:cNvSpPr txBox="1"/>
          <p:nvPr/>
        </p:nvSpPr>
        <p:spPr>
          <a:xfrm>
            <a:off x="-62521" y="-3136720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THE 24-HOUR VALIDATION DISCIPLINE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C97E13-F17D-4027-9EE2-B686B6D2DA78}"/>
              </a:ext>
            </a:extLst>
          </p:cNvPr>
          <p:cNvSpPr txBox="1"/>
          <p:nvPr/>
        </p:nvSpPr>
        <p:spPr>
          <a:xfrm>
            <a:off x="-115046" y="-2520128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DASHBOARD MONITORING – RISK VISIBILITY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AC6D21-E32B-479B-A47E-5B5C89C60327}"/>
              </a:ext>
            </a:extLst>
          </p:cNvPr>
          <p:cNvSpPr txBox="1"/>
          <p:nvPr/>
        </p:nvSpPr>
        <p:spPr>
          <a:xfrm>
            <a:off x="-115046" y="-1750237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CONTROLLED TRANSITION TO FINAL FLOW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12B2F84-269C-413C-80FE-B920A4693031}"/>
              </a:ext>
            </a:extLst>
          </p:cNvPr>
          <p:cNvSpPr txBox="1"/>
          <p:nvPr/>
        </p:nvSpPr>
        <p:spPr>
          <a:xfrm>
            <a:off x="-77228" y="-998702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MEASURABLE INSTITUTIONAL IMPACT (EXPANDED)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1E0CA19-727A-47C8-8066-DDD4DA0657DF}"/>
              </a:ext>
            </a:extLst>
          </p:cNvPr>
          <p:cNvSpPr txBox="1"/>
          <p:nvPr/>
        </p:nvSpPr>
        <p:spPr>
          <a:xfrm>
            <a:off x="-49398" y="-394593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ROLLBACK RISK COMPARISON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CDE2F1-1474-4A58-9155-DFCC0BB55ED2}"/>
              </a:ext>
            </a:extLst>
          </p:cNvPr>
          <p:cNvSpPr txBox="1"/>
          <p:nvPr/>
        </p:nvSpPr>
        <p:spPr>
          <a:xfrm>
            <a:off x="-39410" y="-3371210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9D9D9"/>
                </a:solidFill>
              </a:rPr>
              <a:t>WHY THIS MATTER STRATEGICALLY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770A78-6B6C-476D-86D9-3738F93FF81B}"/>
              </a:ext>
            </a:extLst>
          </p:cNvPr>
          <p:cNvGrpSpPr/>
          <p:nvPr/>
        </p:nvGrpSpPr>
        <p:grpSpPr>
          <a:xfrm>
            <a:off x="3796861" y="-6692694"/>
            <a:ext cx="7122410" cy="2708278"/>
            <a:chOff x="2534795" y="2074861"/>
            <a:chExt cx="7122410" cy="2708278"/>
          </a:xfrm>
        </p:grpSpPr>
        <p:sp>
          <p:nvSpPr>
            <p:cNvPr id="109" name="Forme libre 16">
              <a:extLst>
                <a:ext uri="{FF2B5EF4-FFF2-40B4-BE49-F238E27FC236}">
                  <a16:creationId xmlns:a16="http://schemas.microsoft.com/office/drawing/2014/main" id="{1E1963B9-BE7F-470B-8E69-C139EFD0D98B}"/>
                </a:ext>
              </a:extLst>
            </p:cNvPr>
            <p:cNvSpPr/>
            <p:nvPr/>
          </p:nvSpPr>
          <p:spPr>
            <a:xfrm>
              <a:off x="5693110" y="2376105"/>
              <a:ext cx="808598" cy="326316"/>
            </a:xfrm>
            <a:custGeom>
              <a:avLst/>
              <a:gdLst>
                <a:gd name="csX0" fmla="*/ 66221 w 745726"/>
                <a:gd name="csY0" fmla="*/ 37640 h 300943"/>
                <a:gd name="csX1" fmla="*/ 64609 w 745726"/>
                <a:gd name="csY1" fmla="*/ 38896 h 300943"/>
                <a:gd name="csX2" fmla="*/ 62548 w 745726"/>
                <a:gd name="csY2" fmla="*/ 40508 h 300943"/>
                <a:gd name="csX3" fmla="*/ 60845 w 745726"/>
                <a:gd name="csY3" fmla="*/ 42031 h 300943"/>
                <a:gd name="csX4" fmla="*/ 59143 w 745726"/>
                <a:gd name="csY4" fmla="*/ 43556 h 300943"/>
                <a:gd name="csX5" fmla="*/ 0 w 745726"/>
                <a:gd name="csY5" fmla="*/ 173951 h 300943"/>
                <a:gd name="csX6" fmla="*/ 54214 w 745726"/>
                <a:gd name="csY6" fmla="*/ 299777 h 300943"/>
                <a:gd name="csX7" fmla="*/ 116940 w 745726"/>
                <a:gd name="csY7" fmla="*/ 198686 h 300943"/>
                <a:gd name="csX8" fmla="*/ 111564 w 745726"/>
                <a:gd name="csY8" fmla="*/ 173861 h 300943"/>
                <a:gd name="csX9" fmla="*/ 118105 w 745726"/>
                <a:gd name="csY9" fmla="*/ 146529 h 300943"/>
                <a:gd name="csX10" fmla="*/ 122317 w 745726"/>
                <a:gd name="csY10" fmla="*/ 138821 h 300943"/>
                <a:gd name="csX11" fmla="*/ 125901 w 745726"/>
                <a:gd name="csY11" fmla="*/ 134340 h 300943"/>
                <a:gd name="csX12" fmla="*/ 126797 w 745726"/>
                <a:gd name="csY12" fmla="*/ 133353 h 300943"/>
                <a:gd name="csX13" fmla="*/ 173931 w 745726"/>
                <a:gd name="csY13" fmla="*/ 111486 h 300943"/>
                <a:gd name="csX14" fmla="*/ 571796 w 745726"/>
                <a:gd name="csY14" fmla="*/ 111486 h 300943"/>
                <a:gd name="csX15" fmla="*/ 616600 w 745726"/>
                <a:gd name="csY15" fmla="*/ 130576 h 300943"/>
                <a:gd name="csX16" fmla="*/ 620364 w 745726"/>
                <a:gd name="csY16" fmla="*/ 135057 h 300943"/>
                <a:gd name="csX17" fmla="*/ 620901 w 745726"/>
                <a:gd name="csY17" fmla="*/ 135773 h 300943"/>
                <a:gd name="csX18" fmla="*/ 625292 w 745726"/>
                <a:gd name="csY18" fmla="*/ 142225 h 300943"/>
                <a:gd name="csX19" fmla="*/ 634253 w 745726"/>
                <a:gd name="csY19" fmla="*/ 174040 h 300943"/>
                <a:gd name="csX20" fmla="*/ 626905 w 745726"/>
                <a:gd name="csY20" fmla="*/ 202898 h 300943"/>
                <a:gd name="csX21" fmla="*/ 690438 w 745726"/>
                <a:gd name="csY21" fmla="*/ 300943 h 300943"/>
                <a:gd name="csX22" fmla="*/ 745727 w 745726"/>
                <a:gd name="csY22" fmla="*/ 174040 h 300943"/>
                <a:gd name="csX23" fmla="*/ 685599 w 745726"/>
                <a:gd name="csY23" fmla="*/ 42749 h 300943"/>
                <a:gd name="csX24" fmla="*/ 685599 w 745726"/>
                <a:gd name="csY24" fmla="*/ 42749 h 300943"/>
                <a:gd name="csX25" fmla="*/ 683897 w 745726"/>
                <a:gd name="csY25" fmla="*/ 41226 h 300943"/>
                <a:gd name="csX26" fmla="*/ 682283 w 745726"/>
                <a:gd name="csY26" fmla="*/ 39701 h 300943"/>
                <a:gd name="csX27" fmla="*/ 680491 w 745726"/>
                <a:gd name="csY27" fmla="*/ 38357 h 300943"/>
                <a:gd name="csX28" fmla="*/ 678431 w 745726"/>
                <a:gd name="csY28" fmla="*/ 36835 h 300943"/>
                <a:gd name="csX29" fmla="*/ 571796 w 745726"/>
                <a:gd name="csY29" fmla="*/ 0 h 300943"/>
                <a:gd name="csX30" fmla="*/ 173931 w 745726"/>
                <a:gd name="csY30" fmla="*/ 0 h 300943"/>
                <a:gd name="csX31" fmla="*/ 66131 w 745726"/>
                <a:gd name="csY31" fmla="*/ 37640 h 30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45726" h="300943">
                  <a:moveTo>
                    <a:pt x="66221" y="37640"/>
                  </a:moveTo>
                  <a:lnTo>
                    <a:pt x="64609" y="38896"/>
                  </a:lnTo>
                  <a:cubicBezTo>
                    <a:pt x="63891" y="39432"/>
                    <a:pt x="63175" y="39970"/>
                    <a:pt x="62548" y="40508"/>
                  </a:cubicBezTo>
                  <a:cubicBezTo>
                    <a:pt x="61920" y="40957"/>
                    <a:pt x="61383" y="41493"/>
                    <a:pt x="60845" y="42031"/>
                  </a:cubicBezTo>
                  <a:cubicBezTo>
                    <a:pt x="60308" y="42569"/>
                    <a:pt x="59770" y="43108"/>
                    <a:pt x="59143" y="43556"/>
                  </a:cubicBezTo>
                  <a:cubicBezTo>
                    <a:pt x="21506" y="76715"/>
                    <a:pt x="0" y="124214"/>
                    <a:pt x="0" y="173951"/>
                  </a:cubicBezTo>
                  <a:cubicBezTo>
                    <a:pt x="0" y="223690"/>
                    <a:pt x="19715" y="266887"/>
                    <a:pt x="54214" y="299777"/>
                  </a:cubicBezTo>
                  <a:cubicBezTo>
                    <a:pt x="87728" y="275760"/>
                    <a:pt x="110309" y="239373"/>
                    <a:pt x="116940" y="198686"/>
                  </a:cubicBezTo>
                  <a:cubicBezTo>
                    <a:pt x="113356" y="190621"/>
                    <a:pt x="111564" y="182287"/>
                    <a:pt x="111564" y="173861"/>
                  </a:cubicBezTo>
                  <a:cubicBezTo>
                    <a:pt x="111564" y="164542"/>
                    <a:pt x="113804" y="155401"/>
                    <a:pt x="118105" y="146529"/>
                  </a:cubicBezTo>
                  <a:cubicBezTo>
                    <a:pt x="119360" y="144019"/>
                    <a:pt x="120614" y="141330"/>
                    <a:pt x="122317" y="138821"/>
                  </a:cubicBezTo>
                  <a:cubicBezTo>
                    <a:pt x="123392" y="137208"/>
                    <a:pt x="124646" y="135773"/>
                    <a:pt x="125901" y="134340"/>
                  </a:cubicBezTo>
                  <a:lnTo>
                    <a:pt x="126797" y="133353"/>
                  </a:lnTo>
                  <a:cubicBezTo>
                    <a:pt x="138804" y="119464"/>
                    <a:pt x="155920" y="111486"/>
                    <a:pt x="173931" y="111486"/>
                  </a:cubicBezTo>
                  <a:lnTo>
                    <a:pt x="571796" y="111486"/>
                  </a:lnTo>
                  <a:cubicBezTo>
                    <a:pt x="588732" y="111486"/>
                    <a:pt x="604682" y="118297"/>
                    <a:pt x="616600" y="130576"/>
                  </a:cubicBezTo>
                  <a:cubicBezTo>
                    <a:pt x="617944" y="132009"/>
                    <a:pt x="619199" y="133532"/>
                    <a:pt x="620364" y="135057"/>
                  </a:cubicBezTo>
                  <a:lnTo>
                    <a:pt x="620901" y="135773"/>
                  </a:lnTo>
                  <a:cubicBezTo>
                    <a:pt x="622515" y="137834"/>
                    <a:pt x="623948" y="139985"/>
                    <a:pt x="625292" y="142225"/>
                  </a:cubicBezTo>
                  <a:cubicBezTo>
                    <a:pt x="631117" y="152084"/>
                    <a:pt x="634253" y="163017"/>
                    <a:pt x="634253" y="174040"/>
                  </a:cubicBezTo>
                  <a:cubicBezTo>
                    <a:pt x="634253" y="183899"/>
                    <a:pt x="631743" y="193846"/>
                    <a:pt x="626905" y="202898"/>
                  </a:cubicBezTo>
                  <a:cubicBezTo>
                    <a:pt x="634432" y="242511"/>
                    <a:pt x="657373" y="277821"/>
                    <a:pt x="690438" y="300943"/>
                  </a:cubicBezTo>
                  <a:cubicBezTo>
                    <a:pt x="725655" y="267962"/>
                    <a:pt x="745727" y="222077"/>
                    <a:pt x="745727" y="174040"/>
                  </a:cubicBezTo>
                  <a:cubicBezTo>
                    <a:pt x="745727" y="126006"/>
                    <a:pt x="723772" y="75997"/>
                    <a:pt x="685599" y="42749"/>
                  </a:cubicBezTo>
                  <a:lnTo>
                    <a:pt x="685599" y="42749"/>
                  </a:lnTo>
                  <a:cubicBezTo>
                    <a:pt x="684972" y="42210"/>
                    <a:pt x="684434" y="41672"/>
                    <a:pt x="683897" y="41226"/>
                  </a:cubicBezTo>
                  <a:cubicBezTo>
                    <a:pt x="683358" y="40688"/>
                    <a:pt x="682821" y="40239"/>
                    <a:pt x="682283" y="39701"/>
                  </a:cubicBezTo>
                  <a:cubicBezTo>
                    <a:pt x="681656" y="39163"/>
                    <a:pt x="681118" y="38806"/>
                    <a:pt x="680491" y="38357"/>
                  </a:cubicBezTo>
                  <a:cubicBezTo>
                    <a:pt x="679775" y="37909"/>
                    <a:pt x="679147" y="37371"/>
                    <a:pt x="678431" y="36835"/>
                  </a:cubicBezTo>
                  <a:cubicBezTo>
                    <a:pt x="647515" y="12725"/>
                    <a:pt x="610686" y="0"/>
                    <a:pt x="571796" y="0"/>
                  </a:cubicBezTo>
                  <a:lnTo>
                    <a:pt x="173931" y="0"/>
                  </a:lnTo>
                  <a:cubicBezTo>
                    <a:pt x="134503" y="0"/>
                    <a:pt x="97227" y="12994"/>
                    <a:pt x="66131" y="376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orme libre 17">
              <a:extLst>
                <a:ext uri="{FF2B5EF4-FFF2-40B4-BE49-F238E27FC236}">
                  <a16:creationId xmlns:a16="http://schemas.microsoft.com/office/drawing/2014/main" id="{153CAD4F-CA88-49A2-A6B4-1B2F66860849}"/>
                </a:ext>
              </a:extLst>
            </p:cNvPr>
            <p:cNvSpPr/>
            <p:nvPr/>
          </p:nvSpPr>
          <p:spPr>
            <a:xfrm>
              <a:off x="5944182" y="2632452"/>
              <a:ext cx="303637" cy="120985"/>
            </a:xfrm>
            <a:custGeom>
              <a:avLst/>
              <a:gdLst>
                <a:gd name="csX0" fmla="*/ 45611 w 280028"/>
                <a:gd name="csY0" fmla="*/ 0 h 111578"/>
                <a:gd name="csX1" fmla="*/ 0 w 280028"/>
                <a:gd name="csY1" fmla="*/ 111578 h 111578"/>
                <a:gd name="csX2" fmla="*/ 280028 w 280028"/>
                <a:gd name="csY2" fmla="*/ 111578 h 111578"/>
                <a:gd name="csX3" fmla="*/ 234416 w 280028"/>
                <a:gd name="csY3" fmla="*/ 0 h 111578"/>
                <a:gd name="csX4" fmla="*/ 45611 w 280028"/>
                <a:gd name="csY4" fmla="*/ 0 h 111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0028" h="111578">
                  <a:moveTo>
                    <a:pt x="45611" y="0"/>
                  </a:moveTo>
                  <a:cubicBezTo>
                    <a:pt x="37635" y="39972"/>
                    <a:pt x="22402" y="77433"/>
                    <a:pt x="0" y="111578"/>
                  </a:cubicBezTo>
                  <a:lnTo>
                    <a:pt x="280028" y="111578"/>
                  </a:lnTo>
                  <a:cubicBezTo>
                    <a:pt x="257716" y="77433"/>
                    <a:pt x="242392" y="39972"/>
                    <a:pt x="234416" y="0"/>
                  </a:cubicBezTo>
                  <a:lnTo>
                    <a:pt x="4561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orme libre 18">
              <a:extLst>
                <a:ext uri="{FF2B5EF4-FFF2-40B4-BE49-F238E27FC236}">
                  <a16:creationId xmlns:a16="http://schemas.microsoft.com/office/drawing/2014/main" id="{A794E91B-17E0-42EE-B144-3E9A43CE890B}"/>
                </a:ext>
              </a:extLst>
            </p:cNvPr>
            <p:cNvSpPr/>
            <p:nvPr/>
          </p:nvSpPr>
          <p:spPr>
            <a:xfrm>
              <a:off x="4572324" y="2376202"/>
              <a:ext cx="808793" cy="377430"/>
            </a:xfrm>
            <a:custGeom>
              <a:avLst/>
              <a:gdLst>
                <a:gd name="csX0" fmla="*/ 174111 w 745905"/>
                <a:gd name="csY0" fmla="*/ 347904 h 348083"/>
                <a:gd name="csX1" fmla="*/ 511757 w 745905"/>
                <a:gd name="csY1" fmla="*/ 347904 h 348083"/>
                <a:gd name="csX2" fmla="*/ 466146 w 745905"/>
                <a:gd name="csY2" fmla="*/ 236326 h 348083"/>
                <a:gd name="csX3" fmla="*/ 174111 w 745905"/>
                <a:gd name="csY3" fmla="*/ 236326 h 348083"/>
                <a:gd name="csX4" fmla="*/ 111654 w 745905"/>
                <a:gd name="csY4" fmla="*/ 173861 h 348083"/>
                <a:gd name="csX5" fmla="*/ 174111 w 745905"/>
                <a:gd name="csY5" fmla="*/ 111396 h 348083"/>
                <a:gd name="csX6" fmla="*/ 571975 w 745905"/>
                <a:gd name="csY6" fmla="*/ 111396 h 348083"/>
                <a:gd name="csX7" fmla="*/ 616779 w 745905"/>
                <a:gd name="csY7" fmla="*/ 130487 h 348083"/>
                <a:gd name="csX8" fmla="*/ 620542 w 745905"/>
                <a:gd name="csY8" fmla="*/ 134968 h 348083"/>
                <a:gd name="csX9" fmla="*/ 621081 w 745905"/>
                <a:gd name="csY9" fmla="*/ 135683 h 348083"/>
                <a:gd name="csX10" fmla="*/ 625471 w 745905"/>
                <a:gd name="csY10" fmla="*/ 142135 h 348083"/>
                <a:gd name="csX11" fmla="*/ 634432 w 745905"/>
                <a:gd name="csY11" fmla="*/ 173951 h 348083"/>
                <a:gd name="csX12" fmla="*/ 627084 w 745905"/>
                <a:gd name="csY12" fmla="*/ 202808 h 348083"/>
                <a:gd name="csX13" fmla="*/ 690617 w 745905"/>
                <a:gd name="csY13" fmla="*/ 300853 h 348083"/>
                <a:gd name="csX14" fmla="*/ 745905 w 745905"/>
                <a:gd name="csY14" fmla="*/ 173951 h 348083"/>
                <a:gd name="csX15" fmla="*/ 685688 w 745905"/>
                <a:gd name="csY15" fmla="*/ 42659 h 348083"/>
                <a:gd name="csX16" fmla="*/ 683986 w 745905"/>
                <a:gd name="csY16" fmla="*/ 41136 h 348083"/>
                <a:gd name="csX17" fmla="*/ 682283 w 745905"/>
                <a:gd name="csY17" fmla="*/ 39611 h 348083"/>
                <a:gd name="csX18" fmla="*/ 680491 w 745905"/>
                <a:gd name="csY18" fmla="*/ 38268 h 348083"/>
                <a:gd name="csX19" fmla="*/ 678519 w 745905"/>
                <a:gd name="csY19" fmla="*/ 36832 h 348083"/>
                <a:gd name="csX20" fmla="*/ 571885 w 745905"/>
                <a:gd name="csY20" fmla="*/ 0 h 348083"/>
                <a:gd name="csX21" fmla="*/ 174021 w 745905"/>
                <a:gd name="csY21" fmla="*/ 0 h 348083"/>
                <a:gd name="csX22" fmla="*/ 0 w 745905"/>
                <a:gd name="csY22" fmla="*/ 174040 h 348083"/>
                <a:gd name="csX23" fmla="*/ 174021 w 745905"/>
                <a:gd name="csY23" fmla="*/ 348083 h 3480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45905" h="348083">
                  <a:moveTo>
                    <a:pt x="174111" y="347904"/>
                  </a:moveTo>
                  <a:lnTo>
                    <a:pt x="511757" y="347904"/>
                  </a:lnTo>
                  <a:cubicBezTo>
                    <a:pt x="489444" y="313758"/>
                    <a:pt x="474122" y="276387"/>
                    <a:pt x="466146" y="236326"/>
                  </a:cubicBezTo>
                  <a:lnTo>
                    <a:pt x="174111" y="236326"/>
                  </a:lnTo>
                  <a:cubicBezTo>
                    <a:pt x="139700" y="236326"/>
                    <a:pt x="111654" y="208276"/>
                    <a:pt x="111654" y="173861"/>
                  </a:cubicBezTo>
                  <a:cubicBezTo>
                    <a:pt x="111654" y="139449"/>
                    <a:pt x="139700" y="111396"/>
                    <a:pt x="174111" y="111396"/>
                  </a:cubicBezTo>
                  <a:lnTo>
                    <a:pt x="571975" y="111396"/>
                  </a:lnTo>
                  <a:cubicBezTo>
                    <a:pt x="588910" y="111396"/>
                    <a:pt x="604861" y="118208"/>
                    <a:pt x="616779" y="130487"/>
                  </a:cubicBezTo>
                  <a:cubicBezTo>
                    <a:pt x="618123" y="131920"/>
                    <a:pt x="619377" y="133443"/>
                    <a:pt x="620542" y="134968"/>
                  </a:cubicBezTo>
                  <a:lnTo>
                    <a:pt x="621081" y="135683"/>
                  </a:lnTo>
                  <a:cubicBezTo>
                    <a:pt x="622693" y="137744"/>
                    <a:pt x="624127" y="139895"/>
                    <a:pt x="625471" y="142135"/>
                  </a:cubicBezTo>
                  <a:cubicBezTo>
                    <a:pt x="631296" y="151994"/>
                    <a:pt x="634432" y="162928"/>
                    <a:pt x="634432" y="173951"/>
                  </a:cubicBezTo>
                  <a:cubicBezTo>
                    <a:pt x="634432" y="183810"/>
                    <a:pt x="631923" y="193756"/>
                    <a:pt x="627084" y="202808"/>
                  </a:cubicBezTo>
                  <a:cubicBezTo>
                    <a:pt x="634612" y="242421"/>
                    <a:pt x="657551" y="277731"/>
                    <a:pt x="690617" y="300853"/>
                  </a:cubicBezTo>
                  <a:cubicBezTo>
                    <a:pt x="725833" y="267872"/>
                    <a:pt x="745905" y="221988"/>
                    <a:pt x="745905" y="173951"/>
                  </a:cubicBezTo>
                  <a:cubicBezTo>
                    <a:pt x="745905" y="125916"/>
                    <a:pt x="723951" y="75818"/>
                    <a:pt x="685688" y="42659"/>
                  </a:cubicBezTo>
                  <a:cubicBezTo>
                    <a:pt x="685061" y="42121"/>
                    <a:pt x="684523" y="41583"/>
                    <a:pt x="683986" y="41136"/>
                  </a:cubicBezTo>
                  <a:cubicBezTo>
                    <a:pt x="683448" y="40598"/>
                    <a:pt x="682911" y="40060"/>
                    <a:pt x="682283" y="39611"/>
                  </a:cubicBezTo>
                  <a:cubicBezTo>
                    <a:pt x="681746" y="39163"/>
                    <a:pt x="681118" y="38716"/>
                    <a:pt x="680491" y="38268"/>
                  </a:cubicBezTo>
                  <a:cubicBezTo>
                    <a:pt x="679863" y="37819"/>
                    <a:pt x="679147" y="37281"/>
                    <a:pt x="678519" y="36832"/>
                  </a:cubicBezTo>
                  <a:cubicBezTo>
                    <a:pt x="647604" y="12725"/>
                    <a:pt x="610775" y="0"/>
                    <a:pt x="571885" y="0"/>
                  </a:cubicBezTo>
                  <a:lnTo>
                    <a:pt x="174021" y="0"/>
                  </a:lnTo>
                  <a:cubicBezTo>
                    <a:pt x="78050" y="0"/>
                    <a:pt x="0" y="78058"/>
                    <a:pt x="0" y="174040"/>
                  </a:cubicBezTo>
                  <a:cubicBezTo>
                    <a:pt x="0" y="270023"/>
                    <a:pt x="78050" y="348083"/>
                    <a:pt x="174021" y="348083"/>
                  </a:cubicBezTo>
                  <a:close/>
                </a:path>
              </a:pathLst>
            </a:cu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orme libre 19">
              <a:extLst>
                <a:ext uri="{FF2B5EF4-FFF2-40B4-BE49-F238E27FC236}">
                  <a16:creationId xmlns:a16="http://schemas.microsoft.com/office/drawing/2014/main" id="{E9390671-BDBE-4A0D-B6E2-49C97E07B1BF}"/>
                </a:ext>
              </a:extLst>
            </p:cNvPr>
            <p:cNvSpPr/>
            <p:nvPr/>
          </p:nvSpPr>
          <p:spPr>
            <a:xfrm>
              <a:off x="6810787" y="2376202"/>
              <a:ext cx="808695" cy="377430"/>
            </a:xfrm>
            <a:custGeom>
              <a:avLst/>
              <a:gdLst>
                <a:gd name="csX0" fmla="*/ 67835 w 745815"/>
                <a:gd name="csY0" fmla="*/ 36386 h 348083"/>
                <a:gd name="csX1" fmla="*/ 67117 w 745815"/>
                <a:gd name="csY1" fmla="*/ 36922 h 348083"/>
                <a:gd name="csX2" fmla="*/ 65325 w 745815"/>
                <a:gd name="csY2" fmla="*/ 38268 h 348083"/>
                <a:gd name="csX3" fmla="*/ 63532 w 745815"/>
                <a:gd name="csY3" fmla="*/ 39611 h 348083"/>
                <a:gd name="csX4" fmla="*/ 61920 w 745815"/>
                <a:gd name="csY4" fmla="*/ 41046 h 348083"/>
                <a:gd name="csX5" fmla="*/ 60217 w 745815"/>
                <a:gd name="csY5" fmla="*/ 42659 h 348083"/>
                <a:gd name="csX6" fmla="*/ 0 w 745815"/>
                <a:gd name="csY6" fmla="*/ 173951 h 348083"/>
                <a:gd name="csX7" fmla="*/ 55289 w 745815"/>
                <a:gd name="csY7" fmla="*/ 300853 h 348083"/>
                <a:gd name="csX8" fmla="*/ 118822 w 745815"/>
                <a:gd name="csY8" fmla="*/ 202808 h 348083"/>
                <a:gd name="csX9" fmla="*/ 111474 w 745815"/>
                <a:gd name="csY9" fmla="*/ 173951 h 348083"/>
                <a:gd name="csX10" fmla="*/ 120435 w 745815"/>
                <a:gd name="csY10" fmla="*/ 142225 h 348083"/>
                <a:gd name="csX11" fmla="*/ 124826 w 745815"/>
                <a:gd name="csY11" fmla="*/ 135773 h 348083"/>
                <a:gd name="csX12" fmla="*/ 125363 w 745815"/>
                <a:gd name="csY12" fmla="*/ 135147 h 348083"/>
                <a:gd name="csX13" fmla="*/ 129127 w 745815"/>
                <a:gd name="csY13" fmla="*/ 130666 h 348083"/>
                <a:gd name="csX14" fmla="*/ 173931 w 745815"/>
                <a:gd name="csY14" fmla="*/ 111576 h 348083"/>
                <a:gd name="csX15" fmla="*/ 571796 w 745815"/>
                <a:gd name="csY15" fmla="*/ 111576 h 348083"/>
                <a:gd name="csX16" fmla="*/ 634253 w 745815"/>
                <a:gd name="csY16" fmla="*/ 174040 h 348083"/>
                <a:gd name="csX17" fmla="*/ 571796 w 745815"/>
                <a:gd name="csY17" fmla="*/ 236505 h 348083"/>
                <a:gd name="csX18" fmla="*/ 279759 w 745815"/>
                <a:gd name="csY18" fmla="*/ 236505 h 348083"/>
                <a:gd name="csX19" fmla="*/ 234148 w 745815"/>
                <a:gd name="csY19" fmla="*/ 348083 h 348083"/>
                <a:gd name="csX20" fmla="*/ 571796 w 745815"/>
                <a:gd name="csY20" fmla="*/ 348083 h 348083"/>
                <a:gd name="csX21" fmla="*/ 745816 w 745815"/>
                <a:gd name="csY21" fmla="*/ 174040 h 348083"/>
                <a:gd name="csX22" fmla="*/ 571796 w 745815"/>
                <a:gd name="csY22" fmla="*/ 0 h 348083"/>
                <a:gd name="csX23" fmla="*/ 173931 w 745815"/>
                <a:gd name="csY23" fmla="*/ 0 h 348083"/>
                <a:gd name="csX24" fmla="*/ 67745 w 745815"/>
                <a:gd name="csY24" fmla="*/ 36476 h 3480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5815" h="348083">
                  <a:moveTo>
                    <a:pt x="67835" y="36386"/>
                  </a:moveTo>
                  <a:lnTo>
                    <a:pt x="67117" y="36922"/>
                  </a:lnTo>
                  <a:cubicBezTo>
                    <a:pt x="66670" y="37281"/>
                    <a:pt x="65952" y="37729"/>
                    <a:pt x="65325" y="38268"/>
                  </a:cubicBezTo>
                  <a:cubicBezTo>
                    <a:pt x="64697" y="38716"/>
                    <a:pt x="64071" y="39163"/>
                    <a:pt x="63532" y="39611"/>
                  </a:cubicBezTo>
                  <a:cubicBezTo>
                    <a:pt x="62995" y="40060"/>
                    <a:pt x="62457" y="40598"/>
                    <a:pt x="61920" y="41046"/>
                  </a:cubicBezTo>
                  <a:cubicBezTo>
                    <a:pt x="61382" y="41583"/>
                    <a:pt x="60755" y="42121"/>
                    <a:pt x="60217" y="42659"/>
                  </a:cubicBezTo>
                  <a:cubicBezTo>
                    <a:pt x="21955" y="75907"/>
                    <a:pt x="0" y="123765"/>
                    <a:pt x="0" y="173951"/>
                  </a:cubicBezTo>
                  <a:cubicBezTo>
                    <a:pt x="0" y="224139"/>
                    <a:pt x="20072" y="267872"/>
                    <a:pt x="55289" y="300853"/>
                  </a:cubicBezTo>
                  <a:cubicBezTo>
                    <a:pt x="88444" y="277731"/>
                    <a:pt x="111384" y="242421"/>
                    <a:pt x="118822" y="202808"/>
                  </a:cubicBezTo>
                  <a:cubicBezTo>
                    <a:pt x="114072" y="193756"/>
                    <a:pt x="111474" y="183810"/>
                    <a:pt x="111474" y="173951"/>
                  </a:cubicBezTo>
                  <a:cubicBezTo>
                    <a:pt x="111474" y="163017"/>
                    <a:pt x="114521" y="151994"/>
                    <a:pt x="120435" y="142225"/>
                  </a:cubicBezTo>
                  <a:cubicBezTo>
                    <a:pt x="121778" y="139985"/>
                    <a:pt x="123212" y="137834"/>
                    <a:pt x="124826" y="135773"/>
                  </a:cubicBezTo>
                  <a:lnTo>
                    <a:pt x="125363" y="135147"/>
                  </a:lnTo>
                  <a:cubicBezTo>
                    <a:pt x="126528" y="133622"/>
                    <a:pt x="127783" y="132009"/>
                    <a:pt x="129127" y="130666"/>
                  </a:cubicBezTo>
                  <a:cubicBezTo>
                    <a:pt x="141224" y="118297"/>
                    <a:pt x="156995" y="111576"/>
                    <a:pt x="173931" y="111576"/>
                  </a:cubicBezTo>
                  <a:lnTo>
                    <a:pt x="571796" y="111576"/>
                  </a:lnTo>
                  <a:cubicBezTo>
                    <a:pt x="606205" y="111576"/>
                    <a:pt x="634253" y="139628"/>
                    <a:pt x="634253" y="174040"/>
                  </a:cubicBezTo>
                  <a:cubicBezTo>
                    <a:pt x="634253" y="208455"/>
                    <a:pt x="606205" y="236505"/>
                    <a:pt x="571796" y="236505"/>
                  </a:cubicBezTo>
                  <a:lnTo>
                    <a:pt x="279759" y="236505"/>
                  </a:lnTo>
                  <a:cubicBezTo>
                    <a:pt x="271785" y="276477"/>
                    <a:pt x="256551" y="313938"/>
                    <a:pt x="234148" y="348083"/>
                  </a:cubicBezTo>
                  <a:lnTo>
                    <a:pt x="571796" y="348083"/>
                  </a:lnTo>
                  <a:cubicBezTo>
                    <a:pt x="667766" y="348083"/>
                    <a:pt x="745816" y="270023"/>
                    <a:pt x="745816" y="174040"/>
                  </a:cubicBezTo>
                  <a:cubicBezTo>
                    <a:pt x="745816" y="78058"/>
                    <a:pt x="667766" y="0"/>
                    <a:pt x="571796" y="0"/>
                  </a:cubicBezTo>
                  <a:lnTo>
                    <a:pt x="173931" y="0"/>
                  </a:lnTo>
                  <a:cubicBezTo>
                    <a:pt x="135309" y="0"/>
                    <a:pt x="98570" y="12636"/>
                    <a:pt x="67745" y="36476"/>
                  </a:cubicBezTo>
                  <a:close/>
                </a:path>
              </a:pathLst>
            </a:cu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orme libre 20">
              <a:extLst>
                <a:ext uri="{FF2B5EF4-FFF2-40B4-BE49-F238E27FC236}">
                  <a16:creationId xmlns:a16="http://schemas.microsoft.com/office/drawing/2014/main" id="{4F7C7761-04CE-4E51-9A8B-26E57FC4C742}"/>
                </a:ext>
              </a:extLst>
            </p:cNvPr>
            <p:cNvSpPr/>
            <p:nvPr/>
          </p:nvSpPr>
          <p:spPr>
            <a:xfrm>
              <a:off x="6306506" y="2247153"/>
              <a:ext cx="699387" cy="144693"/>
            </a:xfrm>
            <a:custGeom>
              <a:avLst/>
              <a:gdLst>
                <a:gd name="csX0" fmla="*/ 213270 w 645006"/>
                <a:gd name="csY0" fmla="*/ 111576 h 133442"/>
                <a:gd name="csX1" fmla="*/ 432095 w 645006"/>
                <a:gd name="csY1" fmla="*/ 111576 h 133442"/>
                <a:gd name="csX2" fmla="*/ 517671 w 645006"/>
                <a:gd name="csY2" fmla="*/ 133086 h 133442"/>
                <a:gd name="csX3" fmla="*/ 639092 w 645006"/>
                <a:gd name="csY3" fmla="*/ 91950 h 133442"/>
                <a:gd name="csX4" fmla="*/ 645007 w 645006"/>
                <a:gd name="csY4" fmla="*/ 91950 h 133442"/>
                <a:gd name="csX5" fmla="*/ 432095 w 645006"/>
                <a:gd name="csY5" fmla="*/ 0 h 133442"/>
                <a:gd name="csX6" fmla="*/ 213270 w 645006"/>
                <a:gd name="csY6" fmla="*/ 0 h 133442"/>
                <a:gd name="csX7" fmla="*/ 0 w 645006"/>
                <a:gd name="csY7" fmla="*/ 92398 h 133442"/>
                <a:gd name="csX8" fmla="*/ 6273 w 645006"/>
                <a:gd name="csY8" fmla="*/ 92398 h 133442"/>
                <a:gd name="csX9" fmla="*/ 127515 w 645006"/>
                <a:gd name="csY9" fmla="*/ 133443 h 133442"/>
                <a:gd name="csX10" fmla="*/ 213360 w 645006"/>
                <a:gd name="csY10" fmla="*/ 111576 h 133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006" h="133442">
                  <a:moveTo>
                    <a:pt x="213270" y="111576"/>
                  </a:moveTo>
                  <a:lnTo>
                    <a:pt x="432095" y="111576"/>
                  </a:lnTo>
                  <a:cubicBezTo>
                    <a:pt x="461935" y="111576"/>
                    <a:pt x="491417" y="119015"/>
                    <a:pt x="517671" y="133086"/>
                  </a:cubicBezTo>
                  <a:cubicBezTo>
                    <a:pt x="552978" y="106200"/>
                    <a:pt x="594914" y="91950"/>
                    <a:pt x="639092" y="91950"/>
                  </a:cubicBezTo>
                  <a:lnTo>
                    <a:pt x="645007" y="91950"/>
                  </a:lnTo>
                  <a:cubicBezTo>
                    <a:pt x="589628" y="33249"/>
                    <a:pt x="513101" y="0"/>
                    <a:pt x="432095" y="0"/>
                  </a:cubicBezTo>
                  <a:lnTo>
                    <a:pt x="213270" y="0"/>
                  </a:lnTo>
                  <a:cubicBezTo>
                    <a:pt x="132084" y="0"/>
                    <a:pt x="55289" y="33428"/>
                    <a:pt x="0" y="92398"/>
                  </a:cubicBezTo>
                  <a:lnTo>
                    <a:pt x="6273" y="92398"/>
                  </a:lnTo>
                  <a:cubicBezTo>
                    <a:pt x="49913" y="92398"/>
                    <a:pt x="92746" y="106916"/>
                    <a:pt x="127515" y="133443"/>
                  </a:cubicBezTo>
                  <a:cubicBezTo>
                    <a:pt x="153949" y="119105"/>
                    <a:pt x="183520" y="111576"/>
                    <a:pt x="213360" y="1115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orme libre 21">
              <a:extLst>
                <a:ext uri="{FF2B5EF4-FFF2-40B4-BE49-F238E27FC236}">
                  <a16:creationId xmlns:a16="http://schemas.microsoft.com/office/drawing/2014/main" id="{172A7C55-4657-4035-AB99-6CBAD7859BF1}"/>
                </a:ext>
              </a:extLst>
            </p:cNvPr>
            <p:cNvSpPr/>
            <p:nvPr/>
          </p:nvSpPr>
          <p:spPr>
            <a:xfrm>
              <a:off x="6220128" y="2525754"/>
              <a:ext cx="872533" cy="356538"/>
            </a:xfrm>
            <a:custGeom>
              <a:avLst/>
              <a:gdLst>
                <a:gd name="csX0" fmla="*/ 799403 w 804689"/>
                <a:gd name="csY0" fmla="*/ 86574 h 328815"/>
                <a:gd name="csX1" fmla="*/ 802090 w 804689"/>
                <a:gd name="csY1" fmla="*/ 71427 h 328815"/>
                <a:gd name="csX2" fmla="*/ 802539 w 804689"/>
                <a:gd name="csY2" fmla="*/ 71427 h 328815"/>
                <a:gd name="csX3" fmla="*/ 804689 w 804689"/>
                <a:gd name="csY3" fmla="*/ 35938 h 328815"/>
                <a:gd name="csX4" fmla="*/ 802539 w 804689"/>
                <a:gd name="csY4" fmla="*/ 449 h 328815"/>
                <a:gd name="csX5" fmla="*/ 718755 w 804689"/>
                <a:gd name="csY5" fmla="*/ 449 h 328815"/>
                <a:gd name="csX6" fmla="*/ 693306 w 804689"/>
                <a:gd name="csY6" fmla="*/ 11292 h 328815"/>
                <a:gd name="csX7" fmla="*/ 691692 w 804689"/>
                <a:gd name="csY7" fmla="*/ 13353 h 328815"/>
                <a:gd name="csX8" fmla="*/ 693127 w 804689"/>
                <a:gd name="csY8" fmla="*/ 35938 h 328815"/>
                <a:gd name="csX9" fmla="*/ 691603 w 804689"/>
                <a:gd name="csY9" fmla="*/ 59239 h 328815"/>
                <a:gd name="csX10" fmla="*/ 691603 w 804689"/>
                <a:gd name="csY10" fmla="*/ 59239 h 328815"/>
                <a:gd name="csX11" fmla="*/ 690707 w 804689"/>
                <a:gd name="csY11" fmla="*/ 66320 h 328815"/>
                <a:gd name="csX12" fmla="*/ 609073 w 804689"/>
                <a:gd name="csY12" fmla="*/ 189188 h 328815"/>
                <a:gd name="csX13" fmla="*/ 597513 w 804689"/>
                <a:gd name="csY13" fmla="*/ 196537 h 328815"/>
                <a:gd name="csX14" fmla="*/ 596887 w 804689"/>
                <a:gd name="csY14" fmla="*/ 195999 h 328815"/>
                <a:gd name="csX15" fmla="*/ 511758 w 804689"/>
                <a:gd name="csY15" fmla="*/ 217327 h 328815"/>
                <a:gd name="csX16" fmla="*/ 292932 w 804689"/>
                <a:gd name="csY16" fmla="*/ 217327 h 328815"/>
                <a:gd name="csX17" fmla="*/ 201889 w 804689"/>
                <a:gd name="csY17" fmla="*/ 192592 h 328815"/>
                <a:gd name="csX18" fmla="*/ 197409 w 804689"/>
                <a:gd name="csY18" fmla="*/ 189905 h 328815"/>
                <a:gd name="csX19" fmla="*/ 195797 w 804689"/>
                <a:gd name="csY19" fmla="*/ 189008 h 328815"/>
                <a:gd name="csX20" fmla="*/ 192928 w 804689"/>
                <a:gd name="csY20" fmla="*/ 187216 h 328815"/>
                <a:gd name="csX21" fmla="*/ 115865 w 804689"/>
                <a:gd name="csY21" fmla="*/ 75192 h 328815"/>
                <a:gd name="csX22" fmla="*/ 114610 w 804689"/>
                <a:gd name="csY22" fmla="*/ 69099 h 328815"/>
                <a:gd name="csX23" fmla="*/ 113894 w 804689"/>
                <a:gd name="csY23" fmla="*/ 64438 h 328815"/>
                <a:gd name="csX24" fmla="*/ 113625 w 804689"/>
                <a:gd name="csY24" fmla="*/ 62734 h 328815"/>
                <a:gd name="csX25" fmla="*/ 111474 w 804689"/>
                <a:gd name="csY25" fmla="*/ 35938 h 328815"/>
                <a:gd name="csX26" fmla="*/ 113176 w 804689"/>
                <a:gd name="csY26" fmla="*/ 12817 h 328815"/>
                <a:gd name="csX27" fmla="*/ 85756 w 804689"/>
                <a:gd name="csY27" fmla="*/ 0 h 328815"/>
                <a:gd name="csX28" fmla="*/ 2509 w 804689"/>
                <a:gd name="csY28" fmla="*/ 0 h 328815"/>
                <a:gd name="csX29" fmla="*/ 0 w 804689"/>
                <a:gd name="csY29" fmla="*/ 35938 h 328815"/>
                <a:gd name="csX30" fmla="*/ 3585 w 804689"/>
                <a:gd name="csY30" fmla="*/ 79224 h 328815"/>
                <a:gd name="csX31" fmla="*/ 4570 w 804689"/>
                <a:gd name="csY31" fmla="*/ 85946 h 328815"/>
                <a:gd name="csX32" fmla="*/ 4929 w 804689"/>
                <a:gd name="csY32" fmla="*/ 88186 h 328815"/>
                <a:gd name="csX33" fmla="*/ 60397 w 804689"/>
                <a:gd name="csY33" fmla="*/ 213295 h 328815"/>
                <a:gd name="csX34" fmla="*/ 62010 w 804689"/>
                <a:gd name="csY34" fmla="*/ 215446 h 328815"/>
                <a:gd name="csX35" fmla="*/ 63713 w 804689"/>
                <a:gd name="csY35" fmla="*/ 217776 h 328815"/>
                <a:gd name="csX36" fmla="*/ 65505 w 804689"/>
                <a:gd name="csY36" fmla="*/ 220196 h 328815"/>
                <a:gd name="csX37" fmla="*/ 67028 w 804689"/>
                <a:gd name="csY37" fmla="*/ 222257 h 328815"/>
                <a:gd name="csX38" fmla="*/ 292843 w 804689"/>
                <a:gd name="csY38" fmla="*/ 328816 h 328815"/>
                <a:gd name="csX39" fmla="*/ 511668 w 804689"/>
                <a:gd name="csY39" fmla="*/ 328816 h 328815"/>
                <a:gd name="csX40" fmla="*/ 734794 w 804689"/>
                <a:gd name="csY40" fmla="*/ 225394 h 328815"/>
                <a:gd name="csX41" fmla="*/ 736407 w 804689"/>
                <a:gd name="csY41" fmla="*/ 223064 h 328815"/>
                <a:gd name="csX42" fmla="*/ 747608 w 804689"/>
                <a:gd name="csY42" fmla="*/ 207740 h 328815"/>
                <a:gd name="csX43" fmla="*/ 799223 w 804689"/>
                <a:gd name="csY43" fmla="*/ 86484 h 32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</a:cxnLst>
              <a:rect l="l" t="t" r="r" b="b"/>
              <a:pathLst>
                <a:path w="804689" h="328815">
                  <a:moveTo>
                    <a:pt x="799403" y="86574"/>
                  </a:moveTo>
                  <a:lnTo>
                    <a:pt x="802090" y="71427"/>
                  </a:lnTo>
                  <a:lnTo>
                    <a:pt x="802539" y="71427"/>
                  </a:lnTo>
                  <a:cubicBezTo>
                    <a:pt x="803973" y="59688"/>
                    <a:pt x="804689" y="47768"/>
                    <a:pt x="804689" y="35938"/>
                  </a:cubicBezTo>
                  <a:cubicBezTo>
                    <a:pt x="804689" y="24109"/>
                    <a:pt x="803973" y="12279"/>
                    <a:pt x="802539" y="449"/>
                  </a:cubicBezTo>
                  <a:lnTo>
                    <a:pt x="718755" y="449"/>
                  </a:lnTo>
                  <a:cubicBezTo>
                    <a:pt x="709166" y="449"/>
                    <a:pt x="700115" y="4302"/>
                    <a:pt x="693306" y="11292"/>
                  </a:cubicBezTo>
                  <a:cubicBezTo>
                    <a:pt x="692768" y="11830"/>
                    <a:pt x="692230" y="12548"/>
                    <a:pt x="691692" y="13353"/>
                  </a:cubicBezTo>
                  <a:cubicBezTo>
                    <a:pt x="692678" y="20882"/>
                    <a:pt x="693127" y="28501"/>
                    <a:pt x="693127" y="35938"/>
                  </a:cubicBezTo>
                  <a:cubicBezTo>
                    <a:pt x="693127" y="43377"/>
                    <a:pt x="692588" y="51442"/>
                    <a:pt x="691603" y="59239"/>
                  </a:cubicBezTo>
                  <a:lnTo>
                    <a:pt x="691603" y="59239"/>
                  </a:lnTo>
                  <a:cubicBezTo>
                    <a:pt x="691603" y="59239"/>
                    <a:pt x="690707" y="66320"/>
                    <a:pt x="690707" y="66320"/>
                  </a:cubicBezTo>
                  <a:cubicBezTo>
                    <a:pt x="682193" y="116775"/>
                    <a:pt x="652444" y="161584"/>
                    <a:pt x="609073" y="189188"/>
                  </a:cubicBezTo>
                  <a:lnTo>
                    <a:pt x="597513" y="196537"/>
                  </a:lnTo>
                  <a:lnTo>
                    <a:pt x="596887" y="195999"/>
                  </a:lnTo>
                  <a:cubicBezTo>
                    <a:pt x="570720" y="209980"/>
                    <a:pt x="541418" y="217327"/>
                    <a:pt x="511758" y="217327"/>
                  </a:cubicBezTo>
                  <a:lnTo>
                    <a:pt x="292932" y="217327"/>
                  </a:lnTo>
                  <a:cubicBezTo>
                    <a:pt x="261121" y="217327"/>
                    <a:pt x="229668" y="208814"/>
                    <a:pt x="201889" y="192592"/>
                  </a:cubicBezTo>
                  <a:cubicBezTo>
                    <a:pt x="200367" y="191697"/>
                    <a:pt x="198933" y="190800"/>
                    <a:pt x="197409" y="189905"/>
                  </a:cubicBezTo>
                  <a:lnTo>
                    <a:pt x="195797" y="189008"/>
                  </a:lnTo>
                  <a:cubicBezTo>
                    <a:pt x="194811" y="188470"/>
                    <a:pt x="193824" y="187844"/>
                    <a:pt x="192928" y="187216"/>
                  </a:cubicBezTo>
                  <a:cubicBezTo>
                    <a:pt x="153412" y="161046"/>
                    <a:pt x="126080" y="121256"/>
                    <a:pt x="115865" y="75192"/>
                  </a:cubicBezTo>
                  <a:cubicBezTo>
                    <a:pt x="115416" y="73221"/>
                    <a:pt x="115059" y="71160"/>
                    <a:pt x="114610" y="69099"/>
                  </a:cubicBezTo>
                  <a:cubicBezTo>
                    <a:pt x="114341" y="67573"/>
                    <a:pt x="114073" y="65961"/>
                    <a:pt x="113894" y="64438"/>
                  </a:cubicBezTo>
                  <a:lnTo>
                    <a:pt x="113625" y="62734"/>
                  </a:lnTo>
                  <a:cubicBezTo>
                    <a:pt x="112101" y="52697"/>
                    <a:pt x="111474" y="44184"/>
                    <a:pt x="111474" y="35938"/>
                  </a:cubicBezTo>
                  <a:cubicBezTo>
                    <a:pt x="111474" y="28770"/>
                    <a:pt x="112011" y="21331"/>
                    <a:pt x="113176" y="12817"/>
                  </a:cubicBezTo>
                  <a:cubicBezTo>
                    <a:pt x="106367" y="4750"/>
                    <a:pt x="96330" y="0"/>
                    <a:pt x="85756" y="0"/>
                  </a:cubicBezTo>
                  <a:lnTo>
                    <a:pt x="2509" y="0"/>
                  </a:lnTo>
                  <a:cubicBezTo>
                    <a:pt x="807" y="13174"/>
                    <a:pt x="0" y="24735"/>
                    <a:pt x="0" y="35938"/>
                  </a:cubicBezTo>
                  <a:cubicBezTo>
                    <a:pt x="0" y="49201"/>
                    <a:pt x="1165" y="62913"/>
                    <a:pt x="3585" y="79224"/>
                  </a:cubicBezTo>
                  <a:lnTo>
                    <a:pt x="4570" y="85946"/>
                  </a:lnTo>
                  <a:cubicBezTo>
                    <a:pt x="4660" y="86664"/>
                    <a:pt x="4750" y="87469"/>
                    <a:pt x="4929" y="88186"/>
                  </a:cubicBezTo>
                  <a:cubicBezTo>
                    <a:pt x="13084" y="133265"/>
                    <a:pt x="32260" y="176552"/>
                    <a:pt x="60397" y="213295"/>
                  </a:cubicBezTo>
                  <a:cubicBezTo>
                    <a:pt x="60935" y="214013"/>
                    <a:pt x="61473" y="214730"/>
                    <a:pt x="62010" y="215446"/>
                  </a:cubicBezTo>
                  <a:cubicBezTo>
                    <a:pt x="62548" y="216253"/>
                    <a:pt x="63175" y="216971"/>
                    <a:pt x="63713" y="217776"/>
                  </a:cubicBezTo>
                  <a:cubicBezTo>
                    <a:pt x="64340" y="218583"/>
                    <a:pt x="64967" y="219388"/>
                    <a:pt x="65505" y="220196"/>
                  </a:cubicBezTo>
                  <a:cubicBezTo>
                    <a:pt x="66043" y="220913"/>
                    <a:pt x="66490" y="221629"/>
                    <a:pt x="67028" y="222257"/>
                  </a:cubicBezTo>
                  <a:cubicBezTo>
                    <a:pt x="123034" y="290010"/>
                    <a:pt x="205295" y="328816"/>
                    <a:pt x="292843" y="328816"/>
                  </a:cubicBezTo>
                  <a:lnTo>
                    <a:pt x="511668" y="328816"/>
                  </a:lnTo>
                  <a:cubicBezTo>
                    <a:pt x="597782" y="328816"/>
                    <a:pt x="678878" y="291174"/>
                    <a:pt x="734794" y="225394"/>
                  </a:cubicBezTo>
                  <a:lnTo>
                    <a:pt x="736407" y="223064"/>
                  </a:lnTo>
                  <a:lnTo>
                    <a:pt x="747608" y="207740"/>
                  </a:lnTo>
                  <a:cubicBezTo>
                    <a:pt x="774132" y="171354"/>
                    <a:pt x="791517" y="130576"/>
                    <a:pt x="799223" y="864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orme libre 22">
              <a:extLst>
                <a:ext uri="{FF2B5EF4-FFF2-40B4-BE49-F238E27FC236}">
                  <a16:creationId xmlns:a16="http://schemas.microsoft.com/office/drawing/2014/main" id="{D852C45F-07AA-4E8C-9481-3E18CA397E17}"/>
                </a:ext>
              </a:extLst>
            </p:cNvPr>
            <p:cNvSpPr/>
            <p:nvPr/>
          </p:nvSpPr>
          <p:spPr>
            <a:xfrm>
              <a:off x="5099535" y="2525852"/>
              <a:ext cx="872337" cy="356635"/>
            </a:xfrm>
            <a:custGeom>
              <a:avLst/>
              <a:gdLst>
                <a:gd name="csX0" fmla="*/ 799940 w 804509"/>
                <a:gd name="csY0" fmla="*/ 85946 h 328905"/>
                <a:gd name="csX1" fmla="*/ 800299 w 804509"/>
                <a:gd name="csY1" fmla="*/ 83705 h 328905"/>
                <a:gd name="csX2" fmla="*/ 800836 w 804509"/>
                <a:gd name="csY2" fmla="*/ 80122 h 328905"/>
                <a:gd name="csX3" fmla="*/ 800836 w 804509"/>
                <a:gd name="csY3" fmla="*/ 79224 h 328905"/>
                <a:gd name="csX4" fmla="*/ 804510 w 804509"/>
                <a:gd name="csY4" fmla="*/ 35938 h 328905"/>
                <a:gd name="csX5" fmla="*/ 802001 w 804509"/>
                <a:gd name="csY5" fmla="*/ 0 h 328905"/>
                <a:gd name="csX6" fmla="*/ 721352 w 804509"/>
                <a:gd name="csY6" fmla="*/ 0 h 328905"/>
                <a:gd name="csX7" fmla="*/ 691692 w 804509"/>
                <a:gd name="csY7" fmla="*/ 16042 h 328905"/>
                <a:gd name="csX8" fmla="*/ 692946 w 804509"/>
                <a:gd name="csY8" fmla="*/ 35938 h 328905"/>
                <a:gd name="csX9" fmla="*/ 691334 w 804509"/>
                <a:gd name="csY9" fmla="*/ 58970 h 328905"/>
                <a:gd name="csX10" fmla="*/ 690258 w 804509"/>
                <a:gd name="csY10" fmla="*/ 66230 h 328905"/>
                <a:gd name="csX11" fmla="*/ 689900 w 804509"/>
                <a:gd name="csY11" fmla="*/ 68471 h 328905"/>
                <a:gd name="csX12" fmla="*/ 689273 w 804509"/>
                <a:gd name="csY12" fmla="*/ 72593 h 328905"/>
                <a:gd name="csX13" fmla="*/ 613105 w 804509"/>
                <a:gd name="csY13" fmla="*/ 186230 h 328905"/>
                <a:gd name="csX14" fmla="*/ 610147 w 804509"/>
                <a:gd name="csY14" fmla="*/ 188022 h 328905"/>
                <a:gd name="csX15" fmla="*/ 608625 w 804509"/>
                <a:gd name="csY15" fmla="*/ 188919 h 328905"/>
                <a:gd name="csX16" fmla="*/ 605309 w 804509"/>
                <a:gd name="csY16" fmla="*/ 190980 h 328905"/>
                <a:gd name="csX17" fmla="*/ 604234 w 804509"/>
                <a:gd name="csY17" fmla="*/ 191608 h 328905"/>
                <a:gd name="csX18" fmla="*/ 511667 w 804509"/>
                <a:gd name="csY18" fmla="*/ 217327 h 328905"/>
                <a:gd name="csX19" fmla="*/ 292753 w 804509"/>
                <a:gd name="csY19" fmla="*/ 217327 h 328905"/>
                <a:gd name="csX20" fmla="*/ 201800 w 804509"/>
                <a:gd name="csY20" fmla="*/ 192592 h 328905"/>
                <a:gd name="csX21" fmla="*/ 197409 w 804509"/>
                <a:gd name="csY21" fmla="*/ 189905 h 328905"/>
                <a:gd name="csX22" fmla="*/ 195706 w 804509"/>
                <a:gd name="csY22" fmla="*/ 188919 h 328905"/>
                <a:gd name="csX23" fmla="*/ 192928 w 804509"/>
                <a:gd name="csY23" fmla="*/ 187216 h 328905"/>
                <a:gd name="csX24" fmla="*/ 115865 w 804509"/>
                <a:gd name="csY24" fmla="*/ 75192 h 328905"/>
                <a:gd name="csX25" fmla="*/ 114610 w 804509"/>
                <a:gd name="csY25" fmla="*/ 69096 h 328905"/>
                <a:gd name="csX26" fmla="*/ 113893 w 804509"/>
                <a:gd name="csY26" fmla="*/ 64348 h 328905"/>
                <a:gd name="csX27" fmla="*/ 113625 w 804509"/>
                <a:gd name="csY27" fmla="*/ 62734 h 328905"/>
                <a:gd name="csX28" fmla="*/ 111474 w 804509"/>
                <a:gd name="csY28" fmla="*/ 35938 h 328905"/>
                <a:gd name="csX29" fmla="*/ 113176 w 804509"/>
                <a:gd name="csY29" fmla="*/ 12817 h 328905"/>
                <a:gd name="csX30" fmla="*/ 85756 w 804509"/>
                <a:gd name="csY30" fmla="*/ 0 h 328905"/>
                <a:gd name="csX31" fmla="*/ 2509 w 804509"/>
                <a:gd name="csY31" fmla="*/ 0 h 328905"/>
                <a:gd name="csX32" fmla="*/ 0 w 804509"/>
                <a:gd name="csY32" fmla="*/ 35938 h 328905"/>
                <a:gd name="csX33" fmla="*/ 3585 w 804509"/>
                <a:gd name="csY33" fmla="*/ 79224 h 328905"/>
                <a:gd name="csX34" fmla="*/ 3585 w 804509"/>
                <a:gd name="csY34" fmla="*/ 79852 h 328905"/>
                <a:gd name="csX35" fmla="*/ 4301 w 804509"/>
                <a:gd name="csY35" fmla="*/ 83705 h 328905"/>
                <a:gd name="csX36" fmla="*/ 4660 w 804509"/>
                <a:gd name="csY36" fmla="*/ 85946 h 328905"/>
                <a:gd name="csX37" fmla="*/ 5019 w 804509"/>
                <a:gd name="csY37" fmla="*/ 88276 h 328905"/>
                <a:gd name="csX38" fmla="*/ 60486 w 804509"/>
                <a:gd name="csY38" fmla="*/ 213385 h 328905"/>
                <a:gd name="csX39" fmla="*/ 62100 w 804509"/>
                <a:gd name="csY39" fmla="*/ 215535 h 328905"/>
                <a:gd name="csX40" fmla="*/ 63802 w 804509"/>
                <a:gd name="csY40" fmla="*/ 217866 h 328905"/>
                <a:gd name="csX41" fmla="*/ 65594 w 804509"/>
                <a:gd name="csY41" fmla="*/ 220286 h 328905"/>
                <a:gd name="csX42" fmla="*/ 67117 w 804509"/>
                <a:gd name="csY42" fmla="*/ 222347 h 328905"/>
                <a:gd name="csX43" fmla="*/ 292843 w 804509"/>
                <a:gd name="csY43" fmla="*/ 328905 h 328905"/>
                <a:gd name="csX44" fmla="*/ 511757 w 804509"/>
                <a:gd name="csY44" fmla="*/ 328905 h 328905"/>
                <a:gd name="csX45" fmla="*/ 737572 w 804509"/>
                <a:gd name="csY45" fmla="*/ 222347 h 328905"/>
                <a:gd name="csX46" fmla="*/ 739095 w 804509"/>
                <a:gd name="csY46" fmla="*/ 220286 h 328905"/>
                <a:gd name="csX47" fmla="*/ 740977 w 804509"/>
                <a:gd name="csY47" fmla="*/ 217776 h 328905"/>
                <a:gd name="csX48" fmla="*/ 742679 w 804509"/>
                <a:gd name="csY48" fmla="*/ 215446 h 328905"/>
                <a:gd name="csX49" fmla="*/ 744293 w 804509"/>
                <a:gd name="csY49" fmla="*/ 213295 h 328905"/>
                <a:gd name="csX50" fmla="*/ 799760 w 804509"/>
                <a:gd name="csY50" fmla="*/ 88186 h 328905"/>
                <a:gd name="csX51" fmla="*/ 800119 w 804509"/>
                <a:gd name="csY51" fmla="*/ 85946 h 3289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804509" h="328905">
                  <a:moveTo>
                    <a:pt x="799940" y="85946"/>
                  </a:moveTo>
                  <a:lnTo>
                    <a:pt x="800299" y="83705"/>
                  </a:lnTo>
                  <a:cubicBezTo>
                    <a:pt x="800477" y="82539"/>
                    <a:pt x="800656" y="81286"/>
                    <a:pt x="800836" y="80122"/>
                  </a:cubicBezTo>
                  <a:lnTo>
                    <a:pt x="800836" y="79224"/>
                  </a:lnTo>
                  <a:cubicBezTo>
                    <a:pt x="803435" y="62913"/>
                    <a:pt x="804510" y="49111"/>
                    <a:pt x="804510" y="35938"/>
                  </a:cubicBezTo>
                  <a:cubicBezTo>
                    <a:pt x="804510" y="24735"/>
                    <a:pt x="803704" y="13174"/>
                    <a:pt x="802001" y="0"/>
                  </a:cubicBezTo>
                  <a:lnTo>
                    <a:pt x="721352" y="0"/>
                  </a:lnTo>
                  <a:cubicBezTo>
                    <a:pt x="709525" y="0"/>
                    <a:pt x="698413" y="6096"/>
                    <a:pt x="691692" y="16042"/>
                  </a:cubicBezTo>
                  <a:cubicBezTo>
                    <a:pt x="692499" y="23392"/>
                    <a:pt x="692946" y="29754"/>
                    <a:pt x="692946" y="35938"/>
                  </a:cubicBezTo>
                  <a:cubicBezTo>
                    <a:pt x="692946" y="43018"/>
                    <a:pt x="692409" y="50278"/>
                    <a:pt x="691334" y="58970"/>
                  </a:cubicBezTo>
                  <a:cubicBezTo>
                    <a:pt x="691065" y="61390"/>
                    <a:pt x="690617" y="63810"/>
                    <a:pt x="690258" y="66230"/>
                  </a:cubicBezTo>
                  <a:cubicBezTo>
                    <a:pt x="690169" y="66946"/>
                    <a:pt x="689989" y="67753"/>
                    <a:pt x="689900" y="68471"/>
                  </a:cubicBezTo>
                  <a:cubicBezTo>
                    <a:pt x="689720" y="69814"/>
                    <a:pt x="689542" y="71249"/>
                    <a:pt x="689273" y="72593"/>
                  </a:cubicBezTo>
                  <a:cubicBezTo>
                    <a:pt x="679684" y="119105"/>
                    <a:pt x="652622" y="159434"/>
                    <a:pt x="613105" y="186230"/>
                  </a:cubicBezTo>
                  <a:cubicBezTo>
                    <a:pt x="612120" y="186858"/>
                    <a:pt x="611134" y="187486"/>
                    <a:pt x="610147" y="188022"/>
                  </a:cubicBezTo>
                  <a:lnTo>
                    <a:pt x="608625" y="188919"/>
                  </a:lnTo>
                  <a:cubicBezTo>
                    <a:pt x="607549" y="189636"/>
                    <a:pt x="606385" y="190262"/>
                    <a:pt x="605309" y="190980"/>
                  </a:cubicBezTo>
                  <a:lnTo>
                    <a:pt x="604234" y="191608"/>
                  </a:lnTo>
                  <a:cubicBezTo>
                    <a:pt x="576097" y="208455"/>
                    <a:pt x="544106" y="217327"/>
                    <a:pt x="511667" y="217327"/>
                  </a:cubicBezTo>
                  <a:lnTo>
                    <a:pt x="292753" y="217327"/>
                  </a:lnTo>
                  <a:cubicBezTo>
                    <a:pt x="260941" y="217327"/>
                    <a:pt x="229489" y="208814"/>
                    <a:pt x="201800" y="192592"/>
                  </a:cubicBezTo>
                  <a:cubicBezTo>
                    <a:pt x="200276" y="191697"/>
                    <a:pt x="198843" y="190800"/>
                    <a:pt x="197409" y="189905"/>
                  </a:cubicBezTo>
                  <a:lnTo>
                    <a:pt x="195706" y="188919"/>
                  </a:lnTo>
                  <a:cubicBezTo>
                    <a:pt x="194810" y="188380"/>
                    <a:pt x="193824" y="187842"/>
                    <a:pt x="192928" y="187216"/>
                  </a:cubicBezTo>
                  <a:cubicBezTo>
                    <a:pt x="153411" y="161046"/>
                    <a:pt x="126080" y="121256"/>
                    <a:pt x="115865" y="75192"/>
                  </a:cubicBezTo>
                  <a:cubicBezTo>
                    <a:pt x="115416" y="73131"/>
                    <a:pt x="115058" y="71160"/>
                    <a:pt x="114610" y="69096"/>
                  </a:cubicBezTo>
                  <a:cubicBezTo>
                    <a:pt x="114341" y="67573"/>
                    <a:pt x="114072" y="65961"/>
                    <a:pt x="113893" y="64348"/>
                  </a:cubicBezTo>
                  <a:lnTo>
                    <a:pt x="113625" y="62734"/>
                  </a:lnTo>
                  <a:cubicBezTo>
                    <a:pt x="112101" y="52697"/>
                    <a:pt x="111474" y="44184"/>
                    <a:pt x="111474" y="35938"/>
                  </a:cubicBezTo>
                  <a:cubicBezTo>
                    <a:pt x="111474" y="28768"/>
                    <a:pt x="112011" y="21331"/>
                    <a:pt x="113176" y="12817"/>
                  </a:cubicBezTo>
                  <a:cubicBezTo>
                    <a:pt x="106366" y="4750"/>
                    <a:pt x="96330" y="0"/>
                    <a:pt x="85756" y="0"/>
                  </a:cubicBezTo>
                  <a:lnTo>
                    <a:pt x="2509" y="0"/>
                  </a:lnTo>
                  <a:cubicBezTo>
                    <a:pt x="806" y="13174"/>
                    <a:pt x="0" y="24735"/>
                    <a:pt x="0" y="35938"/>
                  </a:cubicBezTo>
                  <a:cubicBezTo>
                    <a:pt x="0" y="49111"/>
                    <a:pt x="1165" y="62913"/>
                    <a:pt x="3585" y="79224"/>
                  </a:cubicBezTo>
                  <a:lnTo>
                    <a:pt x="3585" y="79852"/>
                  </a:lnTo>
                  <a:cubicBezTo>
                    <a:pt x="3854" y="81106"/>
                    <a:pt x="4033" y="82452"/>
                    <a:pt x="4301" y="83705"/>
                  </a:cubicBezTo>
                  <a:lnTo>
                    <a:pt x="4660" y="85946"/>
                  </a:lnTo>
                  <a:cubicBezTo>
                    <a:pt x="4750" y="86753"/>
                    <a:pt x="4839" y="87469"/>
                    <a:pt x="5019" y="88276"/>
                  </a:cubicBezTo>
                  <a:cubicBezTo>
                    <a:pt x="13172" y="133355"/>
                    <a:pt x="32349" y="176640"/>
                    <a:pt x="60486" y="213385"/>
                  </a:cubicBezTo>
                  <a:cubicBezTo>
                    <a:pt x="61024" y="214102"/>
                    <a:pt x="61561" y="214818"/>
                    <a:pt x="62100" y="215535"/>
                  </a:cubicBezTo>
                  <a:cubicBezTo>
                    <a:pt x="62637" y="216343"/>
                    <a:pt x="63264" y="217058"/>
                    <a:pt x="63802" y="217866"/>
                  </a:cubicBezTo>
                  <a:cubicBezTo>
                    <a:pt x="64429" y="218673"/>
                    <a:pt x="65056" y="219478"/>
                    <a:pt x="65594" y="220286"/>
                  </a:cubicBezTo>
                  <a:cubicBezTo>
                    <a:pt x="66131" y="221003"/>
                    <a:pt x="66580" y="221719"/>
                    <a:pt x="67117" y="222347"/>
                  </a:cubicBezTo>
                  <a:cubicBezTo>
                    <a:pt x="123123" y="290010"/>
                    <a:pt x="205384" y="328905"/>
                    <a:pt x="292843" y="328905"/>
                  </a:cubicBezTo>
                  <a:lnTo>
                    <a:pt x="511757" y="328905"/>
                  </a:lnTo>
                  <a:cubicBezTo>
                    <a:pt x="599305" y="328905"/>
                    <a:pt x="681567" y="290100"/>
                    <a:pt x="737572" y="222347"/>
                  </a:cubicBezTo>
                  <a:cubicBezTo>
                    <a:pt x="738109" y="221719"/>
                    <a:pt x="738558" y="221003"/>
                    <a:pt x="739095" y="220286"/>
                  </a:cubicBezTo>
                  <a:cubicBezTo>
                    <a:pt x="739723" y="219478"/>
                    <a:pt x="740260" y="218583"/>
                    <a:pt x="740977" y="217776"/>
                  </a:cubicBezTo>
                  <a:cubicBezTo>
                    <a:pt x="741515" y="217058"/>
                    <a:pt x="742142" y="216253"/>
                    <a:pt x="742679" y="215446"/>
                  </a:cubicBezTo>
                  <a:cubicBezTo>
                    <a:pt x="743218" y="214728"/>
                    <a:pt x="743755" y="214013"/>
                    <a:pt x="744293" y="213295"/>
                  </a:cubicBezTo>
                  <a:cubicBezTo>
                    <a:pt x="772341" y="176552"/>
                    <a:pt x="791516" y="133265"/>
                    <a:pt x="799760" y="88186"/>
                  </a:cubicBezTo>
                  <a:cubicBezTo>
                    <a:pt x="799850" y="87469"/>
                    <a:pt x="800029" y="86664"/>
                    <a:pt x="800119" y="8594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orme libre 23">
              <a:extLst>
                <a:ext uri="{FF2B5EF4-FFF2-40B4-BE49-F238E27FC236}">
                  <a16:creationId xmlns:a16="http://schemas.microsoft.com/office/drawing/2014/main" id="{5F3D3678-FFDB-41E6-AA99-09F0DFAB1C7E}"/>
                </a:ext>
              </a:extLst>
            </p:cNvPr>
            <p:cNvSpPr/>
            <p:nvPr/>
          </p:nvSpPr>
          <p:spPr>
            <a:xfrm>
              <a:off x="5185817" y="2247153"/>
              <a:ext cx="699871" cy="145568"/>
            </a:xfrm>
            <a:custGeom>
              <a:avLst/>
              <a:gdLst>
                <a:gd name="csX0" fmla="*/ 213270 w 645453"/>
                <a:gd name="csY0" fmla="*/ 111576 h 134249"/>
                <a:gd name="csX1" fmla="*/ 432184 w 645453"/>
                <a:gd name="csY1" fmla="*/ 111576 h 134249"/>
                <a:gd name="csX2" fmla="*/ 519463 w 645453"/>
                <a:gd name="csY2" fmla="*/ 134250 h 134249"/>
                <a:gd name="csX3" fmla="*/ 641869 w 645453"/>
                <a:gd name="csY3" fmla="*/ 92398 h 134249"/>
                <a:gd name="csX4" fmla="*/ 645454 w 645453"/>
                <a:gd name="csY4" fmla="*/ 92398 h 134249"/>
                <a:gd name="csX5" fmla="*/ 432184 w 645453"/>
                <a:gd name="csY5" fmla="*/ 0 h 134249"/>
                <a:gd name="csX6" fmla="*/ 213270 w 645453"/>
                <a:gd name="csY6" fmla="*/ 0 h 134249"/>
                <a:gd name="csX7" fmla="*/ 0 w 645453"/>
                <a:gd name="csY7" fmla="*/ 92398 h 134249"/>
                <a:gd name="csX8" fmla="*/ 6272 w 645453"/>
                <a:gd name="csY8" fmla="*/ 92398 h 134249"/>
                <a:gd name="csX9" fmla="*/ 127513 w 645453"/>
                <a:gd name="csY9" fmla="*/ 133443 h 134249"/>
                <a:gd name="csX10" fmla="*/ 213360 w 645453"/>
                <a:gd name="csY10" fmla="*/ 111576 h 134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453" h="134249">
                  <a:moveTo>
                    <a:pt x="213270" y="111576"/>
                  </a:moveTo>
                  <a:lnTo>
                    <a:pt x="432184" y="111576"/>
                  </a:lnTo>
                  <a:cubicBezTo>
                    <a:pt x="462562" y="111576"/>
                    <a:pt x="492670" y="119374"/>
                    <a:pt x="519463" y="134250"/>
                  </a:cubicBezTo>
                  <a:cubicBezTo>
                    <a:pt x="554411" y="107274"/>
                    <a:pt x="597692" y="92398"/>
                    <a:pt x="641869" y="92398"/>
                  </a:cubicBezTo>
                  <a:lnTo>
                    <a:pt x="645454" y="92398"/>
                  </a:lnTo>
                  <a:cubicBezTo>
                    <a:pt x="590075" y="33428"/>
                    <a:pt x="513370" y="0"/>
                    <a:pt x="432184" y="0"/>
                  </a:cubicBezTo>
                  <a:lnTo>
                    <a:pt x="213270" y="0"/>
                  </a:lnTo>
                  <a:cubicBezTo>
                    <a:pt x="132084" y="0"/>
                    <a:pt x="55379" y="33428"/>
                    <a:pt x="0" y="92398"/>
                  </a:cubicBezTo>
                  <a:lnTo>
                    <a:pt x="6272" y="92398"/>
                  </a:lnTo>
                  <a:cubicBezTo>
                    <a:pt x="49913" y="92398"/>
                    <a:pt x="92745" y="106916"/>
                    <a:pt x="127513" y="133443"/>
                  </a:cubicBezTo>
                  <a:cubicBezTo>
                    <a:pt x="153949" y="119105"/>
                    <a:pt x="183519" y="111576"/>
                    <a:pt x="213360" y="11157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orme libre 24">
              <a:extLst>
                <a:ext uri="{FF2B5EF4-FFF2-40B4-BE49-F238E27FC236}">
                  <a16:creationId xmlns:a16="http://schemas.microsoft.com/office/drawing/2014/main" id="{26E14757-3383-4365-90A6-6FF64DE47973}"/>
                </a:ext>
              </a:extLst>
            </p:cNvPr>
            <p:cNvSpPr/>
            <p:nvPr/>
          </p:nvSpPr>
          <p:spPr>
            <a:xfrm>
              <a:off x="5944182" y="4104562"/>
              <a:ext cx="303637" cy="120985"/>
            </a:xfrm>
            <a:custGeom>
              <a:avLst/>
              <a:gdLst>
                <a:gd name="csX0" fmla="*/ 234416 w 280028"/>
                <a:gd name="csY0" fmla="*/ 111578 h 111578"/>
                <a:gd name="csX1" fmla="*/ 280028 w 280028"/>
                <a:gd name="csY1" fmla="*/ 0 h 111578"/>
                <a:gd name="csX2" fmla="*/ 0 w 280028"/>
                <a:gd name="csY2" fmla="*/ 0 h 111578"/>
                <a:gd name="csX3" fmla="*/ 45611 w 280028"/>
                <a:gd name="csY3" fmla="*/ 111578 h 111578"/>
                <a:gd name="csX4" fmla="*/ 234416 w 280028"/>
                <a:gd name="csY4" fmla="*/ 111578 h 111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0028" h="111578">
                  <a:moveTo>
                    <a:pt x="234416" y="111578"/>
                  </a:moveTo>
                  <a:cubicBezTo>
                    <a:pt x="242392" y="71608"/>
                    <a:pt x="257626" y="34146"/>
                    <a:pt x="280028" y="0"/>
                  </a:cubicBezTo>
                  <a:lnTo>
                    <a:pt x="0" y="0"/>
                  </a:lnTo>
                  <a:cubicBezTo>
                    <a:pt x="22313" y="34146"/>
                    <a:pt x="37635" y="71608"/>
                    <a:pt x="45611" y="111578"/>
                  </a:cubicBezTo>
                  <a:lnTo>
                    <a:pt x="234416" y="1115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orme libre 25">
              <a:extLst>
                <a:ext uri="{FF2B5EF4-FFF2-40B4-BE49-F238E27FC236}">
                  <a16:creationId xmlns:a16="http://schemas.microsoft.com/office/drawing/2014/main" id="{E202463C-AC23-4816-BAF5-A93CB41DC7D1}"/>
                </a:ext>
              </a:extLst>
            </p:cNvPr>
            <p:cNvSpPr/>
            <p:nvPr/>
          </p:nvSpPr>
          <p:spPr>
            <a:xfrm>
              <a:off x="5690293" y="4155580"/>
              <a:ext cx="808597" cy="326316"/>
            </a:xfrm>
            <a:custGeom>
              <a:avLst/>
              <a:gdLst>
                <a:gd name="csX0" fmla="*/ 679505 w 745725"/>
                <a:gd name="csY0" fmla="*/ 263303 h 300943"/>
                <a:gd name="csX1" fmla="*/ 681028 w 745725"/>
                <a:gd name="csY1" fmla="*/ 262137 h 300943"/>
                <a:gd name="csX2" fmla="*/ 683179 w 745725"/>
                <a:gd name="csY2" fmla="*/ 260435 h 300943"/>
                <a:gd name="csX3" fmla="*/ 684881 w 745725"/>
                <a:gd name="csY3" fmla="*/ 258912 h 300943"/>
                <a:gd name="csX4" fmla="*/ 686584 w 745725"/>
                <a:gd name="csY4" fmla="*/ 257389 h 300943"/>
                <a:gd name="csX5" fmla="*/ 745726 w 745725"/>
                <a:gd name="csY5" fmla="*/ 126992 h 300943"/>
                <a:gd name="csX6" fmla="*/ 691512 w 745725"/>
                <a:gd name="csY6" fmla="*/ 1166 h 300943"/>
                <a:gd name="csX7" fmla="*/ 628786 w 745725"/>
                <a:gd name="csY7" fmla="*/ 102257 h 300943"/>
                <a:gd name="csX8" fmla="*/ 634163 w 745725"/>
                <a:gd name="csY8" fmla="*/ 127082 h 300943"/>
                <a:gd name="csX9" fmla="*/ 627621 w 745725"/>
                <a:gd name="csY9" fmla="*/ 154416 h 300943"/>
                <a:gd name="csX10" fmla="*/ 623409 w 745725"/>
                <a:gd name="csY10" fmla="*/ 162123 h 300943"/>
                <a:gd name="csX11" fmla="*/ 619825 w 745725"/>
                <a:gd name="csY11" fmla="*/ 166604 h 300943"/>
                <a:gd name="csX12" fmla="*/ 618929 w 745725"/>
                <a:gd name="csY12" fmla="*/ 167590 h 300943"/>
                <a:gd name="csX13" fmla="*/ 571794 w 745725"/>
                <a:gd name="csY13" fmla="*/ 189457 h 300943"/>
                <a:gd name="csX14" fmla="*/ 173930 w 745725"/>
                <a:gd name="csY14" fmla="*/ 189457 h 300943"/>
                <a:gd name="csX15" fmla="*/ 129126 w 745725"/>
                <a:gd name="csY15" fmla="*/ 170367 h 300943"/>
                <a:gd name="csX16" fmla="*/ 125363 w 745725"/>
                <a:gd name="csY16" fmla="*/ 165886 h 300943"/>
                <a:gd name="csX17" fmla="*/ 124825 w 745725"/>
                <a:gd name="csY17" fmla="*/ 165170 h 300943"/>
                <a:gd name="csX18" fmla="*/ 120434 w 745725"/>
                <a:gd name="csY18" fmla="*/ 158718 h 300943"/>
                <a:gd name="csX19" fmla="*/ 111473 w 745725"/>
                <a:gd name="csY19" fmla="*/ 126903 h 300943"/>
                <a:gd name="csX20" fmla="*/ 118822 w 745725"/>
                <a:gd name="csY20" fmla="*/ 98045 h 300943"/>
                <a:gd name="csX21" fmla="*/ 55288 w 745725"/>
                <a:gd name="csY21" fmla="*/ 0 h 300943"/>
                <a:gd name="csX22" fmla="*/ 0 w 745725"/>
                <a:gd name="csY22" fmla="*/ 126903 h 300943"/>
                <a:gd name="csX23" fmla="*/ 60127 w 745725"/>
                <a:gd name="csY23" fmla="*/ 258194 h 300943"/>
                <a:gd name="csX24" fmla="*/ 60127 w 745725"/>
                <a:gd name="csY24" fmla="*/ 258194 h 300943"/>
                <a:gd name="csX25" fmla="*/ 61830 w 745725"/>
                <a:gd name="csY25" fmla="*/ 259809 h 300943"/>
                <a:gd name="csX26" fmla="*/ 63532 w 745725"/>
                <a:gd name="csY26" fmla="*/ 261332 h 300943"/>
                <a:gd name="csX27" fmla="*/ 65324 w 745725"/>
                <a:gd name="csY27" fmla="*/ 262675 h 300943"/>
                <a:gd name="csX28" fmla="*/ 67296 w 745725"/>
                <a:gd name="csY28" fmla="*/ 264111 h 300943"/>
                <a:gd name="csX29" fmla="*/ 173930 w 745725"/>
                <a:gd name="csY29" fmla="*/ 300943 h 300943"/>
                <a:gd name="csX30" fmla="*/ 571794 w 745725"/>
                <a:gd name="csY30" fmla="*/ 300943 h 300943"/>
                <a:gd name="csX31" fmla="*/ 679594 w 745725"/>
                <a:gd name="csY31" fmla="*/ 263303 h 3009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745725" h="300943">
                  <a:moveTo>
                    <a:pt x="679505" y="263303"/>
                  </a:moveTo>
                  <a:lnTo>
                    <a:pt x="681028" y="262137"/>
                  </a:lnTo>
                  <a:cubicBezTo>
                    <a:pt x="681745" y="261601"/>
                    <a:pt x="682461" y="261063"/>
                    <a:pt x="683179" y="260435"/>
                  </a:cubicBezTo>
                  <a:cubicBezTo>
                    <a:pt x="683716" y="259986"/>
                    <a:pt x="684344" y="259450"/>
                    <a:pt x="684881" y="258912"/>
                  </a:cubicBezTo>
                  <a:cubicBezTo>
                    <a:pt x="685419" y="258374"/>
                    <a:pt x="686046" y="257836"/>
                    <a:pt x="686584" y="257389"/>
                  </a:cubicBezTo>
                  <a:cubicBezTo>
                    <a:pt x="724130" y="224228"/>
                    <a:pt x="745726" y="176732"/>
                    <a:pt x="745726" y="126992"/>
                  </a:cubicBezTo>
                  <a:cubicBezTo>
                    <a:pt x="745726" y="77253"/>
                    <a:pt x="726012" y="34056"/>
                    <a:pt x="691512" y="1166"/>
                  </a:cubicBezTo>
                  <a:cubicBezTo>
                    <a:pt x="657998" y="25184"/>
                    <a:pt x="635417" y="61570"/>
                    <a:pt x="628786" y="102257"/>
                  </a:cubicBezTo>
                  <a:cubicBezTo>
                    <a:pt x="632370" y="110322"/>
                    <a:pt x="634163" y="118658"/>
                    <a:pt x="634163" y="127082"/>
                  </a:cubicBezTo>
                  <a:cubicBezTo>
                    <a:pt x="634163" y="136403"/>
                    <a:pt x="632011" y="145544"/>
                    <a:pt x="627621" y="154416"/>
                  </a:cubicBezTo>
                  <a:cubicBezTo>
                    <a:pt x="626367" y="157014"/>
                    <a:pt x="625023" y="159613"/>
                    <a:pt x="623409" y="162123"/>
                  </a:cubicBezTo>
                  <a:cubicBezTo>
                    <a:pt x="622334" y="163735"/>
                    <a:pt x="621079" y="165170"/>
                    <a:pt x="619825" y="166604"/>
                  </a:cubicBezTo>
                  <a:lnTo>
                    <a:pt x="618929" y="167590"/>
                  </a:lnTo>
                  <a:cubicBezTo>
                    <a:pt x="606922" y="181480"/>
                    <a:pt x="589716" y="189457"/>
                    <a:pt x="571794" y="189457"/>
                  </a:cubicBezTo>
                  <a:lnTo>
                    <a:pt x="173930" y="189457"/>
                  </a:lnTo>
                  <a:cubicBezTo>
                    <a:pt x="156995" y="189457"/>
                    <a:pt x="141044" y="182646"/>
                    <a:pt x="129126" y="170367"/>
                  </a:cubicBezTo>
                  <a:cubicBezTo>
                    <a:pt x="127783" y="168934"/>
                    <a:pt x="126528" y="167411"/>
                    <a:pt x="125363" y="165886"/>
                  </a:cubicBezTo>
                  <a:lnTo>
                    <a:pt x="124825" y="165170"/>
                  </a:lnTo>
                  <a:cubicBezTo>
                    <a:pt x="123212" y="163109"/>
                    <a:pt x="121689" y="160959"/>
                    <a:pt x="120434" y="158718"/>
                  </a:cubicBezTo>
                  <a:cubicBezTo>
                    <a:pt x="114609" y="148859"/>
                    <a:pt x="111473" y="137926"/>
                    <a:pt x="111473" y="126903"/>
                  </a:cubicBezTo>
                  <a:cubicBezTo>
                    <a:pt x="111473" y="117044"/>
                    <a:pt x="113982" y="107097"/>
                    <a:pt x="118822" y="98045"/>
                  </a:cubicBezTo>
                  <a:cubicBezTo>
                    <a:pt x="111294" y="58432"/>
                    <a:pt x="88354" y="23123"/>
                    <a:pt x="55288" y="0"/>
                  </a:cubicBezTo>
                  <a:cubicBezTo>
                    <a:pt x="20072" y="32982"/>
                    <a:pt x="0" y="78866"/>
                    <a:pt x="0" y="126903"/>
                  </a:cubicBezTo>
                  <a:cubicBezTo>
                    <a:pt x="0" y="174938"/>
                    <a:pt x="21954" y="224946"/>
                    <a:pt x="60127" y="258194"/>
                  </a:cubicBezTo>
                  <a:lnTo>
                    <a:pt x="60127" y="258194"/>
                  </a:lnTo>
                  <a:cubicBezTo>
                    <a:pt x="60754" y="258733"/>
                    <a:pt x="61292" y="259271"/>
                    <a:pt x="61830" y="259809"/>
                  </a:cubicBezTo>
                  <a:cubicBezTo>
                    <a:pt x="62368" y="260345"/>
                    <a:pt x="62906" y="260794"/>
                    <a:pt x="63532" y="261332"/>
                  </a:cubicBezTo>
                  <a:cubicBezTo>
                    <a:pt x="64071" y="261781"/>
                    <a:pt x="64697" y="262227"/>
                    <a:pt x="65324" y="262675"/>
                  </a:cubicBezTo>
                  <a:cubicBezTo>
                    <a:pt x="65952" y="263124"/>
                    <a:pt x="66669" y="263662"/>
                    <a:pt x="67296" y="264111"/>
                  </a:cubicBezTo>
                  <a:cubicBezTo>
                    <a:pt x="98211" y="288218"/>
                    <a:pt x="135130" y="300943"/>
                    <a:pt x="173930" y="300943"/>
                  </a:cubicBezTo>
                  <a:lnTo>
                    <a:pt x="571794" y="300943"/>
                  </a:lnTo>
                  <a:cubicBezTo>
                    <a:pt x="611223" y="300943"/>
                    <a:pt x="648500" y="287949"/>
                    <a:pt x="679594" y="2633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orme libre 26">
              <a:extLst>
                <a:ext uri="{FF2B5EF4-FFF2-40B4-BE49-F238E27FC236}">
                  <a16:creationId xmlns:a16="http://schemas.microsoft.com/office/drawing/2014/main" id="{97A65517-7249-4C0C-A2A8-BE6F0F8C0B11}"/>
                </a:ext>
              </a:extLst>
            </p:cNvPr>
            <p:cNvSpPr/>
            <p:nvPr/>
          </p:nvSpPr>
          <p:spPr>
            <a:xfrm>
              <a:off x="6810885" y="4104468"/>
              <a:ext cx="808793" cy="377427"/>
            </a:xfrm>
            <a:custGeom>
              <a:avLst/>
              <a:gdLst>
                <a:gd name="csX0" fmla="*/ 571796 w 745905"/>
                <a:gd name="csY0" fmla="*/ 88 h 348080"/>
                <a:gd name="csX1" fmla="*/ 234148 w 745905"/>
                <a:gd name="csY1" fmla="*/ 88 h 348080"/>
                <a:gd name="csX2" fmla="*/ 279759 w 745905"/>
                <a:gd name="csY2" fmla="*/ 111666 h 348080"/>
                <a:gd name="csX3" fmla="*/ 571796 w 745905"/>
                <a:gd name="csY3" fmla="*/ 111666 h 348080"/>
                <a:gd name="csX4" fmla="*/ 634253 w 745905"/>
                <a:gd name="csY4" fmla="*/ 174130 h 348080"/>
                <a:gd name="csX5" fmla="*/ 571796 w 745905"/>
                <a:gd name="csY5" fmla="*/ 236595 h 348080"/>
                <a:gd name="csX6" fmla="*/ 173931 w 745905"/>
                <a:gd name="csY6" fmla="*/ 236595 h 348080"/>
                <a:gd name="csX7" fmla="*/ 129127 w 745905"/>
                <a:gd name="csY7" fmla="*/ 217505 h 348080"/>
                <a:gd name="csX8" fmla="*/ 125363 w 745905"/>
                <a:gd name="csY8" fmla="*/ 213024 h 348080"/>
                <a:gd name="csX9" fmla="*/ 124826 w 745905"/>
                <a:gd name="csY9" fmla="*/ 212308 h 348080"/>
                <a:gd name="csX10" fmla="*/ 120435 w 745905"/>
                <a:gd name="csY10" fmla="*/ 205856 h 348080"/>
                <a:gd name="csX11" fmla="*/ 111474 w 745905"/>
                <a:gd name="csY11" fmla="*/ 174040 h 348080"/>
                <a:gd name="csX12" fmla="*/ 118822 w 745905"/>
                <a:gd name="csY12" fmla="*/ 145183 h 348080"/>
                <a:gd name="csX13" fmla="*/ 55289 w 745905"/>
                <a:gd name="csY13" fmla="*/ 47138 h 348080"/>
                <a:gd name="csX14" fmla="*/ 0 w 745905"/>
                <a:gd name="csY14" fmla="*/ 174040 h 348080"/>
                <a:gd name="csX15" fmla="*/ 60217 w 745905"/>
                <a:gd name="csY15" fmla="*/ 305332 h 348080"/>
                <a:gd name="csX16" fmla="*/ 61920 w 745905"/>
                <a:gd name="csY16" fmla="*/ 306947 h 348080"/>
                <a:gd name="csX17" fmla="*/ 63622 w 745905"/>
                <a:gd name="csY17" fmla="*/ 308470 h 348080"/>
                <a:gd name="csX18" fmla="*/ 65415 w 745905"/>
                <a:gd name="csY18" fmla="*/ 309813 h 348080"/>
                <a:gd name="csX19" fmla="*/ 67386 w 745905"/>
                <a:gd name="csY19" fmla="*/ 311249 h 348080"/>
                <a:gd name="csX20" fmla="*/ 174021 w 745905"/>
                <a:gd name="csY20" fmla="*/ 348081 h 348080"/>
                <a:gd name="csX21" fmla="*/ 571885 w 745905"/>
                <a:gd name="csY21" fmla="*/ 348081 h 348080"/>
                <a:gd name="csX22" fmla="*/ 745905 w 745905"/>
                <a:gd name="csY22" fmla="*/ 174040 h 348080"/>
                <a:gd name="csX23" fmla="*/ 571885 w 745905"/>
                <a:gd name="csY23" fmla="*/ 0 h 348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45905" h="348080">
                  <a:moveTo>
                    <a:pt x="571796" y="88"/>
                  </a:moveTo>
                  <a:lnTo>
                    <a:pt x="234148" y="88"/>
                  </a:lnTo>
                  <a:cubicBezTo>
                    <a:pt x="256461" y="34233"/>
                    <a:pt x="271784" y="71696"/>
                    <a:pt x="279759" y="111666"/>
                  </a:cubicBezTo>
                  <a:lnTo>
                    <a:pt x="571796" y="111666"/>
                  </a:lnTo>
                  <a:cubicBezTo>
                    <a:pt x="606205" y="111666"/>
                    <a:pt x="634253" y="139715"/>
                    <a:pt x="634253" y="174130"/>
                  </a:cubicBezTo>
                  <a:cubicBezTo>
                    <a:pt x="634253" y="208543"/>
                    <a:pt x="606205" y="236595"/>
                    <a:pt x="571796" y="236595"/>
                  </a:cubicBezTo>
                  <a:lnTo>
                    <a:pt x="173931" y="236595"/>
                  </a:lnTo>
                  <a:cubicBezTo>
                    <a:pt x="156995" y="236595"/>
                    <a:pt x="141044" y="229784"/>
                    <a:pt x="129127" y="217505"/>
                  </a:cubicBezTo>
                  <a:cubicBezTo>
                    <a:pt x="127783" y="216071"/>
                    <a:pt x="126528" y="214549"/>
                    <a:pt x="125363" y="213024"/>
                  </a:cubicBezTo>
                  <a:lnTo>
                    <a:pt x="124826" y="212308"/>
                  </a:lnTo>
                  <a:cubicBezTo>
                    <a:pt x="123212" y="210247"/>
                    <a:pt x="121778" y="208096"/>
                    <a:pt x="120435" y="205856"/>
                  </a:cubicBezTo>
                  <a:cubicBezTo>
                    <a:pt x="114610" y="195997"/>
                    <a:pt x="111474" y="185063"/>
                    <a:pt x="111474" y="174040"/>
                  </a:cubicBezTo>
                  <a:cubicBezTo>
                    <a:pt x="111474" y="164181"/>
                    <a:pt x="113982" y="154235"/>
                    <a:pt x="118822" y="145183"/>
                  </a:cubicBezTo>
                  <a:cubicBezTo>
                    <a:pt x="111295" y="105570"/>
                    <a:pt x="88354" y="70260"/>
                    <a:pt x="55289" y="47138"/>
                  </a:cubicBezTo>
                  <a:cubicBezTo>
                    <a:pt x="20072" y="80119"/>
                    <a:pt x="0" y="126003"/>
                    <a:pt x="0" y="174040"/>
                  </a:cubicBezTo>
                  <a:cubicBezTo>
                    <a:pt x="0" y="222075"/>
                    <a:pt x="21954" y="272173"/>
                    <a:pt x="60217" y="305332"/>
                  </a:cubicBezTo>
                  <a:cubicBezTo>
                    <a:pt x="60845" y="305870"/>
                    <a:pt x="61382" y="306409"/>
                    <a:pt x="61920" y="306947"/>
                  </a:cubicBezTo>
                  <a:cubicBezTo>
                    <a:pt x="62457" y="307483"/>
                    <a:pt x="62995" y="308021"/>
                    <a:pt x="63622" y="308470"/>
                  </a:cubicBezTo>
                  <a:cubicBezTo>
                    <a:pt x="64160" y="308918"/>
                    <a:pt x="64787" y="309365"/>
                    <a:pt x="65415" y="309813"/>
                  </a:cubicBezTo>
                  <a:cubicBezTo>
                    <a:pt x="66042" y="310262"/>
                    <a:pt x="66758" y="310800"/>
                    <a:pt x="67386" y="311249"/>
                  </a:cubicBezTo>
                  <a:cubicBezTo>
                    <a:pt x="98301" y="335356"/>
                    <a:pt x="135220" y="348081"/>
                    <a:pt x="174021" y="348081"/>
                  </a:cubicBezTo>
                  <a:lnTo>
                    <a:pt x="571885" y="348081"/>
                  </a:lnTo>
                  <a:cubicBezTo>
                    <a:pt x="667856" y="348081"/>
                    <a:pt x="745905" y="270023"/>
                    <a:pt x="745905" y="174040"/>
                  </a:cubicBezTo>
                  <a:cubicBezTo>
                    <a:pt x="745905" y="78058"/>
                    <a:pt x="667856" y="0"/>
                    <a:pt x="571885" y="0"/>
                  </a:cubicBezTo>
                  <a:close/>
                </a:path>
              </a:pathLst>
            </a:cu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orme libre 27">
              <a:extLst>
                <a:ext uri="{FF2B5EF4-FFF2-40B4-BE49-F238E27FC236}">
                  <a16:creationId xmlns:a16="http://schemas.microsoft.com/office/drawing/2014/main" id="{B56AD76D-6785-4394-9832-8EEA798FD0AA}"/>
                </a:ext>
              </a:extLst>
            </p:cNvPr>
            <p:cNvSpPr/>
            <p:nvPr/>
          </p:nvSpPr>
          <p:spPr>
            <a:xfrm>
              <a:off x="4572421" y="4104468"/>
              <a:ext cx="808695" cy="377427"/>
            </a:xfrm>
            <a:custGeom>
              <a:avLst/>
              <a:gdLst>
                <a:gd name="csX0" fmla="*/ 678072 w 745815"/>
                <a:gd name="csY0" fmla="*/ 311605 h 348080"/>
                <a:gd name="csX1" fmla="*/ 678788 w 745815"/>
                <a:gd name="csY1" fmla="*/ 311069 h 348080"/>
                <a:gd name="csX2" fmla="*/ 680491 w 745815"/>
                <a:gd name="csY2" fmla="*/ 309813 h 348080"/>
                <a:gd name="csX3" fmla="*/ 682283 w 745815"/>
                <a:gd name="csY3" fmla="*/ 308470 h 348080"/>
                <a:gd name="csX4" fmla="*/ 683897 w 745815"/>
                <a:gd name="csY4" fmla="*/ 307034 h 348080"/>
                <a:gd name="csX5" fmla="*/ 685599 w 745815"/>
                <a:gd name="csY5" fmla="*/ 305422 h 348080"/>
                <a:gd name="csX6" fmla="*/ 745816 w 745815"/>
                <a:gd name="csY6" fmla="*/ 174130 h 348080"/>
                <a:gd name="csX7" fmla="*/ 690528 w 745815"/>
                <a:gd name="csY7" fmla="*/ 47227 h 348080"/>
                <a:gd name="csX8" fmla="*/ 626994 w 745815"/>
                <a:gd name="csY8" fmla="*/ 145273 h 348080"/>
                <a:gd name="csX9" fmla="*/ 634342 w 745815"/>
                <a:gd name="csY9" fmla="*/ 174130 h 348080"/>
                <a:gd name="csX10" fmla="*/ 625382 w 745815"/>
                <a:gd name="csY10" fmla="*/ 205856 h 348080"/>
                <a:gd name="csX11" fmla="*/ 620991 w 745815"/>
                <a:gd name="csY11" fmla="*/ 212308 h 348080"/>
                <a:gd name="csX12" fmla="*/ 620453 w 745815"/>
                <a:gd name="csY12" fmla="*/ 212934 h 348080"/>
                <a:gd name="csX13" fmla="*/ 616690 w 745815"/>
                <a:gd name="csY13" fmla="*/ 217415 h 348080"/>
                <a:gd name="csX14" fmla="*/ 571885 w 745815"/>
                <a:gd name="csY14" fmla="*/ 236505 h 348080"/>
                <a:gd name="csX15" fmla="*/ 174021 w 745815"/>
                <a:gd name="csY15" fmla="*/ 236505 h 348080"/>
                <a:gd name="csX16" fmla="*/ 111564 w 745815"/>
                <a:gd name="csY16" fmla="*/ 174040 h 348080"/>
                <a:gd name="csX17" fmla="*/ 174021 w 745815"/>
                <a:gd name="csY17" fmla="*/ 111576 h 348080"/>
                <a:gd name="csX18" fmla="*/ 466057 w 745815"/>
                <a:gd name="csY18" fmla="*/ 111576 h 348080"/>
                <a:gd name="csX19" fmla="*/ 511667 w 745815"/>
                <a:gd name="csY19" fmla="*/ 0 h 348080"/>
                <a:gd name="csX20" fmla="*/ 174021 w 745815"/>
                <a:gd name="csY20" fmla="*/ 0 h 348080"/>
                <a:gd name="csX21" fmla="*/ 0 w 745815"/>
                <a:gd name="csY21" fmla="*/ 174040 h 348080"/>
                <a:gd name="csX22" fmla="*/ 174021 w 745815"/>
                <a:gd name="csY22" fmla="*/ 348081 h 348080"/>
                <a:gd name="csX23" fmla="*/ 571885 w 745815"/>
                <a:gd name="csY23" fmla="*/ 348081 h 348080"/>
                <a:gd name="csX24" fmla="*/ 678072 w 745815"/>
                <a:gd name="csY24" fmla="*/ 311605 h 3480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745815" h="348080">
                  <a:moveTo>
                    <a:pt x="678072" y="311605"/>
                  </a:moveTo>
                  <a:lnTo>
                    <a:pt x="678788" y="311069"/>
                  </a:lnTo>
                  <a:cubicBezTo>
                    <a:pt x="679326" y="310621"/>
                    <a:pt x="679953" y="310172"/>
                    <a:pt x="680491" y="309813"/>
                  </a:cubicBezTo>
                  <a:cubicBezTo>
                    <a:pt x="681118" y="309365"/>
                    <a:pt x="681745" y="308918"/>
                    <a:pt x="682283" y="308470"/>
                  </a:cubicBezTo>
                  <a:cubicBezTo>
                    <a:pt x="682821" y="308021"/>
                    <a:pt x="683358" y="307483"/>
                    <a:pt x="683897" y="307034"/>
                  </a:cubicBezTo>
                  <a:cubicBezTo>
                    <a:pt x="684434" y="306498"/>
                    <a:pt x="685061" y="305960"/>
                    <a:pt x="685599" y="305422"/>
                  </a:cubicBezTo>
                  <a:cubicBezTo>
                    <a:pt x="723862" y="272173"/>
                    <a:pt x="745816" y="224316"/>
                    <a:pt x="745816" y="174130"/>
                  </a:cubicBezTo>
                  <a:cubicBezTo>
                    <a:pt x="745816" y="123942"/>
                    <a:pt x="725743" y="80209"/>
                    <a:pt x="690528" y="47227"/>
                  </a:cubicBezTo>
                  <a:cubicBezTo>
                    <a:pt x="657372" y="70350"/>
                    <a:pt x="634432" y="105660"/>
                    <a:pt x="626994" y="145273"/>
                  </a:cubicBezTo>
                  <a:cubicBezTo>
                    <a:pt x="631743" y="154325"/>
                    <a:pt x="634342" y="164271"/>
                    <a:pt x="634342" y="174130"/>
                  </a:cubicBezTo>
                  <a:cubicBezTo>
                    <a:pt x="634342" y="185063"/>
                    <a:pt x="631296" y="196087"/>
                    <a:pt x="625382" y="205856"/>
                  </a:cubicBezTo>
                  <a:cubicBezTo>
                    <a:pt x="624037" y="208096"/>
                    <a:pt x="622603" y="210247"/>
                    <a:pt x="620991" y="212308"/>
                  </a:cubicBezTo>
                  <a:lnTo>
                    <a:pt x="620453" y="212934"/>
                  </a:lnTo>
                  <a:cubicBezTo>
                    <a:pt x="619288" y="214459"/>
                    <a:pt x="618033" y="215982"/>
                    <a:pt x="616690" y="217415"/>
                  </a:cubicBezTo>
                  <a:cubicBezTo>
                    <a:pt x="604592" y="229784"/>
                    <a:pt x="588732" y="236505"/>
                    <a:pt x="571885" y="236505"/>
                  </a:cubicBezTo>
                  <a:lnTo>
                    <a:pt x="174021" y="236505"/>
                  </a:lnTo>
                  <a:cubicBezTo>
                    <a:pt x="139610" y="236505"/>
                    <a:pt x="111564" y="208453"/>
                    <a:pt x="111564" y="174040"/>
                  </a:cubicBezTo>
                  <a:cubicBezTo>
                    <a:pt x="111564" y="139626"/>
                    <a:pt x="139610" y="111576"/>
                    <a:pt x="174021" y="111576"/>
                  </a:cubicBezTo>
                  <a:lnTo>
                    <a:pt x="466057" y="111576"/>
                  </a:lnTo>
                  <a:cubicBezTo>
                    <a:pt x="474032" y="71606"/>
                    <a:pt x="489265" y="34143"/>
                    <a:pt x="511667" y="0"/>
                  </a:cubicBezTo>
                  <a:lnTo>
                    <a:pt x="174021" y="0"/>
                  </a:lnTo>
                  <a:cubicBezTo>
                    <a:pt x="78049" y="0"/>
                    <a:pt x="0" y="78058"/>
                    <a:pt x="0" y="174040"/>
                  </a:cubicBezTo>
                  <a:cubicBezTo>
                    <a:pt x="0" y="270023"/>
                    <a:pt x="78049" y="348081"/>
                    <a:pt x="174021" y="348081"/>
                  </a:cubicBezTo>
                  <a:lnTo>
                    <a:pt x="571885" y="348081"/>
                  </a:lnTo>
                  <a:cubicBezTo>
                    <a:pt x="610506" y="348081"/>
                    <a:pt x="647246" y="335445"/>
                    <a:pt x="678072" y="311605"/>
                  </a:cubicBezTo>
                  <a:close/>
                </a:path>
              </a:pathLst>
            </a:cu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orme libre 28">
              <a:extLst>
                <a:ext uri="{FF2B5EF4-FFF2-40B4-BE49-F238E27FC236}">
                  <a16:creationId xmlns:a16="http://schemas.microsoft.com/office/drawing/2014/main" id="{847DC7A0-4899-4CA3-967F-B96B36452C35}"/>
                </a:ext>
              </a:extLst>
            </p:cNvPr>
            <p:cNvSpPr/>
            <p:nvPr/>
          </p:nvSpPr>
          <p:spPr>
            <a:xfrm>
              <a:off x="5099341" y="3975516"/>
              <a:ext cx="872337" cy="356633"/>
            </a:xfrm>
            <a:custGeom>
              <a:avLst/>
              <a:gdLst>
                <a:gd name="csX0" fmla="*/ 5288 w 804509"/>
                <a:gd name="csY0" fmla="*/ 242329 h 328903"/>
                <a:gd name="csX1" fmla="*/ 2599 w 804509"/>
                <a:gd name="csY1" fmla="*/ 257477 h 328903"/>
                <a:gd name="csX2" fmla="*/ 2151 w 804509"/>
                <a:gd name="csY2" fmla="*/ 257477 h 328903"/>
                <a:gd name="csX3" fmla="*/ 0 w 804509"/>
                <a:gd name="csY3" fmla="*/ 292966 h 328903"/>
                <a:gd name="csX4" fmla="*/ 2151 w 804509"/>
                <a:gd name="csY4" fmla="*/ 328455 h 328903"/>
                <a:gd name="csX5" fmla="*/ 85936 w 804509"/>
                <a:gd name="csY5" fmla="*/ 328455 h 328903"/>
                <a:gd name="csX6" fmla="*/ 111384 w 804509"/>
                <a:gd name="csY6" fmla="*/ 317611 h 328903"/>
                <a:gd name="csX7" fmla="*/ 112997 w 804509"/>
                <a:gd name="csY7" fmla="*/ 315550 h 328903"/>
                <a:gd name="csX8" fmla="*/ 111564 w 804509"/>
                <a:gd name="csY8" fmla="*/ 292966 h 328903"/>
                <a:gd name="csX9" fmla="*/ 113087 w 804509"/>
                <a:gd name="csY9" fmla="*/ 269664 h 328903"/>
                <a:gd name="csX10" fmla="*/ 113087 w 804509"/>
                <a:gd name="csY10" fmla="*/ 269664 h 328903"/>
                <a:gd name="csX11" fmla="*/ 113983 w 804509"/>
                <a:gd name="csY11" fmla="*/ 262584 h 328903"/>
                <a:gd name="csX12" fmla="*/ 195617 w 804509"/>
                <a:gd name="csY12" fmla="*/ 139715 h 328903"/>
                <a:gd name="csX13" fmla="*/ 207086 w 804509"/>
                <a:gd name="csY13" fmla="*/ 132368 h 328903"/>
                <a:gd name="csX14" fmla="*/ 207714 w 804509"/>
                <a:gd name="csY14" fmla="*/ 132904 h 328903"/>
                <a:gd name="csX15" fmla="*/ 292843 w 804509"/>
                <a:gd name="csY15" fmla="*/ 111576 h 328903"/>
                <a:gd name="csX16" fmla="*/ 511667 w 804509"/>
                <a:gd name="csY16" fmla="*/ 111576 h 328903"/>
                <a:gd name="csX17" fmla="*/ 602710 w 804509"/>
                <a:gd name="csY17" fmla="*/ 136311 h 328903"/>
                <a:gd name="csX18" fmla="*/ 607191 w 804509"/>
                <a:gd name="csY18" fmla="*/ 139000 h 328903"/>
                <a:gd name="csX19" fmla="*/ 608714 w 804509"/>
                <a:gd name="csY19" fmla="*/ 139895 h 328903"/>
                <a:gd name="csX20" fmla="*/ 611581 w 804509"/>
                <a:gd name="csY20" fmla="*/ 141687 h 328903"/>
                <a:gd name="csX21" fmla="*/ 688645 w 804509"/>
                <a:gd name="csY21" fmla="*/ 253711 h 328903"/>
                <a:gd name="csX22" fmla="*/ 689900 w 804509"/>
                <a:gd name="csY22" fmla="*/ 259807 h 328903"/>
                <a:gd name="csX23" fmla="*/ 690617 w 804509"/>
                <a:gd name="csY23" fmla="*/ 264557 h 328903"/>
                <a:gd name="csX24" fmla="*/ 690885 w 804509"/>
                <a:gd name="csY24" fmla="*/ 266170 h 328903"/>
                <a:gd name="csX25" fmla="*/ 693037 w 804509"/>
                <a:gd name="csY25" fmla="*/ 292966 h 328903"/>
                <a:gd name="csX26" fmla="*/ 691334 w 804509"/>
                <a:gd name="csY26" fmla="*/ 316088 h 328903"/>
                <a:gd name="csX27" fmla="*/ 718755 w 804509"/>
                <a:gd name="csY27" fmla="*/ 328903 h 328903"/>
                <a:gd name="csX28" fmla="*/ 802001 w 804509"/>
                <a:gd name="csY28" fmla="*/ 328903 h 328903"/>
                <a:gd name="csX29" fmla="*/ 804510 w 804509"/>
                <a:gd name="csY29" fmla="*/ 292966 h 328903"/>
                <a:gd name="csX30" fmla="*/ 800925 w 804509"/>
                <a:gd name="csY30" fmla="*/ 249679 h 328903"/>
                <a:gd name="csX31" fmla="*/ 800746 w 804509"/>
                <a:gd name="csY31" fmla="*/ 248515 h 328903"/>
                <a:gd name="csX32" fmla="*/ 800209 w 804509"/>
                <a:gd name="csY32" fmla="*/ 245198 h 328903"/>
                <a:gd name="csX33" fmla="*/ 799850 w 804509"/>
                <a:gd name="csY33" fmla="*/ 242957 h 328903"/>
                <a:gd name="csX34" fmla="*/ 799492 w 804509"/>
                <a:gd name="csY34" fmla="*/ 240717 h 328903"/>
                <a:gd name="csX35" fmla="*/ 744024 w 804509"/>
                <a:gd name="csY35" fmla="*/ 115519 h 328903"/>
                <a:gd name="csX36" fmla="*/ 742410 w 804509"/>
                <a:gd name="csY36" fmla="*/ 113368 h 328903"/>
                <a:gd name="csX37" fmla="*/ 740619 w 804509"/>
                <a:gd name="csY37" fmla="*/ 111038 h 328903"/>
                <a:gd name="csX38" fmla="*/ 738827 w 804509"/>
                <a:gd name="csY38" fmla="*/ 108618 h 328903"/>
                <a:gd name="csX39" fmla="*/ 737303 w 804509"/>
                <a:gd name="csY39" fmla="*/ 106557 h 328903"/>
                <a:gd name="csX40" fmla="*/ 511489 w 804509"/>
                <a:gd name="csY40" fmla="*/ 0 h 328903"/>
                <a:gd name="csX41" fmla="*/ 292663 w 804509"/>
                <a:gd name="csY41" fmla="*/ 0 h 328903"/>
                <a:gd name="csX42" fmla="*/ 69537 w 804509"/>
                <a:gd name="csY42" fmla="*/ 103419 h 328903"/>
                <a:gd name="csX43" fmla="*/ 67924 w 804509"/>
                <a:gd name="csY43" fmla="*/ 105749 h 328903"/>
                <a:gd name="csX44" fmla="*/ 56723 w 804509"/>
                <a:gd name="csY44" fmla="*/ 121076 h 328903"/>
                <a:gd name="csX45" fmla="*/ 5108 w 804509"/>
                <a:gd name="csY45" fmla="*/ 242329 h 3289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</a:cxnLst>
              <a:rect l="l" t="t" r="r" b="b"/>
              <a:pathLst>
                <a:path w="804509" h="328903">
                  <a:moveTo>
                    <a:pt x="5288" y="242329"/>
                  </a:moveTo>
                  <a:lnTo>
                    <a:pt x="2599" y="257477"/>
                  </a:lnTo>
                  <a:lnTo>
                    <a:pt x="2151" y="257477"/>
                  </a:lnTo>
                  <a:cubicBezTo>
                    <a:pt x="718" y="269215"/>
                    <a:pt x="0" y="281135"/>
                    <a:pt x="0" y="292966"/>
                  </a:cubicBezTo>
                  <a:cubicBezTo>
                    <a:pt x="0" y="304796"/>
                    <a:pt x="718" y="316714"/>
                    <a:pt x="2151" y="328455"/>
                  </a:cubicBezTo>
                  <a:lnTo>
                    <a:pt x="85936" y="328455"/>
                  </a:lnTo>
                  <a:cubicBezTo>
                    <a:pt x="95524" y="328455"/>
                    <a:pt x="104574" y="324602"/>
                    <a:pt x="111384" y="317611"/>
                  </a:cubicBezTo>
                  <a:cubicBezTo>
                    <a:pt x="111922" y="317073"/>
                    <a:pt x="112460" y="316355"/>
                    <a:pt x="112997" y="315550"/>
                  </a:cubicBezTo>
                  <a:cubicBezTo>
                    <a:pt x="112011" y="308021"/>
                    <a:pt x="111564" y="300405"/>
                    <a:pt x="111564" y="292966"/>
                  </a:cubicBezTo>
                  <a:cubicBezTo>
                    <a:pt x="111564" y="285527"/>
                    <a:pt x="112101" y="277462"/>
                    <a:pt x="113087" y="269664"/>
                  </a:cubicBezTo>
                  <a:lnTo>
                    <a:pt x="113087" y="269664"/>
                  </a:lnTo>
                  <a:cubicBezTo>
                    <a:pt x="113087" y="269664"/>
                    <a:pt x="113983" y="262584"/>
                    <a:pt x="113983" y="262584"/>
                  </a:cubicBezTo>
                  <a:cubicBezTo>
                    <a:pt x="122496" y="212129"/>
                    <a:pt x="152246" y="167319"/>
                    <a:pt x="195617" y="139715"/>
                  </a:cubicBezTo>
                  <a:lnTo>
                    <a:pt x="207086" y="132368"/>
                  </a:lnTo>
                  <a:lnTo>
                    <a:pt x="207714" y="132904"/>
                  </a:lnTo>
                  <a:cubicBezTo>
                    <a:pt x="233879" y="118925"/>
                    <a:pt x="263182" y="111576"/>
                    <a:pt x="292843" y="111576"/>
                  </a:cubicBezTo>
                  <a:lnTo>
                    <a:pt x="511667" y="111576"/>
                  </a:lnTo>
                  <a:cubicBezTo>
                    <a:pt x="543479" y="111576"/>
                    <a:pt x="574932" y="120089"/>
                    <a:pt x="602710" y="136311"/>
                  </a:cubicBezTo>
                  <a:cubicBezTo>
                    <a:pt x="604234" y="137206"/>
                    <a:pt x="605668" y="138103"/>
                    <a:pt x="607191" y="139000"/>
                  </a:cubicBezTo>
                  <a:lnTo>
                    <a:pt x="608714" y="139895"/>
                  </a:lnTo>
                  <a:cubicBezTo>
                    <a:pt x="609700" y="140433"/>
                    <a:pt x="610686" y="141061"/>
                    <a:pt x="611581" y="141687"/>
                  </a:cubicBezTo>
                  <a:cubicBezTo>
                    <a:pt x="651099" y="167857"/>
                    <a:pt x="678431" y="207648"/>
                    <a:pt x="688645" y="253711"/>
                  </a:cubicBezTo>
                  <a:cubicBezTo>
                    <a:pt x="689093" y="255683"/>
                    <a:pt x="689452" y="257746"/>
                    <a:pt x="689900" y="259807"/>
                  </a:cubicBezTo>
                  <a:cubicBezTo>
                    <a:pt x="690169" y="261330"/>
                    <a:pt x="690438" y="262942"/>
                    <a:pt x="690617" y="264557"/>
                  </a:cubicBezTo>
                  <a:lnTo>
                    <a:pt x="690885" y="266170"/>
                  </a:lnTo>
                  <a:cubicBezTo>
                    <a:pt x="692409" y="276206"/>
                    <a:pt x="693037" y="284721"/>
                    <a:pt x="693037" y="292966"/>
                  </a:cubicBezTo>
                  <a:cubicBezTo>
                    <a:pt x="693037" y="300136"/>
                    <a:pt x="692499" y="307573"/>
                    <a:pt x="691334" y="316088"/>
                  </a:cubicBezTo>
                  <a:cubicBezTo>
                    <a:pt x="698144" y="324153"/>
                    <a:pt x="708180" y="328903"/>
                    <a:pt x="718755" y="328903"/>
                  </a:cubicBezTo>
                  <a:lnTo>
                    <a:pt x="802001" y="328903"/>
                  </a:lnTo>
                  <a:cubicBezTo>
                    <a:pt x="803704" y="315729"/>
                    <a:pt x="804510" y="304168"/>
                    <a:pt x="804510" y="292966"/>
                  </a:cubicBezTo>
                  <a:cubicBezTo>
                    <a:pt x="804510" y="279792"/>
                    <a:pt x="803345" y="265990"/>
                    <a:pt x="800925" y="249679"/>
                  </a:cubicBezTo>
                  <a:lnTo>
                    <a:pt x="800746" y="248515"/>
                  </a:lnTo>
                  <a:cubicBezTo>
                    <a:pt x="800568" y="247438"/>
                    <a:pt x="800388" y="246274"/>
                    <a:pt x="800209" y="245198"/>
                  </a:cubicBezTo>
                  <a:lnTo>
                    <a:pt x="799850" y="242957"/>
                  </a:lnTo>
                  <a:cubicBezTo>
                    <a:pt x="799760" y="242240"/>
                    <a:pt x="799671" y="241435"/>
                    <a:pt x="799492" y="240717"/>
                  </a:cubicBezTo>
                  <a:cubicBezTo>
                    <a:pt x="791338" y="195548"/>
                    <a:pt x="772161" y="152353"/>
                    <a:pt x="744024" y="115519"/>
                  </a:cubicBezTo>
                  <a:cubicBezTo>
                    <a:pt x="743487" y="114801"/>
                    <a:pt x="742949" y="114086"/>
                    <a:pt x="742410" y="113368"/>
                  </a:cubicBezTo>
                  <a:cubicBezTo>
                    <a:pt x="741873" y="112560"/>
                    <a:pt x="741247" y="111755"/>
                    <a:pt x="740619" y="111038"/>
                  </a:cubicBezTo>
                  <a:cubicBezTo>
                    <a:pt x="739992" y="110230"/>
                    <a:pt x="739364" y="109425"/>
                    <a:pt x="738827" y="108618"/>
                  </a:cubicBezTo>
                  <a:cubicBezTo>
                    <a:pt x="738289" y="107900"/>
                    <a:pt x="737841" y="107185"/>
                    <a:pt x="737303" y="106557"/>
                  </a:cubicBezTo>
                  <a:cubicBezTo>
                    <a:pt x="681298" y="38804"/>
                    <a:pt x="599036" y="0"/>
                    <a:pt x="511489" y="0"/>
                  </a:cubicBezTo>
                  <a:lnTo>
                    <a:pt x="292663" y="0"/>
                  </a:lnTo>
                  <a:cubicBezTo>
                    <a:pt x="206549" y="0"/>
                    <a:pt x="125453" y="37640"/>
                    <a:pt x="69537" y="103419"/>
                  </a:cubicBezTo>
                  <a:lnTo>
                    <a:pt x="67924" y="105749"/>
                  </a:lnTo>
                  <a:lnTo>
                    <a:pt x="56723" y="121076"/>
                  </a:lnTo>
                  <a:cubicBezTo>
                    <a:pt x="30198" y="157460"/>
                    <a:pt x="12815" y="198237"/>
                    <a:pt x="5108" y="2423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orme libre 29">
              <a:extLst>
                <a:ext uri="{FF2B5EF4-FFF2-40B4-BE49-F238E27FC236}">
                  <a16:creationId xmlns:a16="http://schemas.microsoft.com/office/drawing/2014/main" id="{8066F2EA-3EB7-440E-A3F9-D59A681FCD05}"/>
                </a:ext>
              </a:extLst>
            </p:cNvPr>
            <p:cNvSpPr/>
            <p:nvPr/>
          </p:nvSpPr>
          <p:spPr>
            <a:xfrm>
              <a:off x="5186109" y="4466155"/>
              <a:ext cx="699386" cy="144693"/>
            </a:xfrm>
            <a:custGeom>
              <a:avLst/>
              <a:gdLst>
                <a:gd name="csX0" fmla="*/ 517582 w 645005"/>
                <a:gd name="csY0" fmla="*/ 0 h 133442"/>
                <a:gd name="csX1" fmla="*/ 431736 w 645005"/>
                <a:gd name="csY1" fmla="*/ 21867 h 133442"/>
                <a:gd name="csX2" fmla="*/ 212911 w 645005"/>
                <a:gd name="csY2" fmla="*/ 21867 h 133442"/>
                <a:gd name="csX3" fmla="*/ 127334 w 645005"/>
                <a:gd name="csY3" fmla="*/ 357 h 133442"/>
                <a:gd name="csX4" fmla="*/ 5915 w 645005"/>
                <a:gd name="csY4" fmla="*/ 41493 h 133442"/>
                <a:gd name="csX5" fmla="*/ 0 w 645005"/>
                <a:gd name="csY5" fmla="*/ 41493 h 133442"/>
                <a:gd name="csX6" fmla="*/ 212911 w 645005"/>
                <a:gd name="csY6" fmla="*/ 133443 h 133442"/>
                <a:gd name="csX7" fmla="*/ 431736 w 645005"/>
                <a:gd name="csY7" fmla="*/ 133443 h 133442"/>
                <a:gd name="csX8" fmla="*/ 645005 w 645005"/>
                <a:gd name="csY8" fmla="*/ 41044 h 133442"/>
                <a:gd name="csX9" fmla="*/ 638733 w 645005"/>
                <a:gd name="csY9" fmla="*/ 41044 h 133442"/>
                <a:gd name="csX10" fmla="*/ 517492 w 645005"/>
                <a:gd name="csY10" fmla="*/ 0 h 133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005" h="133442">
                  <a:moveTo>
                    <a:pt x="517582" y="0"/>
                  </a:moveTo>
                  <a:cubicBezTo>
                    <a:pt x="491146" y="14338"/>
                    <a:pt x="461576" y="21867"/>
                    <a:pt x="431736" y="21867"/>
                  </a:cubicBezTo>
                  <a:lnTo>
                    <a:pt x="212911" y="21867"/>
                  </a:lnTo>
                  <a:cubicBezTo>
                    <a:pt x="183071" y="21867"/>
                    <a:pt x="153590" y="14428"/>
                    <a:pt x="127334" y="357"/>
                  </a:cubicBezTo>
                  <a:cubicBezTo>
                    <a:pt x="92029" y="27243"/>
                    <a:pt x="50091" y="41493"/>
                    <a:pt x="5915" y="41493"/>
                  </a:cubicBezTo>
                  <a:lnTo>
                    <a:pt x="0" y="41493"/>
                  </a:lnTo>
                  <a:cubicBezTo>
                    <a:pt x="55378" y="100194"/>
                    <a:pt x="131904" y="133443"/>
                    <a:pt x="212911" y="133443"/>
                  </a:cubicBezTo>
                  <a:lnTo>
                    <a:pt x="431736" y="133443"/>
                  </a:lnTo>
                  <a:cubicBezTo>
                    <a:pt x="512922" y="133443"/>
                    <a:pt x="589627" y="100015"/>
                    <a:pt x="645005" y="41044"/>
                  </a:cubicBezTo>
                  <a:lnTo>
                    <a:pt x="638733" y="41044"/>
                  </a:lnTo>
                  <a:cubicBezTo>
                    <a:pt x="595094" y="41044"/>
                    <a:pt x="552260" y="26527"/>
                    <a:pt x="51749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orme libre 30">
              <a:extLst>
                <a:ext uri="{FF2B5EF4-FFF2-40B4-BE49-F238E27FC236}">
                  <a16:creationId xmlns:a16="http://schemas.microsoft.com/office/drawing/2014/main" id="{7297E820-200A-4B88-AE67-19B9126218BF}"/>
                </a:ext>
              </a:extLst>
            </p:cNvPr>
            <p:cNvSpPr/>
            <p:nvPr/>
          </p:nvSpPr>
          <p:spPr>
            <a:xfrm>
              <a:off x="6220128" y="3975806"/>
              <a:ext cx="872435" cy="356538"/>
            </a:xfrm>
            <a:custGeom>
              <a:avLst/>
              <a:gdLst>
                <a:gd name="csX0" fmla="*/ 4570 w 804599"/>
                <a:gd name="csY0" fmla="*/ 242690 h 328815"/>
                <a:gd name="csX1" fmla="*/ 4212 w 804599"/>
                <a:gd name="csY1" fmla="*/ 244931 h 328815"/>
                <a:gd name="csX2" fmla="*/ 3674 w 804599"/>
                <a:gd name="csY2" fmla="*/ 248517 h 328815"/>
                <a:gd name="csX3" fmla="*/ 3674 w 804599"/>
                <a:gd name="csY3" fmla="*/ 249412 h 328815"/>
                <a:gd name="csX4" fmla="*/ 0 w 804599"/>
                <a:gd name="csY4" fmla="*/ 292699 h 328815"/>
                <a:gd name="csX5" fmla="*/ 2509 w 804599"/>
                <a:gd name="csY5" fmla="*/ 328636 h 328815"/>
                <a:gd name="csX6" fmla="*/ 83157 w 804599"/>
                <a:gd name="csY6" fmla="*/ 328636 h 328815"/>
                <a:gd name="csX7" fmla="*/ 112819 w 804599"/>
                <a:gd name="csY7" fmla="*/ 312594 h 328815"/>
                <a:gd name="csX8" fmla="*/ 111564 w 804599"/>
                <a:gd name="csY8" fmla="*/ 292699 h 328815"/>
                <a:gd name="csX9" fmla="*/ 113176 w 804599"/>
                <a:gd name="csY9" fmla="*/ 269666 h 328815"/>
                <a:gd name="csX10" fmla="*/ 114251 w 804599"/>
                <a:gd name="csY10" fmla="*/ 262406 h 328815"/>
                <a:gd name="csX11" fmla="*/ 114610 w 804599"/>
                <a:gd name="csY11" fmla="*/ 260166 h 328815"/>
                <a:gd name="csX12" fmla="*/ 115238 w 804599"/>
                <a:gd name="csY12" fmla="*/ 256044 h 328815"/>
                <a:gd name="csX13" fmla="*/ 191406 w 804599"/>
                <a:gd name="csY13" fmla="*/ 142407 h 328815"/>
                <a:gd name="csX14" fmla="*/ 194362 w 804599"/>
                <a:gd name="csY14" fmla="*/ 140615 h 328815"/>
                <a:gd name="csX15" fmla="*/ 195886 w 804599"/>
                <a:gd name="csY15" fmla="*/ 139718 h 328815"/>
                <a:gd name="csX16" fmla="*/ 199649 w 804599"/>
                <a:gd name="csY16" fmla="*/ 137477 h 328815"/>
                <a:gd name="csX17" fmla="*/ 200367 w 804599"/>
                <a:gd name="csY17" fmla="*/ 137029 h 328815"/>
                <a:gd name="csX18" fmla="*/ 292932 w 804599"/>
                <a:gd name="csY18" fmla="*/ 111399 h 328815"/>
                <a:gd name="csX19" fmla="*/ 511848 w 804599"/>
                <a:gd name="csY19" fmla="*/ 111399 h 328815"/>
                <a:gd name="csX20" fmla="*/ 602800 w 804599"/>
                <a:gd name="csY20" fmla="*/ 136134 h 328815"/>
                <a:gd name="csX21" fmla="*/ 607280 w 804599"/>
                <a:gd name="csY21" fmla="*/ 138823 h 328815"/>
                <a:gd name="csX22" fmla="*/ 608894 w 804599"/>
                <a:gd name="csY22" fmla="*/ 139807 h 328815"/>
                <a:gd name="csX23" fmla="*/ 611671 w 804599"/>
                <a:gd name="csY23" fmla="*/ 141510 h 328815"/>
                <a:gd name="csX24" fmla="*/ 688736 w 804599"/>
                <a:gd name="csY24" fmla="*/ 253534 h 328815"/>
                <a:gd name="csX25" fmla="*/ 689989 w 804599"/>
                <a:gd name="csY25" fmla="*/ 259630 h 328815"/>
                <a:gd name="csX26" fmla="*/ 690707 w 804599"/>
                <a:gd name="csY26" fmla="*/ 264378 h 328815"/>
                <a:gd name="csX27" fmla="*/ 690976 w 804599"/>
                <a:gd name="csY27" fmla="*/ 266082 h 328815"/>
                <a:gd name="csX28" fmla="*/ 693127 w 804599"/>
                <a:gd name="csY28" fmla="*/ 292878 h 328815"/>
                <a:gd name="csX29" fmla="*/ 691423 w 804599"/>
                <a:gd name="csY29" fmla="*/ 315999 h 328815"/>
                <a:gd name="csX30" fmla="*/ 718844 w 804599"/>
                <a:gd name="csY30" fmla="*/ 328816 h 328815"/>
                <a:gd name="csX31" fmla="*/ 802090 w 804599"/>
                <a:gd name="csY31" fmla="*/ 328816 h 328815"/>
                <a:gd name="csX32" fmla="*/ 804600 w 804599"/>
                <a:gd name="csY32" fmla="*/ 292878 h 328815"/>
                <a:gd name="csX33" fmla="*/ 801015 w 804599"/>
                <a:gd name="csY33" fmla="*/ 249591 h 328815"/>
                <a:gd name="csX34" fmla="*/ 801015 w 804599"/>
                <a:gd name="csY34" fmla="*/ 248784 h 328815"/>
                <a:gd name="csX35" fmla="*/ 800299 w 804599"/>
                <a:gd name="csY35" fmla="*/ 245200 h 328815"/>
                <a:gd name="csX36" fmla="*/ 799940 w 804599"/>
                <a:gd name="csY36" fmla="*/ 242960 h 328815"/>
                <a:gd name="csX37" fmla="*/ 799582 w 804599"/>
                <a:gd name="csY37" fmla="*/ 240629 h 328815"/>
                <a:gd name="csX38" fmla="*/ 744114 w 804599"/>
                <a:gd name="csY38" fmla="*/ 115521 h 328815"/>
                <a:gd name="csX39" fmla="*/ 742501 w 804599"/>
                <a:gd name="csY39" fmla="*/ 113370 h 328815"/>
                <a:gd name="csX40" fmla="*/ 740798 w 804599"/>
                <a:gd name="csY40" fmla="*/ 111040 h 328815"/>
                <a:gd name="csX41" fmla="*/ 739006 w 804599"/>
                <a:gd name="csY41" fmla="*/ 108620 h 328815"/>
                <a:gd name="csX42" fmla="*/ 737483 w 804599"/>
                <a:gd name="csY42" fmla="*/ 106559 h 328815"/>
                <a:gd name="csX43" fmla="*/ 511668 w 804599"/>
                <a:gd name="csY43" fmla="*/ 0 h 328815"/>
                <a:gd name="csX44" fmla="*/ 292753 w 804599"/>
                <a:gd name="csY44" fmla="*/ 0 h 328815"/>
                <a:gd name="csX45" fmla="*/ 66939 w 804599"/>
                <a:gd name="csY45" fmla="*/ 106559 h 328815"/>
                <a:gd name="csX46" fmla="*/ 65415 w 804599"/>
                <a:gd name="csY46" fmla="*/ 108620 h 328815"/>
                <a:gd name="csX47" fmla="*/ 63534 w 804599"/>
                <a:gd name="csY47" fmla="*/ 111040 h 328815"/>
                <a:gd name="csX48" fmla="*/ 61830 w 804599"/>
                <a:gd name="csY48" fmla="*/ 113370 h 328815"/>
                <a:gd name="csX49" fmla="*/ 60218 w 804599"/>
                <a:gd name="csY49" fmla="*/ 115521 h 328815"/>
                <a:gd name="csX50" fmla="*/ 4750 w 804599"/>
                <a:gd name="csY50" fmla="*/ 240629 h 328815"/>
                <a:gd name="csX51" fmla="*/ 4392 w 804599"/>
                <a:gd name="csY51" fmla="*/ 242870 h 32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</a:cxnLst>
              <a:rect l="l" t="t" r="r" b="b"/>
              <a:pathLst>
                <a:path w="804599" h="328815">
                  <a:moveTo>
                    <a:pt x="4570" y="242690"/>
                  </a:moveTo>
                  <a:lnTo>
                    <a:pt x="4212" y="244931"/>
                  </a:lnTo>
                  <a:cubicBezTo>
                    <a:pt x="4033" y="246097"/>
                    <a:pt x="3854" y="247261"/>
                    <a:pt x="3674" y="248517"/>
                  </a:cubicBezTo>
                  <a:lnTo>
                    <a:pt x="3674" y="249412"/>
                  </a:lnTo>
                  <a:cubicBezTo>
                    <a:pt x="1076" y="265723"/>
                    <a:pt x="0" y="279525"/>
                    <a:pt x="0" y="292699"/>
                  </a:cubicBezTo>
                  <a:cubicBezTo>
                    <a:pt x="0" y="303901"/>
                    <a:pt x="807" y="315463"/>
                    <a:pt x="2509" y="328636"/>
                  </a:cubicBezTo>
                  <a:lnTo>
                    <a:pt x="83157" y="328636"/>
                  </a:lnTo>
                  <a:cubicBezTo>
                    <a:pt x="94986" y="328636"/>
                    <a:pt x="106098" y="322543"/>
                    <a:pt x="112819" y="312594"/>
                  </a:cubicBezTo>
                  <a:cubicBezTo>
                    <a:pt x="112011" y="305245"/>
                    <a:pt x="111564" y="298882"/>
                    <a:pt x="111564" y="292699"/>
                  </a:cubicBezTo>
                  <a:cubicBezTo>
                    <a:pt x="111564" y="285708"/>
                    <a:pt x="112101" y="278359"/>
                    <a:pt x="113176" y="269666"/>
                  </a:cubicBezTo>
                  <a:cubicBezTo>
                    <a:pt x="113445" y="267246"/>
                    <a:pt x="113894" y="264826"/>
                    <a:pt x="114251" y="262406"/>
                  </a:cubicBezTo>
                  <a:cubicBezTo>
                    <a:pt x="114341" y="261691"/>
                    <a:pt x="114521" y="260883"/>
                    <a:pt x="114610" y="260166"/>
                  </a:cubicBezTo>
                  <a:cubicBezTo>
                    <a:pt x="114790" y="258822"/>
                    <a:pt x="114969" y="257389"/>
                    <a:pt x="115238" y="256044"/>
                  </a:cubicBezTo>
                  <a:cubicBezTo>
                    <a:pt x="124826" y="209532"/>
                    <a:pt x="151888" y="169203"/>
                    <a:pt x="191406" y="142407"/>
                  </a:cubicBezTo>
                  <a:cubicBezTo>
                    <a:pt x="192391" y="141779"/>
                    <a:pt x="193377" y="141151"/>
                    <a:pt x="194362" y="140615"/>
                  </a:cubicBezTo>
                  <a:lnTo>
                    <a:pt x="195886" y="139718"/>
                  </a:lnTo>
                  <a:cubicBezTo>
                    <a:pt x="197051" y="138910"/>
                    <a:pt x="198394" y="138195"/>
                    <a:pt x="199649" y="137477"/>
                  </a:cubicBezTo>
                  <a:lnTo>
                    <a:pt x="200367" y="137029"/>
                  </a:lnTo>
                  <a:cubicBezTo>
                    <a:pt x="228503" y="120271"/>
                    <a:pt x="260494" y="111399"/>
                    <a:pt x="292932" y="111399"/>
                  </a:cubicBezTo>
                  <a:lnTo>
                    <a:pt x="511848" y="111399"/>
                  </a:lnTo>
                  <a:cubicBezTo>
                    <a:pt x="543658" y="111399"/>
                    <a:pt x="575111" y="119912"/>
                    <a:pt x="602800" y="136134"/>
                  </a:cubicBezTo>
                  <a:cubicBezTo>
                    <a:pt x="604324" y="137029"/>
                    <a:pt x="605758" y="137926"/>
                    <a:pt x="607280" y="138823"/>
                  </a:cubicBezTo>
                  <a:lnTo>
                    <a:pt x="608894" y="139807"/>
                  </a:lnTo>
                  <a:cubicBezTo>
                    <a:pt x="609879" y="140346"/>
                    <a:pt x="610775" y="140974"/>
                    <a:pt x="611671" y="141510"/>
                  </a:cubicBezTo>
                  <a:cubicBezTo>
                    <a:pt x="651099" y="167680"/>
                    <a:pt x="678520" y="207471"/>
                    <a:pt x="688736" y="253534"/>
                  </a:cubicBezTo>
                  <a:cubicBezTo>
                    <a:pt x="689183" y="255595"/>
                    <a:pt x="689542" y="257569"/>
                    <a:pt x="689989" y="259630"/>
                  </a:cubicBezTo>
                  <a:cubicBezTo>
                    <a:pt x="690258" y="261153"/>
                    <a:pt x="690528" y="262765"/>
                    <a:pt x="690707" y="264378"/>
                  </a:cubicBezTo>
                  <a:lnTo>
                    <a:pt x="690976" y="266082"/>
                  </a:lnTo>
                  <a:cubicBezTo>
                    <a:pt x="692499" y="276118"/>
                    <a:pt x="693127" y="284632"/>
                    <a:pt x="693127" y="292878"/>
                  </a:cubicBezTo>
                  <a:cubicBezTo>
                    <a:pt x="693127" y="300048"/>
                    <a:pt x="692588" y="307485"/>
                    <a:pt x="691423" y="315999"/>
                  </a:cubicBezTo>
                  <a:cubicBezTo>
                    <a:pt x="698234" y="324066"/>
                    <a:pt x="708270" y="328816"/>
                    <a:pt x="718844" y="328816"/>
                  </a:cubicBezTo>
                  <a:lnTo>
                    <a:pt x="802090" y="328816"/>
                  </a:lnTo>
                  <a:cubicBezTo>
                    <a:pt x="803793" y="315642"/>
                    <a:pt x="804600" y="304081"/>
                    <a:pt x="804600" y="292878"/>
                  </a:cubicBezTo>
                  <a:cubicBezTo>
                    <a:pt x="804600" y="279704"/>
                    <a:pt x="803435" y="265903"/>
                    <a:pt x="801015" y="249591"/>
                  </a:cubicBezTo>
                  <a:lnTo>
                    <a:pt x="801015" y="248784"/>
                  </a:lnTo>
                  <a:cubicBezTo>
                    <a:pt x="800747" y="247620"/>
                    <a:pt x="800568" y="246366"/>
                    <a:pt x="800299" y="245200"/>
                  </a:cubicBezTo>
                  <a:lnTo>
                    <a:pt x="799940" y="242960"/>
                  </a:lnTo>
                  <a:cubicBezTo>
                    <a:pt x="799850" y="242152"/>
                    <a:pt x="799760" y="241437"/>
                    <a:pt x="799582" y="240629"/>
                  </a:cubicBezTo>
                  <a:cubicBezTo>
                    <a:pt x="791427" y="195550"/>
                    <a:pt x="772251" y="152266"/>
                    <a:pt x="744114" y="115521"/>
                  </a:cubicBezTo>
                  <a:cubicBezTo>
                    <a:pt x="743576" y="114803"/>
                    <a:pt x="743038" y="114088"/>
                    <a:pt x="742501" y="113370"/>
                  </a:cubicBezTo>
                  <a:cubicBezTo>
                    <a:pt x="741963" y="112563"/>
                    <a:pt x="741336" y="111847"/>
                    <a:pt x="740798" y="111040"/>
                  </a:cubicBezTo>
                  <a:cubicBezTo>
                    <a:pt x="740171" y="110232"/>
                    <a:pt x="739543" y="109427"/>
                    <a:pt x="739006" y="108620"/>
                  </a:cubicBezTo>
                  <a:cubicBezTo>
                    <a:pt x="738468" y="107902"/>
                    <a:pt x="738021" y="107277"/>
                    <a:pt x="737483" y="106559"/>
                  </a:cubicBezTo>
                  <a:cubicBezTo>
                    <a:pt x="681477" y="38806"/>
                    <a:pt x="599216" y="0"/>
                    <a:pt x="511668" y="0"/>
                  </a:cubicBezTo>
                  <a:lnTo>
                    <a:pt x="292753" y="0"/>
                  </a:lnTo>
                  <a:cubicBezTo>
                    <a:pt x="205205" y="0"/>
                    <a:pt x="122944" y="38806"/>
                    <a:pt x="66939" y="106559"/>
                  </a:cubicBezTo>
                  <a:cubicBezTo>
                    <a:pt x="66401" y="107187"/>
                    <a:pt x="65863" y="107902"/>
                    <a:pt x="65415" y="108620"/>
                  </a:cubicBezTo>
                  <a:cubicBezTo>
                    <a:pt x="64788" y="109427"/>
                    <a:pt x="64250" y="110232"/>
                    <a:pt x="63534" y="111040"/>
                  </a:cubicBezTo>
                  <a:cubicBezTo>
                    <a:pt x="62995" y="111757"/>
                    <a:pt x="62369" y="112563"/>
                    <a:pt x="61830" y="113370"/>
                  </a:cubicBezTo>
                  <a:cubicBezTo>
                    <a:pt x="61293" y="114088"/>
                    <a:pt x="60755" y="114803"/>
                    <a:pt x="60218" y="115521"/>
                  </a:cubicBezTo>
                  <a:cubicBezTo>
                    <a:pt x="32170" y="152266"/>
                    <a:pt x="12994" y="195550"/>
                    <a:pt x="4750" y="240629"/>
                  </a:cubicBezTo>
                  <a:cubicBezTo>
                    <a:pt x="4660" y="241347"/>
                    <a:pt x="4480" y="242152"/>
                    <a:pt x="4392" y="24287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orme libre 31">
              <a:extLst>
                <a:ext uri="{FF2B5EF4-FFF2-40B4-BE49-F238E27FC236}">
                  <a16:creationId xmlns:a16="http://schemas.microsoft.com/office/drawing/2014/main" id="{1F9D7EC2-296C-4509-A872-B61927A3AFFA}"/>
                </a:ext>
              </a:extLst>
            </p:cNvPr>
            <p:cNvSpPr/>
            <p:nvPr/>
          </p:nvSpPr>
          <p:spPr>
            <a:xfrm>
              <a:off x="6306313" y="4465279"/>
              <a:ext cx="699870" cy="145568"/>
            </a:xfrm>
            <a:custGeom>
              <a:avLst/>
              <a:gdLst>
                <a:gd name="csX0" fmla="*/ 432184 w 645452"/>
                <a:gd name="csY0" fmla="*/ 22674 h 134249"/>
                <a:gd name="csX1" fmla="*/ 213269 w 645452"/>
                <a:gd name="csY1" fmla="*/ 22674 h 134249"/>
                <a:gd name="csX2" fmla="*/ 125990 w 645452"/>
                <a:gd name="csY2" fmla="*/ 0 h 134249"/>
                <a:gd name="csX3" fmla="*/ 3583 w 645452"/>
                <a:gd name="csY3" fmla="*/ 41852 h 134249"/>
                <a:gd name="csX4" fmla="*/ 0 w 645452"/>
                <a:gd name="csY4" fmla="*/ 41852 h 134249"/>
                <a:gd name="csX5" fmla="*/ 213269 w 645452"/>
                <a:gd name="csY5" fmla="*/ 134250 h 134249"/>
                <a:gd name="csX6" fmla="*/ 432184 w 645452"/>
                <a:gd name="csY6" fmla="*/ 134250 h 134249"/>
                <a:gd name="csX7" fmla="*/ 645453 w 645452"/>
                <a:gd name="csY7" fmla="*/ 41852 h 134249"/>
                <a:gd name="csX8" fmla="*/ 639181 w 645452"/>
                <a:gd name="csY8" fmla="*/ 41852 h 134249"/>
                <a:gd name="csX9" fmla="*/ 517939 w 645452"/>
                <a:gd name="csY9" fmla="*/ 807 h 134249"/>
                <a:gd name="csX10" fmla="*/ 432094 w 645452"/>
                <a:gd name="csY10" fmla="*/ 22674 h 134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45452" h="134249">
                  <a:moveTo>
                    <a:pt x="432184" y="22674"/>
                  </a:moveTo>
                  <a:lnTo>
                    <a:pt x="213269" y="22674"/>
                  </a:lnTo>
                  <a:cubicBezTo>
                    <a:pt x="182891" y="22674"/>
                    <a:pt x="152783" y="14876"/>
                    <a:pt x="125990" y="0"/>
                  </a:cubicBezTo>
                  <a:cubicBezTo>
                    <a:pt x="91042" y="26976"/>
                    <a:pt x="47761" y="41852"/>
                    <a:pt x="3583" y="41852"/>
                  </a:cubicBezTo>
                  <a:lnTo>
                    <a:pt x="0" y="41852"/>
                  </a:lnTo>
                  <a:cubicBezTo>
                    <a:pt x="55378" y="100822"/>
                    <a:pt x="132084" y="134250"/>
                    <a:pt x="213269" y="134250"/>
                  </a:cubicBezTo>
                  <a:lnTo>
                    <a:pt x="432184" y="134250"/>
                  </a:lnTo>
                  <a:cubicBezTo>
                    <a:pt x="513369" y="134250"/>
                    <a:pt x="590075" y="100822"/>
                    <a:pt x="645453" y="41852"/>
                  </a:cubicBezTo>
                  <a:lnTo>
                    <a:pt x="639181" y="41852"/>
                  </a:lnTo>
                  <a:cubicBezTo>
                    <a:pt x="595541" y="41852"/>
                    <a:pt x="552797" y="27334"/>
                    <a:pt x="517939" y="807"/>
                  </a:cubicBezTo>
                  <a:cubicBezTo>
                    <a:pt x="491505" y="15145"/>
                    <a:pt x="461934" y="22674"/>
                    <a:pt x="432094" y="226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Ellipse 32">
              <a:extLst>
                <a:ext uri="{FF2B5EF4-FFF2-40B4-BE49-F238E27FC236}">
                  <a16:creationId xmlns:a16="http://schemas.microsoft.com/office/drawing/2014/main" id="{F67817DF-DD32-44AD-8995-D091C220CAA0}"/>
                </a:ext>
              </a:extLst>
            </p:cNvPr>
            <p:cNvSpPr/>
            <p:nvPr/>
          </p:nvSpPr>
          <p:spPr>
            <a:xfrm>
              <a:off x="2534795" y="2074861"/>
              <a:ext cx="2707959" cy="2708278"/>
            </a:xfrm>
            <a:prstGeom prst="ellipse">
              <a:avLst/>
            </a:prstGeom>
            <a:solidFill>
              <a:schemeClr val="accent2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Ellipse 33">
              <a:extLst>
                <a:ext uri="{FF2B5EF4-FFF2-40B4-BE49-F238E27FC236}">
                  <a16:creationId xmlns:a16="http://schemas.microsoft.com/office/drawing/2014/main" id="{9B190BCC-CFB7-442A-8107-57C2204B7C47}"/>
                </a:ext>
              </a:extLst>
            </p:cNvPr>
            <p:cNvSpPr/>
            <p:nvPr/>
          </p:nvSpPr>
          <p:spPr>
            <a:xfrm>
              <a:off x="6949246" y="2074861"/>
              <a:ext cx="2707959" cy="2708278"/>
            </a:xfrm>
            <a:prstGeom prst="ellipse">
              <a:avLst/>
            </a:prstGeom>
            <a:solidFill>
              <a:schemeClr val="accent5"/>
            </a:solidFill>
            <a:ln w="8960" cap="flat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Ellipse 32">
              <a:extLst>
                <a:ext uri="{FF2B5EF4-FFF2-40B4-BE49-F238E27FC236}">
                  <a16:creationId xmlns:a16="http://schemas.microsoft.com/office/drawing/2014/main" id="{2E4299B9-EBF3-4C63-9278-699C0472EE1A}"/>
                </a:ext>
              </a:extLst>
            </p:cNvPr>
            <p:cNvSpPr/>
            <p:nvPr/>
          </p:nvSpPr>
          <p:spPr>
            <a:xfrm>
              <a:off x="2843024" y="2405926"/>
              <a:ext cx="2045908" cy="20461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Ellipse 32">
              <a:extLst>
                <a:ext uri="{FF2B5EF4-FFF2-40B4-BE49-F238E27FC236}">
                  <a16:creationId xmlns:a16="http://schemas.microsoft.com/office/drawing/2014/main" id="{B014F9B7-188A-4576-8E80-E26A47CBE7F7}"/>
                </a:ext>
              </a:extLst>
            </p:cNvPr>
            <p:cNvSpPr/>
            <p:nvPr/>
          </p:nvSpPr>
          <p:spPr>
            <a:xfrm>
              <a:off x="7280271" y="2405926"/>
              <a:ext cx="2045908" cy="20461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896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29" name="Graphic 128" descr="Handshake with solid fill">
            <a:extLst>
              <a:ext uri="{FF2B5EF4-FFF2-40B4-BE49-F238E27FC236}">
                <a16:creationId xmlns:a16="http://schemas.microsoft.com/office/drawing/2014/main" id="{CE0B64BD-1322-487E-BFF5-18CE959BDD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465040" y="-6024355"/>
            <a:ext cx="1371600" cy="1371600"/>
          </a:xfrm>
          <a:prstGeom prst="rect">
            <a:avLst/>
          </a:prstGeom>
        </p:spPr>
      </p:pic>
      <p:pic>
        <p:nvPicPr>
          <p:cNvPr id="130" name="Graphic 129" descr="Target Audience with solid fill">
            <a:extLst>
              <a:ext uri="{FF2B5EF4-FFF2-40B4-BE49-F238E27FC236}">
                <a16:creationId xmlns:a16="http://schemas.microsoft.com/office/drawing/2014/main" id="{412A6E41-49DE-41F6-9968-1E2B74C976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879491" y="-6024355"/>
            <a:ext cx="1371600" cy="1371600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CB9675E-C0C2-4F7B-915B-1DE743602FD0}"/>
              </a:ext>
            </a:extLst>
          </p:cNvPr>
          <p:cNvGrpSpPr/>
          <p:nvPr/>
        </p:nvGrpSpPr>
        <p:grpSpPr>
          <a:xfrm>
            <a:off x="8287540" y="-4101686"/>
            <a:ext cx="2555501" cy="2645468"/>
            <a:chOff x="8921977" y="4406117"/>
            <a:chExt cx="2926080" cy="178564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38B0B7-1A3A-4C63-A9C9-72331D2A6FD7}"/>
                </a:ext>
              </a:extLst>
            </p:cNvPr>
            <p:cNvSpPr txBox="1"/>
            <p:nvPr/>
          </p:nvSpPr>
          <p:spPr>
            <a:xfrm>
              <a:off x="8921977" y="4406117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noProof="1">
                  <a:solidFill>
                    <a:schemeClr val="accent5">
                      <a:lumMod val="75000"/>
                    </a:schemeClr>
                  </a:solidFill>
                </a:rPr>
                <a:t>A three-day preliminary window has: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1522EDA-9ACB-4BE2-B37D-761F14CB1BCB}"/>
                </a:ext>
              </a:extLst>
            </p:cNvPr>
            <p:cNvSpPr txBox="1"/>
            <p:nvPr/>
          </p:nvSpPr>
          <p:spPr>
            <a:xfrm>
              <a:off x="8921977" y="5111494"/>
              <a:ext cx="2926080" cy="108026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Reduced rollback exposure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Strengthened governance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Stabilised payroll month-end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Improved staff confidence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FB6F69D-62C2-453E-9665-BCB51B9E4885}"/>
              </a:ext>
            </a:extLst>
          </p:cNvPr>
          <p:cNvGrpSpPr/>
          <p:nvPr/>
        </p:nvGrpSpPr>
        <p:grpSpPr>
          <a:xfrm>
            <a:off x="3850293" y="-3855463"/>
            <a:ext cx="2555501" cy="2246774"/>
            <a:chOff x="332936" y="4652338"/>
            <a:chExt cx="2926080" cy="1596106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7CBE7F3-F42C-4C74-B52E-D0AD5FCA7174}"/>
                </a:ext>
              </a:extLst>
            </p:cNvPr>
            <p:cNvSpPr txBox="1"/>
            <p:nvPr/>
          </p:nvSpPr>
          <p:spPr>
            <a:xfrm>
              <a:off x="332936" y="4652338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Rollbacks are: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A772837-D529-49EC-8C6F-01C20EEB405B}"/>
                </a:ext>
              </a:extLst>
            </p:cNvPr>
            <p:cNvSpPr txBox="1"/>
            <p:nvPr/>
          </p:nvSpPr>
          <p:spPr>
            <a:xfrm>
              <a:off x="822918" y="5111494"/>
              <a:ext cx="2436098" cy="113695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Expensive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Disruptive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Audit-sensitive</a:t>
              </a:r>
            </a:p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Reputationally damaging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69984069-FB73-4A95-9967-F8FC442ECAB8}"/>
              </a:ext>
            </a:extLst>
          </p:cNvPr>
          <p:cNvSpPr txBox="1"/>
          <p:nvPr/>
        </p:nvSpPr>
        <p:spPr>
          <a:xfrm>
            <a:off x="-19334" y="-2757556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BDBDB"/>
                </a:solidFill>
              </a:rPr>
              <a:t>LINK TO CONFERENCE THEME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1AAC429-799F-4BA8-BF37-541BC1451B96}"/>
              </a:ext>
            </a:extLst>
          </p:cNvPr>
          <p:cNvSpPr txBox="1"/>
          <p:nvPr/>
        </p:nvSpPr>
        <p:spPr>
          <a:xfrm>
            <a:off x="2922266" y="-5735711"/>
            <a:ext cx="8325565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0A195C"/>
                </a:solidFill>
              </a:rPr>
              <a:t>Payroll rollbacks are one of the most expensive and disruptive events in payroll governance.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At UWC, we have — to the best of our ability — almost eliminated rollback scenarios.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Not by increasing complexity.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But by giving staff visibility before </a:t>
            </a:r>
            <a:r>
              <a:rPr lang="en-US" sz="2000" dirty="0" err="1">
                <a:solidFill>
                  <a:srgbClr val="0A195C"/>
                </a:solidFill>
              </a:rPr>
              <a:t>finalisation</a:t>
            </a:r>
            <a:r>
              <a:rPr lang="en-US" sz="2000" dirty="0">
                <a:solidFill>
                  <a:srgbClr val="0A195C"/>
                </a:solidFill>
              </a:rPr>
              <a:t>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Payroll is not just processing.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It is trust architecture.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The question remains: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Are we using ITS to process salaries?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Or to protect our institutions?</a:t>
            </a:r>
          </a:p>
        </p:txBody>
      </p:sp>
      <p:sp>
        <p:nvSpPr>
          <p:cNvPr id="140" name="Freeform 11">
            <a:extLst>
              <a:ext uri="{FF2B5EF4-FFF2-40B4-BE49-F238E27FC236}">
                <a16:creationId xmlns:a16="http://schemas.microsoft.com/office/drawing/2014/main" id="{DC5AAE15-B082-4B1A-9961-932A424EFB5A}"/>
              </a:ext>
            </a:extLst>
          </p:cNvPr>
          <p:cNvSpPr/>
          <p:nvPr/>
        </p:nvSpPr>
        <p:spPr>
          <a:xfrm>
            <a:off x="-3885874" y="8327746"/>
            <a:ext cx="2123369" cy="1753130"/>
          </a:xfrm>
          <a:custGeom>
            <a:avLst/>
            <a:gdLst>
              <a:gd name="connsiteX0" fmla="*/ 265620 w 393647"/>
              <a:gd name="connsiteY0" fmla="*/ 6557 h 325009"/>
              <a:gd name="connsiteX1" fmla="*/ 224661 w 393647"/>
              <a:gd name="connsiteY1" fmla="*/ 11954 h 325009"/>
              <a:gd name="connsiteX2" fmla="*/ 0 w 393647"/>
              <a:gd name="connsiteY2" fmla="*/ 325009 h 325009"/>
              <a:gd name="connsiteX3" fmla="*/ 393648 w 393647"/>
              <a:gd name="connsiteY3" fmla="*/ 194733 h 325009"/>
              <a:gd name="connsiteX4" fmla="*/ 265865 w 393647"/>
              <a:gd name="connsiteY4" fmla="*/ 6802 h 32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47" h="325009">
                <a:moveTo>
                  <a:pt x="265620" y="6557"/>
                </a:moveTo>
                <a:cubicBezTo>
                  <a:pt x="253112" y="-3993"/>
                  <a:pt x="234227" y="-1539"/>
                  <a:pt x="224661" y="11954"/>
                </a:cubicBezTo>
                <a:lnTo>
                  <a:pt x="0" y="325009"/>
                </a:lnTo>
                <a:lnTo>
                  <a:pt x="393648" y="194733"/>
                </a:lnTo>
                <a:cubicBezTo>
                  <a:pt x="369612" y="122112"/>
                  <a:pt x="325465" y="56606"/>
                  <a:pt x="265865" y="6802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1" name="Freeform 12">
            <a:extLst>
              <a:ext uri="{FF2B5EF4-FFF2-40B4-BE49-F238E27FC236}">
                <a16:creationId xmlns:a16="http://schemas.microsoft.com/office/drawing/2014/main" id="{7832150B-517F-4961-91FF-987342F13ECE}"/>
              </a:ext>
            </a:extLst>
          </p:cNvPr>
          <p:cNvSpPr/>
          <p:nvPr/>
        </p:nvSpPr>
        <p:spPr>
          <a:xfrm>
            <a:off x="-3897800" y="7847892"/>
            <a:ext cx="1316375" cy="2232983"/>
          </a:xfrm>
          <a:custGeom>
            <a:avLst/>
            <a:gdLst>
              <a:gd name="connsiteX0" fmla="*/ 128031 w 244040"/>
              <a:gd name="connsiteY0" fmla="*/ 18725 h 413968"/>
              <a:gd name="connsiteX1" fmla="*/ 29926 w 244040"/>
              <a:gd name="connsiteY1" fmla="*/ 79 h 413968"/>
              <a:gd name="connsiteX2" fmla="*/ 3 w 244040"/>
              <a:gd name="connsiteY2" fmla="*/ 28538 h 413968"/>
              <a:gd name="connsiteX3" fmla="*/ 2211 w 244040"/>
              <a:gd name="connsiteY3" fmla="*/ 413969 h 413968"/>
              <a:gd name="connsiteX4" fmla="*/ 244040 w 244040"/>
              <a:gd name="connsiteY4" fmla="*/ 77116 h 413968"/>
              <a:gd name="connsiteX5" fmla="*/ 128031 w 244040"/>
              <a:gd name="connsiteY5" fmla="*/ 18970 h 41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40" h="413968">
                <a:moveTo>
                  <a:pt x="128031" y="18725"/>
                </a:moveTo>
                <a:cubicBezTo>
                  <a:pt x="95411" y="8420"/>
                  <a:pt x="62545" y="2287"/>
                  <a:pt x="29926" y="79"/>
                </a:cubicBezTo>
                <a:cubicBezTo>
                  <a:pt x="13738" y="-1148"/>
                  <a:pt x="-242" y="12101"/>
                  <a:pt x="3" y="28538"/>
                </a:cubicBezTo>
                <a:lnTo>
                  <a:pt x="2211" y="413969"/>
                </a:lnTo>
                <a:lnTo>
                  <a:pt x="244040" y="77116"/>
                </a:lnTo>
                <a:cubicBezTo>
                  <a:pt x="209459" y="52336"/>
                  <a:pt x="170707" y="32464"/>
                  <a:pt x="128031" y="18970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2" name="Freeform 13">
            <a:extLst>
              <a:ext uri="{FF2B5EF4-FFF2-40B4-BE49-F238E27FC236}">
                <a16:creationId xmlns:a16="http://schemas.microsoft.com/office/drawing/2014/main" id="{767CF073-9696-4EF5-846E-DE38A79702E1}"/>
              </a:ext>
            </a:extLst>
          </p:cNvPr>
          <p:cNvSpPr/>
          <p:nvPr/>
        </p:nvSpPr>
        <p:spPr>
          <a:xfrm>
            <a:off x="-5147748" y="7843022"/>
            <a:ext cx="1260546" cy="2237854"/>
          </a:xfrm>
          <a:custGeom>
            <a:avLst/>
            <a:gdLst>
              <a:gd name="connsiteX0" fmla="*/ 231484 w 233690"/>
              <a:gd name="connsiteY0" fmla="*/ 0 h 414871"/>
              <a:gd name="connsiteX1" fmla="*/ 13199 w 233690"/>
              <a:gd name="connsiteY1" fmla="*/ 63543 h 414871"/>
              <a:gd name="connsiteX2" fmla="*/ 5596 w 233690"/>
              <a:gd name="connsiteY2" fmla="*/ 104270 h 414871"/>
              <a:gd name="connsiteX3" fmla="*/ 233691 w 233690"/>
              <a:gd name="connsiteY3" fmla="*/ 414872 h 414871"/>
              <a:gd name="connsiteX4" fmla="*/ 231484 w 233690"/>
              <a:gd name="connsiteY4" fmla="*/ 0 h 41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90" h="414871">
                <a:moveTo>
                  <a:pt x="231484" y="0"/>
                </a:moveTo>
                <a:cubicBezTo>
                  <a:pt x="153490" y="491"/>
                  <a:pt x="77948" y="23062"/>
                  <a:pt x="13199" y="63543"/>
                </a:cubicBezTo>
                <a:cubicBezTo>
                  <a:pt x="-781" y="72376"/>
                  <a:pt x="-4215" y="91022"/>
                  <a:pt x="5596" y="104270"/>
                </a:cubicBezTo>
                <a:lnTo>
                  <a:pt x="233691" y="414872"/>
                </a:lnTo>
                <a:lnTo>
                  <a:pt x="231484" y="0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3" name="Freeform 14">
            <a:extLst>
              <a:ext uri="{FF2B5EF4-FFF2-40B4-BE49-F238E27FC236}">
                <a16:creationId xmlns:a16="http://schemas.microsoft.com/office/drawing/2014/main" id="{C4D7A9F9-D7A0-4F00-A0C0-A356332E1965}"/>
              </a:ext>
            </a:extLst>
          </p:cNvPr>
          <p:cNvSpPr/>
          <p:nvPr/>
        </p:nvSpPr>
        <p:spPr>
          <a:xfrm>
            <a:off x="-3887201" y="9418486"/>
            <a:ext cx="2237870" cy="1339969"/>
          </a:xfrm>
          <a:custGeom>
            <a:avLst/>
            <a:gdLst>
              <a:gd name="connsiteX0" fmla="*/ 401987 w 414874"/>
              <a:gd name="connsiteY0" fmla="*/ 20984 h 248414"/>
              <a:gd name="connsiteX1" fmla="*/ 366179 w 414874"/>
              <a:gd name="connsiteY1" fmla="*/ 1356 h 248414"/>
              <a:gd name="connsiteX2" fmla="*/ 0 w 414874"/>
              <a:gd name="connsiteY2" fmla="*/ 122555 h 248414"/>
              <a:gd name="connsiteX3" fmla="*/ 395120 w 414874"/>
              <a:gd name="connsiteY3" fmla="*/ 248415 h 248414"/>
              <a:gd name="connsiteX4" fmla="*/ 401987 w 414874"/>
              <a:gd name="connsiteY4" fmla="*/ 20738 h 2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74" h="248414">
                <a:moveTo>
                  <a:pt x="401987" y="20984"/>
                </a:moveTo>
                <a:cubicBezTo>
                  <a:pt x="398063" y="5282"/>
                  <a:pt x="381385" y="-3550"/>
                  <a:pt x="366179" y="1356"/>
                </a:cubicBezTo>
                <a:lnTo>
                  <a:pt x="0" y="122555"/>
                </a:lnTo>
                <a:lnTo>
                  <a:pt x="395120" y="248415"/>
                </a:lnTo>
                <a:cubicBezTo>
                  <a:pt x="419646" y="171868"/>
                  <a:pt x="420627" y="93359"/>
                  <a:pt x="401987" y="20738"/>
                </a:cubicBez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4" name="Freeform 15">
            <a:extLst>
              <a:ext uri="{FF2B5EF4-FFF2-40B4-BE49-F238E27FC236}">
                <a16:creationId xmlns:a16="http://schemas.microsoft.com/office/drawing/2014/main" id="{228BEDCF-4D83-43EE-A8A8-63A970CA790C}"/>
              </a:ext>
            </a:extLst>
          </p:cNvPr>
          <p:cNvSpPr/>
          <p:nvPr/>
        </p:nvSpPr>
        <p:spPr>
          <a:xfrm>
            <a:off x="-5974025" y="8277095"/>
            <a:ext cx="2088146" cy="1802459"/>
          </a:xfrm>
          <a:custGeom>
            <a:avLst/>
            <a:gdLst>
              <a:gd name="connsiteX0" fmla="*/ 141364 w 387117"/>
              <a:gd name="connsiteY0" fmla="*/ 245 h 334154"/>
              <a:gd name="connsiteX1" fmla="*/ 2054 w 387117"/>
              <a:gd name="connsiteY1" fmla="*/ 180080 h 334154"/>
              <a:gd name="connsiteX2" fmla="*/ 19713 w 387117"/>
              <a:gd name="connsiteY2" fmla="*/ 217127 h 334154"/>
              <a:gd name="connsiteX3" fmla="*/ 387118 w 387117"/>
              <a:gd name="connsiteY3" fmla="*/ 334154 h 334154"/>
              <a:gd name="connsiteX4" fmla="*/ 141609 w 387117"/>
              <a:gd name="connsiteY4" fmla="*/ 0 h 3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17" h="334154">
                <a:moveTo>
                  <a:pt x="141364" y="245"/>
                </a:moveTo>
                <a:cubicBezTo>
                  <a:pt x="80784" y="44652"/>
                  <a:pt x="31731" y="105987"/>
                  <a:pt x="2054" y="180080"/>
                </a:cubicBezTo>
                <a:cubicBezTo>
                  <a:pt x="-4078" y="195291"/>
                  <a:pt x="4016" y="212220"/>
                  <a:pt x="19713" y="217127"/>
                </a:cubicBezTo>
                <a:lnTo>
                  <a:pt x="387118" y="334154"/>
                </a:lnTo>
                <a:lnTo>
                  <a:pt x="141609" y="0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5" name="Freeform 16">
            <a:extLst>
              <a:ext uri="{FF2B5EF4-FFF2-40B4-BE49-F238E27FC236}">
                <a16:creationId xmlns:a16="http://schemas.microsoft.com/office/drawing/2014/main" id="{109FF187-9938-4E03-BA9C-8E6897A4CA09}"/>
              </a:ext>
            </a:extLst>
          </p:cNvPr>
          <p:cNvSpPr/>
          <p:nvPr/>
        </p:nvSpPr>
        <p:spPr>
          <a:xfrm>
            <a:off x="-6122763" y="9400659"/>
            <a:ext cx="2236889" cy="1341787"/>
          </a:xfrm>
          <a:custGeom>
            <a:avLst/>
            <a:gdLst>
              <a:gd name="connsiteX0" fmla="*/ 19573 w 414692"/>
              <a:gd name="connsiteY0" fmla="*/ 0 h 248751"/>
              <a:gd name="connsiteX1" fmla="*/ 12705 w 414692"/>
              <a:gd name="connsiteY1" fmla="*/ 227676 h 248751"/>
              <a:gd name="connsiteX2" fmla="*/ 48759 w 414692"/>
              <a:gd name="connsiteY2" fmla="*/ 247304 h 248751"/>
              <a:gd name="connsiteX3" fmla="*/ 414692 w 414692"/>
              <a:gd name="connsiteY3" fmla="*/ 126105 h 248751"/>
              <a:gd name="connsiteX4" fmla="*/ 19573 w 414692"/>
              <a:gd name="connsiteY4" fmla="*/ 245 h 24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92" h="248751">
                <a:moveTo>
                  <a:pt x="19573" y="0"/>
                </a:moveTo>
                <a:cubicBezTo>
                  <a:pt x="-4708" y="76546"/>
                  <a:pt x="-5689" y="155055"/>
                  <a:pt x="12705" y="227676"/>
                </a:cubicBezTo>
                <a:cubicBezTo>
                  <a:pt x="16630" y="243378"/>
                  <a:pt x="33308" y="252456"/>
                  <a:pt x="48759" y="247304"/>
                </a:cubicBezTo>
                <a:lnTo>
                  <a:pt x="414692" y="126105"/>
                </a:lnTo>
                <a:lnTo>
                  <a:pt x="19573" y="245"/>
                </a:lnTo>
                <a:close/>
              </a:path>
            </a:pathLst>
          </a:custGeom>
          <a:solidFill>
            <a:schemeClr val="bg1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6" name="Freeform 4">
            <a:extLst>
              <a:ext uri="{FF2B5EF4-FFF2-40B4-BE49-F238E27FC236}">
                <a16:creationId xmlns:a16="http://schemas.microsoft.com/office/drawing/2014/main" id="{C81CB03F-6A67-40AF-85F0-FD7BA6C31B18}"/>
              </a:ext>
            </a:extLst>
          </p:cNvPr>
          <p:cNvSpPr/>
          <p:nvPr/>
        </p:nvSpPr>
        <p:spPr>
          <a:xfrm>
            <a:off x="-3885874" y="8264204"/>
            <a:ext cx="2124691" cy="1815350"/>
          </a:xfrm>
          <a:custGeom>
            <a:avLst/>
            <a:gdLst>
              <a:gd name="connsiteX0" fmla="*/ 393402 w 393892"/>
              <a:gd name="connsiteY0" fmla="*/ 206269 h 336544"/>
              <a:gd name="connsiteX1" fmla="*/ 257036 w 393892"/>
              <a:gd name="connsiteY1" fmla="*/ 25943 h 336544"/>
              <a:gd name="connsiteX2" fmla="*/ 232755 w 393892"/>
              <a:gd name="connsiteY2" fmla="*/ 32567 h 336544"/>
              <a:gd name="connsiteX3" fmla="*/ 104237 w 393892"/>
              <a:gd name="connsiteY3" fmla="*/ 207741 h 336544"/>
              <a:gd name="connsiteX4" fmla="*/ 0 w 393892"/>
              <a:gd name="connsiteY4" fmla="*/ 336544 h 336544"/>
              <a:gd name="connsiteX5" fmla="*/ 88785 w 393892"/>
              <a:gd name="connsiteY5" fmla="*/ 196455 h 336544"/>
              <a:gd name="connsiteX6" fmla="*/ 213624 w 393892"/>
              <a:gd name="connsiteY6" fmla="*/ 18583 h 336544"/>
              <a:gd name="connsiteX7" fmla="*/ 270526 w 393892"/>
              <a:gd name="connsiteY7" fmla="*/ 7297 h 336544"/>
              <a:gd name="connsiteX8" fmla="*/ 393893 w 393892"/>
              <a:gd name="connsiteY8" fmla="*/ 206269 h 336544"/>
              <a:gd name="connsiteX9" fmla="*/ 393893 w 393892"/>
              <a:gd name="connsiteY9" fmla="*/ 206269 h 33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892" h="336544">
                <a:moveTo>
                  <a:pt x="393402" y="206269"/>
                </a:moveTo>
                <a:cubicBezTo>
                  <a:pt x="362254" y="135365"/>
                  <a:pt x="316880" y="73539"/>
                  <a:pt x="257036" y="25943"/>
                </a:cubicBezTo>
                <a:cubicBezTo>
                  <a:pt x="248452" y="20300"/>
                  <a:pt x="237660" y="23980"/>
                  <a:pt x="232755" y="32567"/>
                </a:cubicBezTo>
                <a:cubicBezTo>
                  <a:pt x="191306" y="91449"/>
                  <a:pt x="148139" y="150576"/>
                  <a:pt x="104237" y="207741"/>
                </a:cubicBezTo>
                <a:cubicBezTo>
                  <a:pt x="70636" y="251411"/>
                  <a:pt x="36299" y="294837"/>
                  <a:pt x="0" y="336544"/>
                </a:cubicBezTo>
                <a:cubicBezTo>
                  <a:pt x="27960" y="288703"/>
                  <a:pt x="58127" y="242334"/>
                  <a:pt x="88785" y="196455"/>
                </a:cubicBezTo>
                <a:cubicBezTo>
                  <a:pt x="128763" y="136592"/>
                  <a:pt x="170949" y="76729"/>
                  <a:pt x="213624" y="18583"/>
                </a:cubicBezTo>
                <a:cubicBezTo>
                  <a:pt x="225887" y="-554"/>
                  <a:pt x="251885" y="-5951"/>
                  <a:pt x="270526" y="7297"/>
                </a:cubicBezTo>
                <a:cubicBezTo>
                  <a:pt x="331106" y="58083"/>
                  <a:pt x="375989" y="129722"/>
                  <a:pt x="393893" y="206269"/>
                </a:cubicBezTo>
                <a:lnTo>
                  <a:pt x="393893" y="206269"/>
                </a:lnTo>
                <a:close/>
              </a:path>
            </a:pathLst>
          </a:custGeom>
          <a:solidFill>
            <a:schemeClr val="accent6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DD2EF31-0196-4637-8012-6EB031162E3B}"/>
              </a:ext>
            </a:extLst>
          </p:cNvPr>
          <p:cNvSpPr/>
          <p:nvPr/>
        </p:nvSpPr>
        <p:spPr>
          <a:xfrm>
            <a:off x="-3966856" y="7785887"/>
            <a:ext cx="1384109" cy="2293667"/>
          </a:xfrm>
          <a:custGeom>
            <a:avLst/>
            <a:gdLst>
              <a:gd name="connsiteX0" fmla="*/ 256598 w 256597"/>
              <a:gd name="connsiteY0" fmla="*/ 88365 h 425218"/>
              <a:gd name="connsiteX1" fmla="*/ 44445 w 256597"/>
              <a:gd name="connsiteY1" fmla="*/ 22859 h 425218"/>
              <a:gd name="connsiteX2" fmla="*/ 31691 w 256597"/>
              <a:gd name="connsiteY2" fmla="*/ 25558 h 425218"/>
              <a:gd name="connsiteX3" fmla="*/ 24333 w 256597"/>
              <a:gd name="connsiteY3" fmla="*/ 42241 h 425218"/>
              <a:gd name="connsiteX4" fmla="*/ 23107 w 256597"/>
              <a:gd name="connsiteY4" fmla="*/ 259613 h 425218"/>
              <a:gd name="connsiteX5" fmla="*/ 14277 w 256597"/>
              <a:gd name="connsiteY5" fmla="*/ 425218 h 425218"/>
              <a:gd name="connsiteX6" fmla="*/ 3731 w 256597"/>
              <a:gd name="connsiteY6" fmla="*/ 259613 h 425218"/>
              <a:gd name="connsiteX7" fmla="*/ 52 w 256597"/>
              <a:gd name="connsiteY7" fmla="*/ 42241 h 425218"/>
              <a:gd name="connsiteX8" fmla="*/ 18692 w 256597"/>
              <a:gd name="connsiteY8" fmla="*/ 5931 h 425218"/>
              <a:gd name="connsiteX9" fmla="*/ 66764 w 256597"/>
              <a:gd name="connsiteY9" fmla="*/ 2741 h 425218"/>
              <a:gd name="connsiteX10" fmla="*/ 256107 w 256597"/>
              <a:gd name="connsiteY10" fmla="*/ 88120 h 425218"/>
              <a:gd name="connsiteX11" fmla="*/ 256107 w 256597"/>
              <a:gd name="connsiteY11" fmla="*/ 88120 h 42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597" h="425218">
                <a:moveTo>
                  <a:pt x="256598" y="88365"/>
                </a:moveTo>
                <a:cubicBezTo>
                  <a:pt x="191113" y="49847"/>
                  <a:pt x="119495" y="27030"/>
                  <a:pt x="44445" y="22859"/>
                </a:cubicBezTo>
                <a:cubicBezTo>
                  <a:pt x="40030" y="22369"/>
                  <a:pt x="35370" y="22859"/>
                  <a:pt x="31691" y="25558"/>
                </a:cubicBezTo>
                <a:cubicBezTo>
                  <a:pt x="26050" y="29238"/>
                  <a:pt x="23842" y="35862"/>
                  <a:pt x="24333" y="42241"/>
                </a:cubicBezTo>
                <a:cubicBezTo>
                  <a:pt x="25560" y="114372"/>
                  <a:pt x="25069" y="187483"/>
                  <a:pt x="23107" y="259613"/>
                </a:cubicBezTo>
                <a:cubicBezTo>
                  <a:pt x="21635" y="314815"/>
                  <a:pt x="19183" y="370017"/>
                  <a:pt x="14277" y="425218"/>
                </a:cubicBezTo>
                <a:cubicBezTo>
                  <a:pt x="8882" y="370017"/>
                  <a:pt x="5939" y="314815"/>
                  <a:pt x="3731" y="259613"/>
                </a:cubicBezTo>
                <a:cubicBezTo>
                  <a:pt x="1033" y="187728"/>
                  <a:pt x="-193" y="114372"/>
                  <a:pt x="52" y="42241"/>
                </a:cubicBezTo>
                <a:cubicBezTo>
                  <a:pt x="-684" y="28012"/>
                  <a:pt x="6429" y="13291"/>
                  <a:pt x="18692" y="5931"/>
                </a:cubicBezTo>
                <a:cubicBezTo>
                  <a:pt x="33163" y="-3638"/>
                  <a:pt x="50821" y="779"/>
                  <a:pt x="66764" y="2741"/>
                </a:cubicBezTo>
                <a:cubicBezTo>
                  <a:pt x="136173" y="13046"/>
                  <a:pt x="203621" y="42487"/>
                  <a:pt x="256107" y="88120"/>
                </a:cubicBezTo>
                <a:lnTo>
                  <a:pt x="256107" y="88120"/>
                </a:lnTo>
                <a:close/>
              </a:path>
            </a:pathLst>
          </a:custGeom>
          <a:solidFill>
            <a:srgbClr val="805AAB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8" name="Freeform 6">
            <a:extLst>
              <a:ext uri="{FF2B5EF4-FFF2-40B4-BE49-F238E27FC236}">
                <a16:creationId xmlns:a16="http://schemas.microsoft.com/office/drawing/2014/main" id="{A32D9D25-63DF-4683-A1F8-6C0E6446C59C}"/>
              </a:ext>
            </a:extLst>
          </p:cNvPr>
          <p:cNvSpPr/>
          <p:nvPr/>
        </p:nvSpPr>
        <p:spPr>
          <a:xfrm>
            <a:off x="-5209979" y="7835994"/>
            <a:ext cx="1324105" cy="2244887"/>
          </a:xfrm>
          <a:custGeom>
            <a:avLst/>
            <a:gdLst>
              <a:gd name="connsiteX0" fmla="*/ 243021 w 245473"/>
              <a:gd name="connsiteY0" fmla="*/ 1304 h 416175"/>
              <a:gd name="connsiteX1" fmla="*/ 33075 w 245473"/>
              <a:gd name="connsiteY1" fmla="*/ 73189 h 416175"/>
              <a:gd name="connsiteX2" fmla="*/ 27434 w 245473"/>
              <a:gd name="connsiteY2" fmla="*/ 77605 h 416175"/>
              <a:gd name="connsiteX3" fmla="*/ 28415 w 245473"/>
              <a:gd name="connsiteY3" fmla="*/ 100667 h 416175"/>
              <a:gd name="connsiteX4" fmla="*/ 155216 w 245473"/>
              <a:gd name="connsiteY4" fmla="*/ 277067 h 416175"/>
              <a:gd name="connsiteX5" fmla="*/ 245473 w 245473"/>
              <a:gd name="connsiteY5" fmla="*/ 416175 h 416175"/>
              <a:gd name="connsiteX6" fmla="*/ 39452 w 245473"/>
              <a:gd name="connsiteY6" fmla="*/ 156605 h 416175"/>
              <a:gd name="connsiteX7" fmla="*/ 5606 w 245473"/>
              <a:gd name="connsiteY7" fmla="*/ 109499 h 416175"/>
              <a:gd name="connsiteX8" fmla="*/ 19095 w 245473"/>
              <a:gd name="connsiteY8" fmla="*/ 55279 h 416175"/>
              <a:gd name="connsiteX9" fmla="*/ 243266 w 245473"/>
              <a:gd name="connsiteY9" fmla="*/ 1304 h 416175"/>
              <a:gd name="connsiteX10" fmla="*/ 243266 w 245473"/>
              <a:gd name="connsiteY10" fmla="*/ 1304 h 41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473" h="416175">
                <a:moveTo>
                  <a:pt x="243021" y="1304"/>
                </a:moveTo>
                <a:cubicBezTo>
                  <a:pt x="167479" y="8664"/>
                  <a:pt x="96108" y="32462"/>
                  <a:pt x="33075" y="73189"/>
                </a:cubicBezTo>
                <a:cubicBezTo>
                  <a:pt x="31113" y="74415"/>
                  <a:pt x="28906" y="75887"/>
                  <a:pt x="27434" y="77605"/>
                </a:cubicBezTo>
                <a:cubicBezTo>
                  <a:pt x="21548" y="84229"/>
                  <a:pt x="22529" y="94288"/>
                  <a:pt x="28415" y="100667"/>
                </a:cubicBezTo>
                <a:cubicBezTo>
                  <a:pt x="71582" y="158322"/>
                  <a:pt x="114503" y="217694"/>
                  <a:pt x="155216" y="277067"/>
                </a:cubicBezTo>
                <a:cubicBezTo>
                  <a:pt x="186365" y="322700"/>
                  <a:pt x="217023" y="368579"/>
                  <a:pt x="245473" y="416175"/>
                </a:cubicBezTo>
                <a:cubicBezTo>
                  <a:pt x="172385" y="333250"/>
                  <a:pt x="105183" y="245663"/>
                  <a:pt x="39452" y="156605"/>
                </a:cubicBezTo>
                <a:cubicBezTo>
                  <a:pt x="32339" y="146791"/>
                  <a:pt x="11982" y="119313"/>
                  <a:pt x="5606" y="109499"/>
                </a:cubicBezTo>
                <a:cubicBezTo>
                  <a:pt x="-5676" y="91344"/>
                  <a:pt x="700" y="65829"/>
                  <a:pt x="19095" y="55279"/>
                </a:cubicBezTo>
                <a:cubicBezTo>
                  <a:pt x="85807" y="15043"/>
                  <a:pt x="166253" y="-5566"/>
                  <a:pt x="243266" y="1304"/>
                </a:cubicBezTo>
                <a:lnTo>
                  <a:pt x="243266" y="1304"/>
                </a:lnTo>
                <a:close/>
              </a:path>
            </a:pathLst>
          </a:custGeom>
          <a:solidFill>
            <a:schemeClr val="accent5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9" name="Freeform 7">
            <a:extLst>
              <a:ext uri="{FF2B5EF4-FFF2-40B4-BE49-F238E27FC236}">
                <a16:creationId xmlns:a16="http://schemas.microsoft.com/office/drawing/2014/main" id="{B8D3B9A9-51E7-49BE-9ECB-9646C020C625}"/>
              </a:ext>
            </a:extLst>
          </p:cNvPr>
          <p:cNvSpPr/>
          <p:nvPr/>
        </p:nvSpPr>
        <p:spPr>
          <a:xfrm>
            <a:off x="-3887201" y="9352581"/>
            <a:ext cx="2281972" cy="1407201"/>
          </a:xfrm>
          <a:custGeom>
            <a:avLst/>
            <a:gdLst>
              <a:gd name="connsiteX0" fmla="*/ 395120 w 423050"/>
              <a:gd name="connsiteY0" fmla="*/ 260878 h 260878"/>
              <a:gd name="connsiteX1" fmla="*/ 390950 w 423050"/>
              <a:gd name="connsiteY1" fmla="*/ 35410 h 260878"/>
              <a:gd name="connsiteX2" fmla="*/ 369612 w 423050"/>
              <a:gd name="connsiteY2" fmla="*/ 24860 h 260878"/>
              <a:gd name="connsiteX3" fmla="*/ 367159 w 423050"/>
              <a:gd name="connsiteY3" fmla="*/ 25596 h 260878"/>
              <a:gd name="connsiteX4" fmla="*/ 160157 w 423050"/>
              <a:gd name="connsiteY4" fmla="*/ 91593 h 260878"/>
              <a:gd name="connsiteX5" fmla="*/ 0 w 423050"/>
              <a:gd name="connsiteY5" fmla="*/ 134528 h 260878"/>
              <a:gd name="connsiteX6" fmla="*/ 154026 w 423050"/>
              <a:gd name="connsiteY6" fmla="*/ 73438 h 260878"/>
              <a:gd name="connsiteX7" fmla="*/ 359557 w 423050"/>
              <a:gd name="connsiteY7" fmla="*/ 2779 h 260878"/>
              <a:gd name="connsiteX8" fmla="*/ 412533 w 423050"/>
              <a:gd name="connsiteY8" fmla="*/ 29031 h 260878"/>
              <a:gd name="connsiteX9" fmla="*/ 394874 w 423050"/>
              <a:gd name="connsiteY9" fmla="*/ 260633 h 260878"/>
              <a:gd name="connsiteX10" fmla="*/ 394874 w 423050"/>
              <a:gd name="connsiteY10" fmla="*/ 260633 h 26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050" h="260878">
                <a:moveTo>
                  <a:pt x="395120" y="260878"/>
                </a:moveTo>
                <a:cubicBezTo>
                  <a:pt x="411798" y="185558"/>
                  <a:pt x="411307" y="109012"/>
                  <a:pt x="390950" y="35410"/>
                </a:cubicBezTo>
                <a:cubicBezTo>
                  <a:pt x="388498" y="26578"/>
                  <a:pt x="378196" y="21671"/>
                  <a:pt x="369612" y="24860"/>
                </a:cubicBezTo>
                <a:cubicBezTo>
                  <a:pt x="369612" y="24860"/>
                  <a:pt x="367159" y="25596"/>
                  <a:pt x="367159" y="25596"/>
                </a:cubicBezTo>
                <a:cubicBezTo>
                  <a:pt x="298977" y="48904"/>
                  <a:pt x="229321" y="71230"/>
                  <a:pt x="160157" y="91593"/>
                </a:cubicBezTo>
                <a:cubicBezTo>
                  <a:pt x="107180" y="107049"/>
                  <a:pt x="53958" y="122015"/>
                  <a:pt x="0" y="134528"/>
                </a:cubicBezTo>
                <a:cubicBezTo>
                  <a:pt x="50769" y="112447"/>
                  <a:pt x="102275" y="92574"/>
                  <a:pt x="154026" y="73438"/>
                </a:cubicBezTo>
                <a:cubicBezTo>
                  <a:pt x="221473" y="48658"/>
                  <a:pt x="290883" y="24860"/>
                  <a:pt x="359557" y="2779"/>
                </a:cubicBezTo>
                <a:cubicBezTo>
                  <a:pt x="381385" y="-5807"/>
                  <a:pt x="406647" y="6214"/>
                  <a:pt x="412533" y="29031"/>
                </a:cubicBezTo>
                <a:cubicBezTo>
                  <a:pt x="430928" y="105332"/>
                  <a:pt x="425287" y="188993"/>
                  <a:pt x="394874" y="260633"/>
                </a:cubicBezTo>
                <a:lnTo>
                  <a:pt x="394874" y="260633"/>
                </a:lnTo>
                <a:close/>
              </a:path>
            </a:pathLst>
          </a:custGeom>
          <a:solidFill>
            <a:srgbClr val="CEBA8B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0" name="Freeform 8">
            <a:extLst>
              <a:ext uri="{FF2B5EF4-FFF2-40B4-BE49-F238E27FC236}">
                <a16:creationId xmlns:a16="http://schemas.microsoft.com/office/drawing/2014/main" id="{BD57738F-AA15-496E-B6F1-6B726D0E6E92}"/>
              </a:ext>
            </a:extLst>
          </p:cNvPr>
          <p:cNvSpPr/>
          <p:nvPr/>
        </p:nvSpPr>
        <p:spPr>
          <a:xfrm>
            <a:off x="-6036268" y="8278422"/>
            <a:ext cx="2149067" cy="1802459"/>
          </a:xfrm>
          <a:custGeom>
            <a:avLst/>
            <a:gdLst>
              <a:gd name="connsiteX0" fmla="*/ 152903 w 398411"/>
              <a:gd name="connsiteY0" fmla="*/ 0 h 334154"/>
              <a:gd name="connsiteX1" fmla="*/ 23404 w 398411"/>
              <a:gd name="connsiteY1" fmla="*/ 186950 h 334154"/>
              <a:gd name="connsiteX2" fmla="*/ 34931 w 398411"/>
              <a:gd name="connsiteY2" fmla="*/ 205841 h 334154"/>
              <a:gd name="connsiteX3" fmla="*/ 37383 w 398411"/>
              <a:gd name="connsiteY3" fmla="*/ 206577 h 334154"/>
              <a:gd name="connsiteX4" fmla="*/ 243650 w 398411"/>
              <a:gd name="connsiteY4" fmla="*/ 274782 h 334154"/>
              <a:gd name="connsiteX5" fmla="*/ 398411 w 398411"/>
              <a:gd name="connsiteY5" fmla="*/ 334154 h 334154"/>
              <a:gd name="connsiteX6" fmla="*/ 237764 w 398411"/>
              <a:gd name="connsiteY6" fmla="*/ 293182 h 334154"/>
              <a:gd name="connsiteX7" fmla="*/ 30026 w 398411"/>
              <a:gd name="connsiteY7" fmla="*/ 229394 h 334154"/>
              <a:gd name="connsiteX8" fmla="*/ 349 w 398411"/>
              <a:gd name="connsiteY8" fmla="*/ 185968 h 334154"/>
              <a:gd name="connsiteX9" fmla="*/ 4273 w 398411"/>
              <a:gd name="connsiteY9" fmla="*/ 173211 h 334154"/>
              <a:gd name="connsiteX10" fmla="*/ 152903 w 398411"/>
              <a:gd name="connsiteY10" fmla="*/ 245 h 334154"/>
              <a:gd name="connsiteX11" fmla="*/ 152903 w 398411"/>
              <a:gd name="connsiteY11" fmla="*/ 245 h 3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411" h="334154">
                <a:moveTo>
                  <a:pt x="152903" y="0"/>
                </a:moveTo>
                <a:cubicBezTo>
                  <a:pt x="94775" y="51767"/>
                  <a:pt x="49156" y="114574"/>
                  <a:pt x="23404" y="186950"/>
                </a:cubicBezTo>
                <a:cubicBezTo>
                  <a:pt x="21687" y="195046"/>
                  <a:pt x="27083" y="203633"/>
                  <a:pt x="34931" y="205841"/>
                </a:cubicBezTo>
                <a:cubicBezTo>
                  <a:pt x="34931" y="205841"/>
                  <a:pt x="37383" y="206577"/>
                  <a:pt x="37383" y="206577"/>
                </a:cubicBezTo>
                <a:cubicBezTo>
                  <a:pt x="106302" y="227676"/>
                  <a:pt x="175957" y="250738"/>
                  <a:pt x="243650" y="274782"/>
                </a:cubicBezTo>
                <a:cubicBezTo>
                  <a:pt x="295646" y="293428"/>
                  <a:pt x="347396" y="312564"/>
                  <a:pt x="398411" y="334154"/>
                </a:cubicBezTo>
                <a:cubicBezTo>
                  <a:pt x="344208" y="322378"/>
                  <a:pt x="290986" y="307903"/>
                  <a:pt x="237764" y="293182"/>
                </a:cubicBezTo>
                <a:cubicBezTo>
                  <a:pt x="168599" y="273555"/>
                  <a:pt x="98454" y="251965"/>
                  <a:pt x="30026" y="229394"/>
                </a:cubicBezTo>
                <a:cubicBezTo>
                  <a:pt x="10895" y="224487"/>
                  <a:pt x="-2349" y="205596"/>
                  <a:pt x="349" y="185968"/>
                </a:cubicBezTo>
                <a:cubicBezTo>
                  <a:pt x="839" y="181552"/>
                  <a:pt x="2311" y="177136"/>
                  <a:pt x="4273" y="173211"/>
                </a:cubicBezTo>
                <a:cubicBezTo>
                  <a:pt x="34440" y="102307"/>
                  <a:pt x="87172" y="39500"/>
                  <a:pt x="152903" y="245"/>
                </a:cubicBezTo>
                <a:lnTo>
                  <a:pt x="152903" y="245"/>
                </a:lnTo>
                <a:close/>
              </a:path>
            </a:pathLst>
          </a:custGeom>
          <a:solidFill>
            <a:schemeClr val="accent2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1" name="Freeform 9">
            <a:extLst>
              <a:ext uri="{FF2B5EF4-FFF2-40B4-BE49-F238E27FC236}">
                <a16:creationId xmlns:a16="http://schemas.microsoft.com/office/drawing/2014/main" id="{9CFDD4AC-032C-4555-B39E-D36D81BCF757}"/>
              </a:ext>
            </a:extLst>
          </p:cNvPr>
          <p:cNvSpPr/>
          <p:nvPr/>
        </p:nvSpPr>
        <p:spPr>
          <a:xfrm>
            <a:off x="-6167862" y="9400658"/>
            <a:ext cx="2281988" cy="1405502"/>
          </a:xfrm>
          <a:custGeom>
            <a:avLst/>
            <a:gdLst>
              <a:gd name="connsiteX0" fmla="*/ 27933 w 423053"/>
              <a:gd name="connsiteY0" fmla="*/ 0 h 260563"/>
              <a:gd name="connsiteX1" fmla="*/ 32103 w 423053"/>
              <a:gd name="connsiteY1" fmla="*/ 225223 h 260563"/>
              <a:gd name="connsiteX2" fmla="*/ 53441 w 423053"/>
              <a:gd name="connsiteY2" fmla="*/ 235773 h 260563"/>
              <a:gd name="connsiteX3" fmla="*/ 55894 w 423053"/>
              <a:gd name="connsiteY3" fmla="*/ 235037 h 260563"/>
              <a:gd name="connsiteX4" fmla="*/ 262896 w 423053"/>
              <a:gd name="connsiteY4" fmla="*/ 169040 h 260563"/>
              <a:gd name="connsiteX5" fmla="*/ 423053 w 423053"/>
              <a:gd name="connsiteY5" fmla="*/ 126105 h 260563"/>
              <a:gd name="connsiteX6" fmla="*/ 269028 w 423053"/>
              <a:gd name="connsiteY6" fmla="*/ 187195 h 260563"/>
              <a:gd name="connsiteX7" fmla="*/ 63497 w 423053"/>
              <a:gd name="connsiteY7" fmla="*/ 257853 h 260563"/>
              <a:gd name="connsiteX8" fmla="*/ 12237 w 423053"/>
              <a:gd name="connsiteY8" fmla="*/ 236754 h 260563"/>
              <a:gd name="connsiteX9" fmla="*/ 9539 w 423053"/>
              <a:gd name="connsiteY9" fmla="*/ 227431 h 260563"/>
              <a:gd name="connsiteX10" fmla="*/ 28179 w 423053"/>
              <a:gd name="connsiteY10" fmla="*/ 0 h 260563"/>
              <a:gd name="connsiteX11" fmla="*/ 28179 w 423053"/>
              <a:gd name="connsiteY11" fmla="*/ 0 h 26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3053" h="260563">
                <a:moveTo>
                  <a:pt x="27933" y="0"/>
                </a:moveTo>
                <a:cubicBezTo>
                  <a:pt x="11256" y="75320"/>
                  <a:pt x="11746" y="151866"/>
                  <a:pt x="32103" y="225223"/>
                </a:cubicBezTo>
                <a:cubicBezTo>
                  <a:pt x="34556" y="234055"/>
                  <a:pt x="45102" y="238962"/>
                  <a:pt x="53441" y="235773"/>
                </a:cubicBezTo>
                <a:cubicBezTo>
                  <a:pt x="53441" y="235773"/>
                  <a:pt x="55894" y="235037"/>
                  <a:pt x="55894" y="235037"/>
                </a:cubicBezTo>
                <a:cubicBezTo>
                  <a:pt x="124077" y="211729"/>
                  <a:pt x="193732" y="189403"/>
                  <a:pt x="262896" y="169040"/>
                </a:cubicBezTo>
                <a:cubicBezTo>
                  <a:pt x="315873" y="153583"/>
                  <a:pt x="369095" y="138618"/>
                  <a:pt x="423053" y="126105"/>
                </a:cubicBezTo>
                <a:cubicBezTo>
                  <a:pt x="372284" y="148186"/>
                  <a:pt x="320778" y="168059"/>
                  <a:pt x="269028" y="187195"/>
                </a:cubicBezTo>
                <a:cubicBezTo>
                  <a:pt x="201580" y="211975"/>
                  <a:pt x="132170" y="235773"/>
                  <a:pt x="63497" y="257853"/>
                </a:cubicBezTo>
                <a:cubicBezTo>
                  <a:pt x="43630" y="265459"/>
                  <a:pt x="20576" y="256627"/>
                  <a:pt x="12237" y="236754"/>
                </a:cubicBezTo>
                <a:cubicBezTo>
                  <a:pt x="11011" y="233810"/>
                  <a:pt x="10029" y="230375"/>
                  <a:pt x="9539" y="227431"/>
                </a:cubicBezTo>
                <a:cubicBezTo>
                  <a:pt x="-7630" y="152357"/>
                  <a:pt x="-1743" y="70413"/>
                  <a:pt x="28179" y="0"/>
                </a:cubicBezTo>
                <a:lnTo>
                  <a:pt x="28179" y="0"/>
                </a:lnTo>
                <a:close/>
              </a:path>
            </a:pathLst>
          </a:custGeom>
          <a:solidFill>
            <a:schemeClr val="accent4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7E9DC62-2DF5-4CE7-A475-C337400815BA}"/>
              </a:ext>
            </a:extLst>
          </p:cNvPr>
          <p:cNvSpPr txBox="1"/>
          <p:nvPr/>
        </p:nvSpPr>
        <p:spPr>
          <a:xfrm>
            <a:off x="-4989618" y="8281760"/>
            <a:ext cx="112283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/>
              <a:t>Not AI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E65F327-C352-4C39-B4CD-2B2EAB4F9ED8}"/>
              </a:ext>
            </a:extLst>
          </p:cNvPr>
          <p:cNvSpPr txBox="1"/>
          <p:nvPr/>
        </p:nvSpPr>
        <p:spPr>
          <a:xfrm>
            <a:off x="-3845153" y="8027681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Smart configuration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8665A62-54C2-45F2-ACBB-9DCB3E9A2C49}"/>
              </a:ext>
            </a:extLst>
          </p:cNvPr>
          <p:cNvSpPr txBox="1"/>
          <p:nvPr/>
        </p:nvSpPr>
        <p:spPr>
          <a:xfrm>
            <a:off x="-5817620" y="8863565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Not system replacement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C9A5F53-9991-47FE-A399-C75D384DCF03}"/>
              </a:ext>
            </a:extLst>
          </p:cNvPr>
          <p:cNvSpPr txBox="1"/>
          <p:nvPr/>
        </p:nvSpPr>
        <p:spPr>
          <a:xfrm>
            <a:off x="-3112394" y="8676158"/>
            <a:ext cx="1122837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Human-centred validation.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6A3885E-D74D-4365-81D2-C1CB3AB38498}"/>
              </a:ext>
            </a:extLst>
          </p:cNvPr>
          <p:cNvSpPr txBox="1"/>
          <p:nvPr/>
        </p:nvSpPr>
        <p:spPr>
          <a:xfrm>
            <a:off x="-6049284" y="9746328"/>
            <a:ext cx="112283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/>
              <a:t>Not complexity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AFF36F8-E268-433D-99C8-35171FEC148D}"/>
              </a:ext>
            </a:extLst>
          </p:cNvPr>
          <p:cNvSpPr txBox="1"/>
          <p:nvPr/>
        </p:nvSpPr>
        <p:spPr>
          <a:xfrm>
            <a:off x="-2852872" y="9828028"/>
            <a:ext cx="1122837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400" b="1" noProof="1"/>
              <a:t>Preventative control.</a:t>
            </a:r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64A0995E-7DF9-4194-A4BA-30EE5BAECE75}"/>
              </a:ext>
            </a:extLst>
          </p:cNvPr>
          <p:cNvSpPr/>
          <p:nvPr/>
        </p:nvSpPr>
        <p:spPr>
          <a:xfrm>
            <a:off x="-4800241" y="9165083"/>
            <a:ext cx="1820410" cy="1820987"/>
          </a:xfrm>
          <a:custGeom>
            <a:avLst/>
            <a:gdLst>
              <a:gd name="connsiteX0" fmla="*/ 337482 w 337482"/>
              <a:gd name="connsiteY0" fmla="*/ 168795 h 337589"/>
              <a:gd name="connsiteX1" fmla="*/ 168741 w 337482"/>
              <a:gd name="connsiteY1" fmla="*/ 337589 h 337589"/>
              <a:gd name="connsiteX2" fmla="*/ 0 w 337482"/>
              <a:gd name="connsiteY2" fmla="*/ 168795 h 337589"/>
              <a:gd name="connsiteX3" fmla="*/ 168741 w 337482"/>
              <a:gd name="connsiteY3" fmla="*/ 0 h 337589"/>
              <a:gd name="connsiteX4" fmla="*/ 337482 w 337482"/>
              <a:gd name="connsiteY4" fmla="*/ 168795 h 33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82" h="337589">
                <a:moveTo>
                  <a:pt x="337482" y="168795"/>
                </a:moveTo>
                <a:cubicBezTo>
                  <a:pt x="337482" y="262017"/>
                  <a:pt x="261934" y="337589"/>
                  <a:pt x="168741" y="337589"/>
                </a:cubicBezTo>
                <a:cubicBezTo>
                  <a:pt x="75548" y="337589"/>
                  <a:pt x="0" y="262017"/>
                  <a:pt x="0" y="168795"/>
                </a:cubicBezTo>
                <a:cubicBezTo>
                  <a:pt x="0" y="75572"/>
                  <a:pt x="75548" y="0"/>
                  <a:pt x="168741" y="0"/>
                </a:cubicBezTo>
                <a:cubicBezTo>
                  <a:pt x="261934" y="0"/>
                  <a:pt x="337482" y="75572"/>
                  <a:pt x="337482" y="168795"/>
                </a:cubicBezTo>
                <a:close/>
              </a:path>
            </a:pathLst>
          </a:custGeom>
          <a:solidFill>
            <a:schemeClr val="tx2"/>
          </a:solidFill>
          <a:ln w="2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3D55BA7-D815-4662-8DEC-D34371AFA9DC}"/>
              </a:ext>
            </a:extLst>
          </p:cNvPr>
          <p:cNvSpPr txBox="1"/>
          <p:nvPr/>
        </p:nvSpPr>
        <p:spPr>
          <a:xfrm>
            <a:off x="-4452103" y="9712103"/>
            <a:ext cx="112283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noProof="1">
                <a:solidFill>
                  <a:schemeClr val="bg2"/>
                </a:solidFill>
              </a:rPr>
              <a:t>Governance Architecture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ED4664A-ACE3-4A9F-8023-E36ED5F1F274}"/>
              </a:ext>
            </a:extLst>
          </p:cNvPr>
          <p:cNvSpPr txBox="1"/>
          <p:nvPr/>
        </p:nvSpPr>
        <p:spPr>
          <a:xfrm>
            <a:off x="-19334" y="-2360558"/>
            <a:ext cx="3409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ECECEC"/>
                </a:solidFill>
              </a:rPr>
              <a:t>LESSONS FOR ITS INSTITUTIONS</a:t>
            </a: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3470C88E-6E89-412D-84D9-83A8A65B9C0E}"/>
              </a:ext>
            </a:extLst>
          </p:cNvPr>
          <p:cNvSpPr/>
          <p:nvPr/>
        </p:nvSpPr>
        <p:spPr>
          <a:xfrm>
            <a:off x="4961169" y="-3937189"/>
            <a:ext cx="3010908" cy="3836105"/>
          </a:xfrm>
          <a:custGeom>
            <a:avLst/>
            <a:gdLst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2997391 w 4014544"/>
              <a:gd name="connsiteY27" fmla="*/ 4323157 h 5114806"/>
              <a:gd name="connsiteX28" fmla="*/ 2944305 w 4014544"/>
              <a:gd name="connsiteY28" fmla="*/ 4332277 h 5114806"/>
              <a:gd name="connsiteX29" fmla="*/ 2964548 w 4014544"/>
              <a:gd name="connsiteY29" fmla="*/ 4339285 h 5114806"/>
              <a:gd name="connsiteX30" fmla="*/ 3101395 w 4014544"/>
              <a:gd name="connsiteY30" fmla="*/ 4304436 h 5114806"/>
              <a:gd name="connsiteX31" fmla="*/ 3275356 w 4014544"/>
              <a:gd name="connsiteY31" fmla="*/ 4241053 h 5114806"/>
              <a:gd name="connsiteX32" fmla="*/ 3276369 w 4014544"/>
              <a:gd name="connsiteY32" fmla="*/ 4239018 h 5114806"/>
              <a:gd name="connsiteX33" fmla="*/ 3880516 w 4014544"/>
              <a:gd name="connsiteY33" fmla="*/ 4239018 h 5114806"/>
              <a:gd name="connsiteX34" fmla="*/ 4003373 w 4014544"/>
              <a:gd name="connsiteY34" fmla="*/ 4668534 h 5114806"/>
              <a:gd name="connsiteX35" fmla="*/ 3681501 w 4014544"/>
              <a:gd name="connsiteY35" fmla="*/ 4856379 h 5114806"/>
              <a:gd name="connsiteX36" fmla="*/ 3249967 w 4014544"/>
              <a:gd name="connsiteY36" fmla="*/ 4409606 h 5114806"/>
              <a:gd name="connsiteX37" fmla="*/ 2919981 w 4014544"/>
              <a:gd name="connsiteY37" fmla="*/ 4500995 h 5114806"/>
              <a:gd name="connsiteX38" fmla="*/ 2768686 w 4014544"/>
              <a:gd name="connsiteY38" fmla="*/ 5106164 h 5114806"/>
              <a:gd name="connsiteX39" fmla="*/ 2401127 w 4014544"/>
              <a:gd name="connsiteY39" fmla="*/ 5110225 h 5114806"/>
              <a:gd name="connsiteX40" fmla="*/ 2250846 w 4014544"/>
              <a:gd name="connsiteY40" fmla="*/ 4510131 h 5114806"/>
              <a:gd name="connsiteX41" fmla="*/ 1904606 w 4014544"/>
              <a:gd name="connsiteY41" fmla="*/ 4423824 h 5114806"/>
              <a:gd name="connsiteX42" fmla="*/ 1470033 w 4014544"/>
              <a:gd name="connsiteY42" fmla="*/ 4873637 h 5114806"/>
              <a:gd name="connsiteX43" fmla="*/ 1156283 w 4014544"/>
              <a:gd name="connsiteY43" fmla="*/ 4697976 h 5114806"/>
              <a:gd name="connsiteX44" fmla="*/ 1325848 w 4014544"/>
              <a:gd name="connsiteY44" fmla="*/ 4102955 h 5114806"/>
              <a:gd name="connsiteX45" fmla="*/ 1160344 w 4014544"/>
              <a:gd name="connsiteY45" fmla="*/ 3955731 h 5114806"/>
              <a:gd name="connsiteX46" fmla="*/ 1056779 w 4014544"/>
              <a:gd name="connsiteY46" fmla="*/ 3843013 h 5114806"/>
              <a:gd name="connsiteX47" fmla="*/ 455681 w 4014544"/>
              <a:gd name="connsiteY47" fmla="*/ 4014623 h 5114806"/>
              <a:gd name="connsiteX48" fmla="*/ 275958 w 4014544"/>
              <a:gd name="connsiteY48" fmla="*/ 3714069 h 5114806"/>
              <a:gd name="connsiteX49" fmla="*/ 719675 w 4014544"/>
              <a:gd name="connsiteY49" fmla="*/ 3284553 h 5114806"/>
              <a:gd name="connsiteX50" fmla="*/ 612049 w 4014544"/>
              <a:gd name="connsiteY50" fmla="*/ 2905815 h 5114806"/>
              <a:gd name="connsiteX51" fmla="*/ 7902 w 4014544"/>
              <a:gd name="connsiteY51" fmla="*/ 2754529 h 5114806"/>
              <a:gd name="connsiteX52" fmla="*/ 3841 w 4014544"/>
              <a:gd name="connsiteY52" fmla="*/ 2412341 h 5114806"/>
              <a:gd name="connsiteX53" fmla="*/ 602905 w 4014544"/>
              <a:gd name="connsiteY53" fmla="*/ 2262060 h 5114806"/>
              <a:gd name="connsiteX54" fmla="*/ 705456 w 4014544"/>
              <a:gd name="connsiteY54" fmla="*/ 1867077 h 5114806"/>
              <a:gd name="connsiteX55" fmla="*/ 258700 w 4014544"/>
              <a:gd name="connsiteY55" fmla="*/ 1435535 h 5114806"/>
              <a:gd name="connsiteX56" fmla="*/ 426230 w 4014544"/>
              <a:gd name="connsiteY56" fmla="*/ 1143104 h 5114806"/>
              <a:gd name="connsiteX57" fmla="*/ 1022255 w 4014544"/>
              <a:gd name="connsiteY57" fmla="*/ 1313691 h 5114806"/>
              <a:gd name="connsiteX58" fmla="*/ 1160344 w 4014544"/>
              <a:gd name="connsiteY58" fmla="*/ 1160370 h 5114806"/>
              <a:gd name="connsiteX59" fmla="*/ 1313665 w 4014544"/>
              <a:gd name="connsiteY59" fmla="*/ 1022272 h 5114806"/>
              <a:gd name="connsiteX60" fmla="*/ 1143086 w 4014544"/>
              <a:gd name="connsiteY60" fmla="*/ 426239 h 5114806"/>
              <a:gd name="connsiteX61" fmla="*/ 1435509 w 4014544"/>
              <a:gd name="connsiteY61" fmla="*/ 258700 h 5114806"/>
              <a:gd name="connsiteX62" fmla="*/ 1867042 w 4014544"/>
              <a:gd name="connsiteY62" fmla="*/ 705474 h 5114806"/>
              <a:gd name="connsiteX63" fmla="*/ 2262016 w 4014544"/>
              <a:gd name="connsiteY63" fmla="*/ 602923 h 5114806"/>
              <a:gd name="connsiteX64" fmla="*/ 2412289 w 4014544"/>
              <a:gd name="connsiteY64" fmla="*/ 3841 h 5114806"/>
              <a:gd name="connsiteX65" fmla="*/ 2583378 w 4014544"/>
              <a:gd name="connsiteY65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2997391 w 4014544"/>
              <a:gd name="connsiteY27" fmla="*/ 4323157 h 5114806"/>
              <a:gd name="connsiteX28" fmla="*/ 2964548 w 4014544"/>
              <a:gd name="connsiteY28" fmla="*/ 4339285 h 5114806"/>
              <a:gd name="connsiteX29" fmla="*/ 3101395 w 4014544"/>
              <a:gd name="connsiteY29" fmla="*/ 4304436 h 5114806"/>
              <a:gd name="connsiteX30" fmla="*/ 3275356 w 4014544"/>
              <a:gd name="connsiteY30" fmla="*/ 4241053 h 5114806"/>
              <a:gd name="connsiteX31" fmla="*/ 3276369 w 4014544"/>
              <a:gd name="connsiteY31" fmla="*/ 4239018 h 5114806"/>
              <a:gd name="connsiteX32" fmla="*/ 3880516 w 4014544"/>
              <a:gd name="connsiteY32" fmla="*/ 4239018 h 5114806"/>
              <a:gd name="connsiteX33" fmla="*/ 4003373 w 4014544"/>
              <a:gd name="connsiteY33" fmla="*/ 4668534 h 5114806"/>
              <a:gd name="connsiteX34" fmla="*/ 3681501 w 4014544"/>
              <a:gd name="connsiteY34" fmla="*/ 4856379 h 5114806"/>
              <a:gd name="connsiteX35" fmla="*/ 3249967 w 4014544"/>
              <a:gd name="connsiteY35" fmla="*/ 4409606 h 5114806"/>
              <a:gd name="connsiteX36" fmla="*/ 2919981 w 4014544"/>
              <a:gd name="connsiteY36" fmla="*/ 4500995 h 5114806"/>
              <a:gd name="connsiteX37" fmla="*/ 2768686 w 4014544"/>
              <a:gd name="connsiteY37" fmla="*/ 5106164 h 5114806"/>
              <a:gd name="connsiteX38" fmla="*/ 2401127 w 4014544"/>
              <a:gd name="connsiteY38" fmla="*/ 5110225 h 5114806"/>
              <a:gd name="connsiteX39" fmla="*/ 2250846 w 4014544"/>
              <a:gd name="connsiteY39" fmla="*/ 4510131 h 5114806"/>
              <a:gd name="connsiteX40" fmla="*/ 1904606 w 4014544"/>
              <a:gd name="connsiteY40" fmla="*/ 4423824 h 5114806"/>
              <a:gd name="connsiteX41" fmla="*/ 1470033 w 4014544"/>
              <a:gd name="connsiteY41" fmla="*/ 4873637 h 5114806"/>
              <a:gd name="connsiteX42" fmla="*/ 1156283 w 4014544"/>
              <a:gd name="connsiteY42" fmla="*/ 4697976 h 5114806"/>
              <a:gd name="connsiteX43" fmla="*/ 1325848 w 4014544"/>
              <a:gd name="connsiteY43" fmla="*/ 4102955 h 5114806"/>
              <a:gd name="connsiteX44" fmla="*/ 1160344 w 4014544"/>
              <a:gd name="connsiteY44" fmla="*/ 3955731 h 5114806"/>
              <a:gd name="connsiteX45" fmla="*/ 1056779 w 4014544"/>
              <a:gd name="connsiteY45" fmla="*/ 3843013 h 5114806"/>
              <a:gd name="connsiteX46" fmla="*/ 455681 w 4014544"/>
              <a:gd name="connsiteY46" fmla="*/ 4014623 h 5114806"/>
              <a:gd name="connsiteX47" fmla="*/ 275958 w 4014544"/>
              <a:gd name="connsiteY47" fmla="*/ 3714069 h 5114806"/>
              <a:gd name="connsiteX48" fmla="*/ 719675 w 4014544"/>
              <a:gd name="connsiteY48" fmla="*/ 3284553 h 5114806"/>
              <a:gd name="connsiteX49" fmla="*/ 612049 w 4014544"/>
              <a:gd name="connsiteY49" fmla="*/ 2905815 h 5114806"/>
              <a:gd name="connsiteX50" fmla="*/ 7902 w 4014544"/>
              <a:gd name="connsiteY50" fmla="*/ 2754529 h 5114806"/>
              <a:gd name="connsiteX51" fmla="*/ 3841 w 4014544"/>
              <a:gd name="connsiteY51" fmla="*/ 2412341 h 5114806"/>
              <a:gd name="connsiteX52" fmla="*/ 602905 w 4014544"/>
              <a:gd name="connsiteY52" fmla="*/ 2262060 h 5114806"/>
              <a:gd name="connsiteX53" fmla="*/ 705456 w 4014544"/>
              <a:gd name="connsiteY53" fmla="*/ 1867077 h 5114806"/>
              <a:gd name="connsiteX54" fmla="*/ 258700 w 4014544"/>
              <a:gd name="connsiteY54" fmla="*/ 1435535 h 5114806"/>
              <a:gd name="connsiteX55" fmla="*/ 426230 w 4014544"/>
              <a:gd name="connsiteY55" fmla="*/ 1143104 h 5114806"/>
              <a:gd name="connsiteX56" fmla="*/ 1022255 w 4014544"/>
              <a:gd name="connsiteY56" fmla="*/ 1313691 h 5114806"/>
              <a:gd name="connsiteX57" fmla="*/ 1160344 w 4014544"/>
              <a:gd name="connsiteY57" fmla="*/ 1160370 h 5114806"/>
              <a:gd name="connsiteX58" fmla="*/ 1313665 w 4014544"/>
              <a:gd name="connsiteY58" fmla="*/ 1022272 h 5114806"/>
              <a:gd name="connsiteX59" fmla="*/ 1143086 w 4014544"/>
              <a:gd name="connsiteY59" fmla="*/ 426239 h 5114806"/>
              <a:gd name="connsiteX60" fmla="*/ 1435509 w 4014544"/>
              <a:gd name="connsiteY60" fmla="*/ 258700 h 5114806"/>
              <a:gd name="connsiteX61" fmla="*/ 1867042 w 4014544"/>
              <a:gd name="connsiteY61" fmla="*/ 705474 h 5114806"/>
              <a:gd name="connsiteX62" fmla="*/ 2262016 w 4014544"/>
              <a:gd name="connsiteY62" fmla="*/ 602923 h 5114806"/>
              <a:gd name="connsiteX63" fmla="*/ 2412289 w 4014544"/>
              <a:gd name="connsiteY63" fmla="*/ 3841 h 5114806"/>
              <a:gd name="connsiteX64" fmla="*/ 2583378 w 4014544"/>
              <a:gd name="connsiteY64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2997391 w 4014544"/>
              <a:gd name="connsiteY27" fmla="*/ 4323157 h 5114806"/>
              <a:gd name="connsiteX28" fmla="*/ 3101395 w 4014544"/>
              <a:gd name="connsiteY28" fmla="*/ 4304436 h 5114806"/>
              <a:gd name="connsiteX29" fmla="*/ 3275356 w 4014544"/>
              <a:gd name="connsiteY29" fmla="*/ 4241053 h 5114806"/>
              <a:gd name="connsiteX30" fmla="*/ 3276369 w 4014544"/>
              <a:gd name="connsiteY30" fmla="*/ 4239018 h 5114806"/>
              <a:gd name="connsiteX31" fmla="*/ 3880516 w 4014544"/>
              <a:gd name="connsiteY31" fmla="*/ 4239018 h 5114806"/>
              <a:gd name="connsiteX32" fmla="*/ 4003373 w 4014544"/>
              <a:gd name="connsiteY32" fmla="*/ 4668534 h 5114806"/>
              <a:gd name="connsiteX33" fmla="*/ 3681501 w 4014544"/>
              <a:gd name="connsiteY33" fmla="*/ 4856379 h 5114806"/>
              <a:gd name="connsiteX34" fmla="*/ 3249967 w 4014544"/>
              <a:gd name="connsiteY34" fmla="*/ 4409606 h 5114806"/>
              <a:gd name="connsiteX35" fmla="*/ 2919981 w 4014544"/>
              <a:gd name="connsiteY35" fmla="*/ 4500995 h 5114806"/>
              <a:gd name="connsiteX36" fmla="*/ 2768686 w 4014544"/>
              <a:gd name="connsiteY36" fmla="*/ 5106164 h 5114806"/>
              <a:gd name="connsiteX37" fmla="*/ 2401127 w 4014544"/>
              <a:gd name="connsiteY37" fmla="*/ 5110225 h 5114806"/>
              <a:gd name="connsiteX38" fmla="*/ 2250846 w 4014544"/>
              <a:gd name="connsiteY38" fmla="*/ 4510131 h 5114806"/>
              <a:gd name="connsiteX39" fmla="*/ 1904606 w 4014544"/>
              <a:gd name="connsiteY39" fmla="*/ 4423824 h 5114806"/>
              <a:gd name="connsiteX40" fmla="*/ 1470033 w 4014544"/>
              <a:gd name="connsiteY40" fmla="*/ 4873637 h 5114806"/>
              <a:gd name="connsiteX41" fmla="*/ 1156283 w 4014544"/>
              <a:gd name="connsiteY41" fmla="*/ 4697976 h 5114806"/>
              <a:gd name="connsiteX42" fmla="*/ 1325848 w 4014544"/>
              <a:gd name="connsiteY42" fmla="*/ 4102955 h 5114806"/>
              <a:gd name="connsiteX43" fmla="*/ 1160344 w 4014544"/>
              <a:gd name="connsiteY43" fmla="*/ 3955731 h 5114806"/>
              <a:gd name="connsiteX44" fmla="*/ 1056779 w 4014544"/>
              <a:gd name="connsiteY44" fmla="*/ 3843013 h 5114806"/>
              <a:gd name="connsiteX45" fmla="*/ 455681 w 4014544"/>
              <a:gd name="connsiteY45" fmla="*/ 4014623 h 5114806"/>
              <a:gd name="connsiteX46" fmla="*/ 275958 w 4014544"/>
              <a:gd name="connsiteY46" fmla="*/ 3714069 h 5114806"/>
              <a:gd name="connsiteX47" fmla="*/ 719675 w 4014544"/>
              <a:gd name="connsiteY47" fmla="*/ 3284553 h 5114806"/>
              <a:gd name="connsiteX48" fmla="*/ 612049 w 4014544"/>
              <a:gd name="connsiteY48" fmla="*/ 2905815 h 5114806"/>
              <a:gd name="connsiteX49" fmla="*/ 7902 w 4014544"/>
              <a:gd name="connsiteY49" fmla="*/ 2754529 h 5114806"/>
              <a:gd name="connsiteX50" fmla="*/ 3841 w 4014544"/>
              <a:gd name="connsiteY50" fmla="*/ 2412341 h 5114806"/>
              <a:gd name="connsiteX51" fmla="*/ 602905 w 4014544"/>
              <a:gd name="connsiteY51" fmla="*/ 2262060 h 5114806"/>
              <a:gd name="connsiteX52" fmla="*/ 705456 w 4014544"/>
              <a:gd name="connsiteY52" fmla="*/ 1867077 h 5114806"/>
              <a:gd name="connsiteX53" fmla="*/ 258700 w 4014544"/>
              <a:gd name="connsiteY53" fmla="*/ 1435535 h 5114806"/>
              <a:gd name="connsiteX54" fmla="*/ 426230 w 4014544"/>
              <a:gd name="connsiteY54" fmla="*/ 1143104 h 5114806"/>
              <a:gd name="connsiteX55" fmla="*/ 1022255 w 4014544"/>
              <a:gd name="connsiteY55" fmla="*/ 1313691 h 5114806"/>
              <a:gd name="connsiteX56" fmla="*/ 1160344 w 4014544"/>
              <a:gd name="connsiteY56" fmla="*/ 1160370 h 5114806"/>
              <a:gd name="connsiteX57" fmla="*/ 1313665 w 4014544"/>
              <a:gd name="connsiteY57" fmla="*/ 1022272 h 5114806"/>
              <a:gd name="connsiteX58" fmla="*/ 1143086 w 4014544"/>
              <a:gd name="connsiteY58" fmla="*/ 426239 h 5114806"/>
              <a:gd name="connsiteX59" fmla="*/ 1435509 w 4014544"/>
              <a:gd name="connsiteY59" fmla="*/ 258700 h 5114806"/>
              <a:gd name="connsiteX60" fmla="*/ 1867042 w 4014544"/>
              <a:gd name="connsiteY60" fmla="*/ 705474 h 5114806"/>
              <a:gd name="connsiteX61" fmla="*/ 2262016 w 4014544"/>
              <a:gd name="connsiteY61" fmla="*/ 602923 h 5114806"/>
              <a:gd name="connsiteX62" fmla="*/ 2412289 w 4014544"/>
              <a:gd name="connsiteY62" fmla="*/ 3841 h 5114806"/>
              <a:gd name="connsiteX63" fmla="*/ 2583378 w 4014544"/>
              <a:gd name="connsiteY63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101395 w 4014544"/>
              <a:gd name="connsiteY27" fmla="*/ 4304436 h 5114806"/>
              <a:gd name="connsiteX28" fmla="*/ 3275356 w 4014544"/>
              <a:gd name="connsiteY28" fmla="*/ 4241053 h 5114806"/>
              <a:gd name="connsiteX29" fmla="*/ 3276369 w 4014544"/>
              <a:gd name="connsiteY29" fmla="*/ 4239018 h 5114806"/>
              <a:gd name="connsiteX30" fmla="*/ 3880516 w 4014544"/>
              <a:gd name="connsiteY30" fmla="*/ 4239018 h 5114806"/>
              <a:gd name="connsiteX31" fmla="*/ 4003373 w 4014544"/>
              <a:gd name="connsiteY31" fmla="*/ 4668534 h 5114806"/>
              <a:gd name="connsiteX32" fmla="*/ 3681501 w 4014544"/>
              <a:gd name="connsiteY32" fmla="*/ 4856379 h 5114806"/>
              <a:gd name="connsiteX33" fmla="*/ 3249967 w 4014544"/>
              <a:gd name="connsiteY33" fmla="*/ 4409606 h 5114806"/>
              <a:gd name="connsiteX34" fmla="*/ 2919981 w 4014544"/>
              <a:gd name="connsiteY34" fmla="*/ 4500995 h 5114806"/>
              <a:gd name="connsiteX35" fmla="*/ 2768686 w 4014544"/>
              <a:gd name="connsiteY35" fmla="*/ 5106164 h 5114806"/>
              <a:gd name="connsiteX36" fmla="*/ 2401127 w 4014544"/>
              <a:gd name="connsiteY36" fmla="*/ 5110225 h 5114806"/>
              <a:gd name="connsiteX37" fmla="*/ 2250846 w 4014544"/>
              <a:gd name="connsiteY37" fmla="*/ 4510131 h 5114806"/>
              <a:gd name="connsiteX38" fmla="*/ 1904606 w 4014544"/>
              <a:gd name="connsiteY38" fmla="*/ 4423824 h 5114806"/>
              <a:gd name="connsiteX39" fmla="*/ 1470033 w 4014544"/>
              <a:gd name="connsiteY39" fmla="*/ 4873637 h 5114806"/>
              <a:gd name="connsiteX40" fmla="*/ 1156283 w 4014544"/>
              <a:gd name="connsiteY40" fmla="*/ 4697976 h 5114806"/>
              <a:gd name="connsiteX41" fmla="*/ 1325848 w 4014544"/>
              <a:gd name="connsiteY41" fmla="*/ 4102955 h 5114806"/>
              <a:gd name="connsiteX42" fmla="*/ 1160344 w 4014544"/>
              <a:gd name="connsiteY42" fmla="*/ 3955731 h 5114806"/>
              <a:gd name="connsiteX43" fmla="*/ 1056779 w 4014544"/>
              <a:gd name="connsiteY43" fmla="*/ 3843013 h 5114806"/>
              <a:gd name="connsiteX44" fmla="*/ 455681 w 4014544"/>
              <a:gd name="connsiteY44" fmla="*/ 4014623 h 5114806"/>
              <a:gd name="connsiteX45" fmla="*/ 275958 w 4014544"/>
              <a:gd name="connsiteY45" fmla="*/ 3714069 h 5114806"/>
              <a:gd name="connsiteX46" fmla="*/ 719675 w 4014544"/>
              <a:gd name="connsiteY46" fmla="*/ 3284553 h 5114806"/>
              <a:gd name="connsiteX47" fmla="*/ 612049 w 4014544"/>
              <a:gd name="connsiteY47" fmla="*/ 2905815 h 5114806"/>
              <a:gd name="connsiteX48" fmla="*/ 7902 w 4014544"/>
              <a:gd name="connsiteY48" fmla="*/ 2754529 h 5114806"/>
              <a:gd name="connsiteX49" fmla="*/ 3841 w 4014544"/>
              <a:gd name="connsiteY49" fmla="*/ 2412341 h 5114806"/>
              <a:gd name="connsiteX50" fmla="*/ 602905 w 4014544"/>
              <a:gd name="connsiteY50" fmla="*/ 2262060 h 5114806"/>
              <a:gd name="connsiteX51" fmla="*/ 705456 w 4014544"/>
              <a:gd name="connsiteY51" fmla="*/ 1867077 h 5114806"/>
              <a:gd name="connsiteX52" fmla="*/ 258700 w 4014544"/>
              <a:gd name="connsiteY52" fmla="*/ 1435535 h 5114806"/>
              <a:gd name="connsiteX53" fmla="*/ 426230 w 4014544"/>
              <a:gd name="connsiteY53" fmla="*/ 1143104 h 5114806"/>
              <a:gd name="connsiteX54" fmla="*/ 1022255 w 4014544"/>
              <a:gd name="connsiteY54" fmla="*/ 1313691 h 5114806"/>
              <a:gd name="connsiteX55" fmla="*/ 1160344 w 4014544"/>
              <a:gd name="connsiteY55" fmla="*/ 1160370 h 5114806"/>
              <a:gd name="connsiteX56" fmla="*/ 1313665 w 4014544"/>
              <a:gd name="connsiteY56" fmla="*/ 1022272 h 5114806"/>
              <a:gd name="connsiteX57" fmla="*/ 1143086 w 4014544"/>
              <a:gd name="connsiteY57" fmla="*/ 426239 h 5114806"/>
              <a:gd name="connsiteX58" fmla="*/ 1435509 w 4014544"/>
              <a:gd name="connsiteY58" fmla="*/ 258700 h 5114806"/>
              <a:gd name="connsiteX59" fmla="*/ 1867042 w 4014544"/>
              <a:gd name="connsiteY59" fmla="*/ 705474 h 5114806"/>
              <a:gd name="connsiteX60" fmla="*/ 2262016 w 4014544"/>
              <a:gd name="connsiteY60" fmla="*/ 602923 h 5114806"/>
              <a:gd name="connsiteX61" fmla="*/ 2412289 w 4014544"/>
              <a:gd name="connsiteY61" fmla="*/ 3841 h 5114806"/>
              <a:gd name="connsiteX62" fmla="*/ 2583378 w 4014544"/>
              <a:gd name="connsiteY62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275356 w 4014544"/>
              <a:gd name="connsiteY27" fmla="*/ 4241053 h 5114806"/>
              <a:gd name="connsiteX28" fmla="*/ 3276369 w 4014544"/>
              <a:gd name="connsiteY28" fmla="*/ 4239018 h 5114806"/>
              <a:gd name="connsiteX29" fmla="*/ 3880516 w 4014544"/>
              <a:gd name="connsiteY29" fmla="*/ 4239018 h 5114806"/>
              <a:gd name="connsiteX30" fmla="*/ 4003373 w 4014544"/>
              <a:gd name="connsiteY30" fmla="*/ 4668534 h 5114806"/>
              <a:gd name="connsiteX31" fmla="*/ 3681501 w 4014544"/>
              <a:gd name="connsiteY31" fmla="*/ 4856379 h 5114806"/>
              <a:gd name="connsiteX32" fmla="*/ 3249967 w 4014544"/>
              <a:gd name="connsiteY32" fmla="*/ 4409606 h 5114806"/>
              <a:gd name="connsiteX33" fmla="*/ 2919981 w 4014544"/>
              <a:gd name="connsiteY33" fmla="*/ 4500995 h 5114806"/>
              <a:gd name="connsiteX34" fmla="*/ 2768686 w 4014544"/>
              <a:gd name="connsiteY34" fmla="*/ 5106164 h 5114806"/>
              <a:gd name="connsiteX35" fmla="*/ 2401127 w 4014544"/>
              <a:gd name="connsiteY35" fmla="*/ 5110225 h 5114806"/>
              <a:gd name="connsiteX36" fmla="*/ 2250846 w 4014544"/>
              <a:gd name="connsiteY36" fmla="*/ 4510131 h 5114806"/>
              <a:gd name="connsiteX37" fmla="*/ 1904606 w 4014544"/>
              <a:gd name="connsiteY37" fmla="*/ 4423824 h 5114806"/>
              <a:gd name="connsiteX38" fmla="*/ 1470033 w 4014544"/>
              <a:gd name="connsiteY38" fmla="*/ 4873637 h 5114806"/>
              <a:gd name="connsiteX39" fmla="*/ 1156283 w 4014544"/>
              <a:gd name="connsiteY39" fmla="*/ 4697976 h 5114806"/>
              <a:gd name="connsiteX40" fmla="*/ 1325848 w 4014544"/>
              <a:gd name="connsiteY40" fmla="*/ 4102955 h 5114806"/>
              <a:gd name="connsiteX41" fmla="*/ 1160344 w 4014544"/>
              <a:gd name="connsiteY41" fmla="*/ 3955731 h 5114806"/>
              <a:gd name="connsiteX42" fmla="*/ 1056779 w 4014544"/>
              <a:gd name="connsiteY42" fmla="*/ 3843013 h 5114806"/>
              <a:gd name="connsiteX43" fmla="*/ 455681 w 4014544"/>
              <a:gd name="connsiteY43" fmla="*/ 4014623 h 5114806"/>
              <a:gd name="connsiteX44" fmla="*/ 275958 w 4014544"/>
              <a:gd name="connsiteY44" fmla="*/ 3714069 h 5114806"/>
              <a:gd name="connsiteX45" fmla="*/ 719675 w 4014544"/>
              <a:gd name="connsiteY45" fmla="*/ 3284553 h 5114806"/>
              <a:gd name="connsiteX46" fmla="*/ 612049 w 4014544"/>
              <a:gd name="connsiteY46" fmla="*/ 2905815 h 5114806"/>
              <a:gd name="connsiteX47" fmla="*/ 7902 w 4014544"/>
              <a:gd name="connsiteY47" fmla="*/ 2754529 h 5114806"/>
              <a:gd name="connsiteX48" fmla="*/ 3841 w 4014544"/>
              <a:gd name="connsiteY48" fmla="*/ 2412341 h 5114806"/>
              <a:gd name="connsiteX49" fmla="*/ 602905 w 4014544"/>
              <a:gd name="connsiteY49" fmla="*/ 2262060 h 5114806"/>
              <a:gd name="connsiteX50" fmla="*/ 705456 w 4014544"/>
              <a:gd name="connsiteY50" fmla="*/ 1867077 h 5114806"/>
              <a:gd name="connsiteX51" fmla="*/ 258700 w 4014544"/>
              <a:gd name="connsiteY51" fmla="*/ 1435535 h 5114806"/>
              <a:gd name="connsiteX52" fmla="*/ 426230 w 4014544"/>
              <a:gd name="connsiteY52" fmla="*/ 1143104 h 5114806"/>
              <a:gd name="connsiteX53" fmla="*/ 1022255 w 4014544"/>
              <a:gd name="connsiteY53" fmla="*/ 1313691 h 5114806"/>
              <a:gd name="connsiteX54" fmla="*/ 1160344 w 4014544"/>
              <a:gd name="connsiteY54" fmla="*/ 1160370 h 5114806"/>
              <a:gd name="connsiteX55" fmla="*/ 1313665 w 4014544"/>
              <a:gd name="connsiteY55" fmla="*/ 1022272 h 5114806"/>
              <a:gd name="connsiteX56" fmla="*/ 1143086 w 4014544"/>
              <a:gd name="connsiteY56" fmla="*/ 426239 h 5114806"/>
              <a:gd name="connsiteX57" fmla="*/ 1435509 w 4014544"/>
              <a:gd name="connsiteY57" fmla="*/ 258700 h 5114806"/>
              <a:gd name="connsiteX58" fmla="*/ 1867042 w 4014544"/>
              <a:gd name="connsiteY58" fmla="*/ 705474 h 5114806"/>
              <a:gd name="connsiteX59" fmla="*/ 2262016 w 4014544"/>
              <a:gd name="connsiteY59" fmla="*/ 602923 h 5114806"/>
              <a:gd name="connsiteX60" fmla="*/ 2412289 w 4014544"/>
              <a:gd name="connsiteY60" fmla="*/ 3841 h 5114806"/>
              <a:gd name="connsiteX61" fmla="*/ 2583378 w 4014544"/>
              <a:gd name="connsiteY61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275356 w 4014544"/>
              <a:gd name="connsiteY27" fmla="*/ 4241053 h 5114806"/>
              <a:gd name="connsiteX28" fmla="*/ 3880516 w 4014544"/>
              <a:gd name="connsiteY28" fmla="*/ 4239018 h 5114806"/>
              <a:gd name="connsiteX29" fmla="*/ 4003373 w 4014544"/>
              <a:gd name="connsiteY29" fmla="*/ 4668534 h 5114806"/>
              <a:gd name="connsiteX30" fmla="*/ 3681501 w 4014544"/>
              <a:gd name="connsiteY30" fmla="*/ 4856379 h 5114806"/>
              <a:gd name="connsiteX31" fmla="*/ 3249967 w 4014544"/>
              <a:gd name="connsiteY31" fmla="*/ 4409606 h 5114806"/>
              <a:gd name="connsiteX32" fmla="*/ 2919981 w 4014544"/>
              <a:gd name="connsiteY32" fmla="*/ 4500995 h 5114806"/>
              <a:gd name="connsiteX33" fmla="*/ 2768686 w 4014544"/>
              <a:gd name="connsiteY33" fmla="*/ 5106164 h 5114806"/>
              <a:gd name="connsiteX34" fmla="*/ 2401127 w 4014544"/>
              <a:gd name="connsiteY34" fmla="*/ 5110225 h 5114806"/>
              <a:gd name="connsiteX35" fmla="*/ 2250846 w 4014544"/>
              <a:gd name="connsiteY35" fmla="*/ 4510131 h 5114806"/>
              <a:gd name="connsiteX36" fmla="*/ 1904606 w 4014544"/>
              <a:gd name="connsiteY36" fmla="*/ 4423824 h 5114806"/>
              <a:gd name="connsiteX37" fmla="*/ 1470033 w 4014544"/>
              <a:gd name="connsiteY37" fmla="*/ 4873637 h 5114806"/>
              <a:gd name="connsiteX38" fmla="*/ 1156283 w 4014544"/>
              <a:gd name="connsiteY38" fmla="*/ 4697976 h 5114806"/>
              <a:gd name="connsiteX39" fmla="*/ 1325848 w 4014544"/>
              <a:gd name="connsiteY39" fmla="*/ 4102955 h 5114806"/>
              <a:gd name="connsiteX40" fmla="*/ 1160344 w 4014544"/>
              <a:gd name="connsiteY40" fmla="*/ 3955731 h 5114806"/>
              <a:gd name="connsiteX41" fmla="*/ 1056779 w 4014544"/>
              <a:gd name="connsiteY41" fmla="*/ 3843013 h 5114806"/>
              <a:gd name="connsiteX42" fmla="*/ 455681 w 4014544"/>
              <a:gd name="connsiteY42" fmla="*/ 4014623 h 5114806"/>
              <a:gd name="connsiteX43" fmla="*/ 275958 w 4014544"/>
              <a:gd name="connsiteY43" fmla="*/ 3714069 h 5114806"/>
              <a:gd name="connsiteX44" fmla="*/ 719675 w 4014544"/>
              <a:gd name="connsiteY44" fmla="*/ 3284553 h 5114806"/>
              <a:gd name="connsiteX45" fmla="*/ 612049 w 4014544"/>
              <a:gd name="connsiteY45" fmla="*/ 2905815 h 5114806"/>
              <a:gd name="connsiteX46" fmla="*/ 7902 w 4014544"/>
              <a:gd name="connsiteY46" fmla="*/ 2754529 h 5114806"/>
              <a:gd name="connsiteX47" fmla="*/ 3841 w 4014544"/>
              <a:gd name="connsiteY47" fmla="*/ 2412341 h 5114806"/>
              <a:gd name="connsiteX48" fmla="*/ 602905 w 4014544"/>
              <a:gd name="connsiteY48" fmla="*/ 2262060 h 5114806"/>
              <a:gd name="connsiteX49" fmla="*/ 705456 w 4014544"/>
              <a:gd name="connsiteY49" fmla="*/ 1867077 h 5114806"/>
              <a:gd name="connsiteX50" fmla="*/ 258700 w 4014544"/>
              <a:gd name="connsiteY50" fmla="*/ 1435535 h 5114806"/>
              <a:gd name="connsiteX51" fmla="*/ 426230 w 4014544"/>
              <a:gd name="connsiteY51" fmla="*/ 1143104 h 5114806"/>
              <a:gd name="connsiteX52" fmla="*/ 1022255 w 4014544"/>
              <a:gd name="connsiteY52" fmla="*/ 1313691 h 5114806"/>
              <a:gd name="connsiteX53" fmla="*/ 1160344 w 4014544"/>
              <a:gd name="connsiteY53" fmla="*/ 1160370 h 5114806"/>
              <a:gd name="connsiteX54" fmla="*/ 1313665 w 4014544"/>
              <a:gd name="connsiteY54" fmla="*/ 1022272 h 5114806"/>
              <a:gd name="connsiteX55" fmla="*/ 1143086 w 4014544"/>
              <a:gd name="connsiteY55" fmla="*/ 426239 h 5114806"/>
              <a:gd name="connsiteX56" fmla="*/ 1435509 w 4014544"/>
              <a:gd name="connsiteY56" fmla="*/ 258700 h 5114806"/>
              <a:gd name="connsiteX57" fmla="*/ 1867042 w 4014544"/>
              <a:gd name="connsiteY57" fmla="*/ 705474 h 5114806"/>
              <a:gd name="connsiteX58" fmla="*/ 2262016 w 4014544"/>
              <a:gd name="connsiteY58" fmla="*/ 602923 h 5114806"/>
              <a:gd name="connsiteX59" fmla="*/ 2412289 w 4014544"/>
              <a:gd name="connsiteY59" fmla="*/ 3841 h 5114806"/>
              <a:gd name="connsiteX60" fmla="*/ 2583378 w 4014544"/>
              <a:gd name="connsiteY60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248954 w 4014544"/>
              <a:gd name="connsiteY26" fmla="*/ 4241053 h 5114806"/>
              <a:gd name="connsiteX27" fmla="*/ 3880516 w 4014544"/>
              <a:gd name="connsiteY27" fmla="*/ 4239018 h 5114806"/>
              <a:gd name="connsiteX28" fmla="*/ 4003373 w 4014544"/>
              <a:gd name="connsiteY28" fmla="*/ 4668534 h 5114806"/>
              <a:gd name="connsiteX29" fmla="*/ 3681501 w 4014544"/>
              <a:gd name="connsiteY29" fmla="*/ 4856379 h 5114806"/>
              <a:gd name="connsiteX30" fmla="*/ 3249967 w 4014544"/>
              <a:gd name="connsiteY30" fmla="*/ 4409606 h 5114806"/>
              <a:gd name="connsiteX31" fmla="*/ 2919981 w 4014544"/>
              <a:gd name="connsiteY31" fmla="*/ 4500995 h 5114806"/>
              <a:gd name="connsiteX32" fmla="*/ 2768686 w 4014544"/>
              <a:gd name="connsiteY32" fmla="*/ 5106164 h 5114806"/>
              <a:gd name="connsiteX33" fmla="*/ 2401127 w 4014544"/>
              <a:gd name="connsiteY33" fmla="*/ 5110225 h 5114806"/>
              <a:gd name="connsiteX34" fmla="*/ 2250846 w 4014544"/>
              <a:gd name="connsiteY34" fmla="*/ 4510131 h 5114806"/>
              <a:gd name="connsiteX35" fmla="*/ 1904606 w 4014544"/>
              <a:gd name="connsiteY35" fmla="*/ 4423824 h 5114806"/>
              <a:gd name="connsiteX36" fmla="*/ 1470033 w 4014544"/>
              <a:gd name="connsiteY36" fmla="*/ 4873637 h 5114806"/>
              <a:gd name="connsiteX37" fmla="*/ 1156283 w 4014544"/>
              <a:gd name="connsiteY37" fmla="*/ 4697976 h 5114806"/>
              <a:gd name="connsiteX38" fmla="*/ 1325848 w 4014544"/>
              <a:gd name="connsiteY38" fmla="*/ 4102955 h 5114806"/>
              <a:gd name="connsiteX39" fmla="*/ 1160344 w 4014544"/>
              <a:gd name="connsiteY39" fmla="*/ 3955731 h 5114806"/>
              <a:gd name="connsiteX40" fmla="*/ 1056779 w 4014544"/>
              <a:gd name="connsiteY40" fmla="*/ 3843013 h 5114806"/>
              <a:gd name="connsiteX41" fmla="*/ 455681 w 4014544"/>
              <a:gd name="connsiteY41" fmla="*/ 4014623 h 5114806"/>
              <a:gd name="connsiteX42" fmla="*/ 275958 w 4014544"/>
              <a:gd name="connsiteY42" fmla="*/ 3714069 h 5114806"/>
              <a:gd name="connsiteX43" fmla="*/ 719675 w 4014544"/>
              <a:gd name="connsiteY43" fmla="*/ 3284553 h 5114806"/>
              <a:gd name="connsiteX44" fmla="*/ 612049 w 4014544"/>
              <a:gd name="connsiteY44" fmla="*/ 2905815 h 5114806"/>
              <a:gd name="connsiteX45" fmla="*/ 7902 w 4014544"/>
              <a:gd name="connsiteY45" fmla="*/ 2754529 h 5114806"/>
              <a:gd name="connsiteX46" fmla="*/ 3841 w 4014544"/>
              <a:gd name="connsiteY46" fmla="*/ 2412341 h 5114806"/>
              <a:gd name="connsiteX47" fmla="*/ 602905 w 4014544"/>
              <a:gd name="connsiteY47" fmla="*/ 2262060 h 5114806"/>
              <a:gd name="connsiteX48" fmla="*/ 705456 w 4014544"/>
              <a:gd name="connsiteY48" fmla="*/ 1867077 h 5114806"/>
              <a:gd name="connsiteX49" fmla="*/ 258700 w 4014544"/>
              <a:gd name="connsiteY49" fmla="*/ 1435535 h 5114806"/>
              <a:gd name="connsiteX50" fmla="*/ 426230 w 4014544"/>
              <a:gd name="connsiteY50" fmla="*/ 1143104 h 5114806"/>
              <a:gd name="connsiteX51" fmla="*/ 1022255 w 4014544"/>
              <a:gd name="connsiteY51" fmla="*/ 1313691 h 5114806"/>
              <a:gd name="connsiteX52" fmla="*/ 1160344 w 4014544"/>
              <a:gd name="connsiteY52" fmla="*/ 1160370 h 5114806"/>
              <a:gd name="connsiteX53" fmla="*/ 1313665 w 4014544"/>
              <a:gd name="connsiteY53" fmla="*/ 1022272 h 5114806"/>
              <a:gd name="connsiteX54" fmla="*/ 1143086 w 4014544"/>
              <a:gd name="connsiteY54" fmla="*/ 426239 h 5114806"/>
              <a:gd name="connsiteX55" fmla="*/ 1435509 w 4014544"/>
              <a:gd name="connsiteY55" fmla="*/ 258700 h 5114806"/>
              <a:gd name="connsiteX56" fmla="*/ 1867042 w 4014544"/>
              <a:gd name="connsiteY56" fmla="*/ 705474 h 5114806"/>
              <a:gd name="connsiteX57" fmla="*/ 2262016 w 4014544"/>
              <a:gd name="connsiteY57" fmla="*/ 602923 h 5114806"/>
              <a:gd name="connsiteX58" fmla="*/ 2412289 w 4014544"/>
              <a:gd name="connsiteY58" fmla="*/ 3841 h 5114806"/>
              <a:gd name="connsiteX59" fmla="*/ 2583378 w 4014544"/>
              <a:gd name="connsiteY59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022928 w 4014544"/>
              <a:gd name="connsiteY13" fmla="*/ 796040 h 5114806"/>
              <a:gd name="connsiteX14" fmla="*/ 3115788 w 4014544"/>
              <a:gd name="connsiteY14" fmla="*/ 823869 h 5114806"/>
              <a:gd name="connsiteX15" fmla="*/ 3175144 w 4014544"/>
              <a:gd name="connsiteY15" fmla="*/ 850400 h 5114806"/>
              <a:gd name="connsiteX16" fmla="*/ 3248954 w 4014544"/>
              <a:gd name="connsiteY16" fmla="*/ 882149 h 5114806"/>
              <a:gd name="connsiteX17" fmla="*/ 2559522 w 4014544"/>
              <a:gd name="connsiteY17" fmla="*/ 882149 h 5114806"/>
              <a:gd name="connsiteX18" fmla="*/ 1905628 w 4014544"/>
              <a:gd name="connsiteY18" fmla="*/ 1014150 h 5114806"/>
              <a:gd name="connsiteX19" fmla="*/ 1371543 w 4014544"/>
              <a:gd name="connsiteY19" fmla="*/ 1373595 h 5114806"/>
              <a:gd name="connsiteX20" fmla="*/ 1012098 w 4014544"/>
              <a:gd name="connsiteY20" fmla="*/ 1907689 h 5114806"/>
              <a:gd name="connsiteX21" fmla="*/ 880105 w 4014544"/>
              <a:gd name="connsiteY21" fmla="*/ 2561601 h 5114806"/>
              <a:gd name="connsiteX22" fmla="*/ 1012098 w 4014544"/>
              <a:gd name="connsiteY22" fmla="*/ 3215513 h 5114806"/>
              <a:gd name="connsiteX23" fmla="*/ 1371543 w 4014544"/>
              <a:gd name="connsiteY23" fmla="*/ 3749606 h 5114806"/>
              <a:gd name="connsiteX24" fmla="*/ 1905628 w 4014544"/>
              <a:gd name="connsiteY24" fmla="*/ 4109052 h 5114806"/>
              <a:gd name="connsiteX25" fmla="*/ 2559522 w 4014544"/>
              <a:gd name="connsiteY25" fmla="*/ 4241053 h 5114806"/>
              <a:gd name="connsiteX26" fmla="*/ 3880516 w 4014544"/>
              <a:gd name="connsiteY26" fmla="*/ 4239018 h 5114806"/>
              <a:gd name="connsiteX27" fmla="*/ 4003373 w 4014544"/>
              <a:gd name="connsiteY27" fmla="*/ 4668534 h 5114806"/>
              <a:gd name="connsiteX28" fmla="*/ 3681501 w 4014544"/>
              <a:gd name="connsiteY28" fmla="*/ 4856379 h 5114806"/>
              <a:gd name="connsiteX29" fmla="*/ 3249967 w 4014544"/>
              <a:gd name="connsiteY29" fmla="*/ 4409606 h 5114806"/>
              <a:gd name="connsiteX30" fmla="*/ 2919981 w 4014544"/>
              <a:gd name="connsiteY30" fmla="*/ 4500995 h 5114806"/>
              <a:gd name="connsiteX31" fmla="*/ 2768686 w 4014544"/>
              <a:gd name="connsiteY31" fmla="*/ 5106164 h 5114806"/>
              <a:gd name="connsiteX32" fmla="*/ 2401127 w 4014544"/>
              <a:gd name="connsiteY32" fmla="*/ 5110225 h 5114806"/>
              <a:gd name="connsiteX33" fmla="*/ 2250846 w 4014544"/>
              <a:gd name="connsiteY33" fmla="*/ 4510131 h 5114806"/>
              <a:gd name="connsiteX34" fmla="*/ 1904606 w 4014544"/>
              <a:gd name="connsiteY34" fmla="*/ 4423824 h 5114806"/>
              <a:gd name="connsiteX35" fmla="*/ 1470033 w 4014544"/>
              <a:gd name="connsiteY35" fmla="*/ 4873637 h 5114806"/>
              <a:gd name="connsiteX36" fmla="*/ 1156283 w 4014544"/>
              <a:gd name="connsiteY36" fmla="*/ 4697976 h 5114806"/>
              <a:gd name="connsiteX37" fmla="*/ 1325848 w 4014544"/>
              <a:gd name="connsiteY37" fmla="*/ 4102955 h 5114806"/>
              <a:gd name="connsiteX38" fmla="*/ 1160344 w 4014544"/>
              <a:gd name="connsiteY38" fmla="*/ 3955731 h 5114806"/>
              <a:gd name="connsiteX39" fmla="*/ 1056779 w 4014544"/>
              <a:gd name="connsiteY39" fmla="*/ 3843013 h 5114806"/>
              <a:gd name="connsiteX40" fmla="*/ 455681 w 4014544"/>
              <a:gd name="connsiteY40" fmla="*/ 4014623 h 5114806"/>
              <a:gd name="connsiteX41" fmla="*/ 275958 w 4014544"/>
              <a:gd name="connsiteY41" fmla="*/ 3714069 h 5114806"/>
              <a:gd name="connsiteX42" fmla="*/ 719675 w 4014544"/>
              <a:gd name="connsiteY42" fmla="*/ 3284553 h 5114806"/>
              <a:gd name="connsiteX43" fmla="*/ 612049 w 4014544"/>
              <a:gd name="connsiteY43" fmla="*/ 2905815 h 5114806"/>
              <a:gd name="connsiteX44" fmla="*/ 7902 w 4014544"/>
              <a:gd name="connsiteY44" fmla="*/ 2754529 h 5114806"/>
              <a:gd name="connsiteX45" fmla="*/ 3841 w 4014544"/>
              <a:gd name="connsiteY45" fmla="*/ 2412341 h 5114806"/>
              <a:gd name="connsiteX46" fmla="*/ 602905 w 4014544"/>
              <a:gd name="connsiteY46" fmla="*/ 2262060 h 5114806"/>
              <a:gd name="connsiteX47" fmla="*/ 705456 w 4014544"/>
              <a:gd name="connsiteY47" fmla="*/ 1867077 h 5114806"/>
              <a:gd name="connsiteX48" fmla="*/ 258700 w 4014544"/>
              <a:gd name="connsiteY48" fmla="*/ 1435535 h 5114806"/>
              <a:gd name="connsiteX49" fmla="*/ 426230 w 4014544"/>
              <a:gd name="connsiteY49" fmla="*/ 1143104 h 5114806"/>
              <a:gd name="connsiteX50" fmla="*/ 1022255 w 4014544"/>
              <a:gd name="connsiteY50" fmla="*/ 1313691 h 5114806"/>
              <a:gd name="connsiteX51" fmla="*/ 1160344 w 4014544"/>
              <a:gd name="connsiteY51" fmla="*/ 1160370 h 5114806"/>
              <a:gd name="connsiteX52" fmla="*/ 1313665 w 4014544"/>
              <a:gd name="connsiteY52" fmla="*/ 1022272 h 5114806"/>
              <a:gd name="connsiteX53" fmla="*/ 1143086 w 4014544"/>
              <a:gd name="connsiteY53" fmla="*/ 426239 h 5114806"/>
              <a:gd name="connsiteX54" fmla="*/ 1435509 w 4014544"/>
              <a:gd name="connsiteY54" fmla="*/ 258700 h 5114806"/>
              <a:gd name="connsiteX55" fmla="*/ 1867042 w 4014544"/>
              <a:gd name="connsiteY55" fmla="*/ 705474 h 5114806"/>
              <a:gd name="connsiteX56" fmla="*/ 2262016 w 4014544"/>
              <a:gd name="connsiteY56" fmla="*/ 602923 h 5114806"/>
              <a:gd name="connsiteX57" fmla="*/ 2412289 w 4014544"/>
              <a:gd name="connsiteY57" fmla="*/ 3841 h 5114806"/>
              <a:gd name="connsiteX58" fmla="*/ 2583378 w 4014544"/>
              <a:gd name="connsiteY58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040982 w 4014544"/>
              <a:gd name="connsiteY12" fmla="*/ 794816 h 5114806"/>
              <a:gd name="connsiteX13" fmla="*/ 3115788 w 4014544"/>
              <a:gd name="connsiteY13" fmla="*/ 823869 h 5114806"/>
              <a:gd name="connsiteX14" fmla="*/ 3175144 w 4014544"/>
              <a:gd name="connsiteY14" fmla="*/ 850400 h 5114806"/>
              <a:gd name="connsiteX15" fmla="*/ 3248954 w 4014544"/>
              <a:gd name="connsiteY15" fmla="*/ 882149 h 5114806"/>
              <a:gd name="connsiteX16" fmla="*/ 2559522 w 4014544"/>
              <a:gd name="connsiteY16" fmla="*/ 882149 h 5114806"/>
              <a:gd name="connsiteX17" fmla="*/ 1905628 w 4014544"/>
              <a:gd name="connsiteY17" fmla="*/ 1014150 h 5114806"/>
              <a:gd name="connsiteX18" fmla="*/ 1371543 w 4014544"/>
              <a:gd name="connsiteY18" fmla="*/ 1373595 h 5114806"/>
              <a:gd name="connsiteX19" fmla="*/ 1012098 w 4014544"/>
              <a:gd name="connsiteY19" fmla="*/ 1907689 h 5114806"/>
              <a:gd name="connsiteX20" fmla="*/ 880105 w 4014544"/>
              <a:gd name="connsiteY20" fmla="*/ 2561601 h 5114806"/>
              <a:gd name="connsiteX21" fmla="*/ 1012098 w 4014544"/>
              <a:gd name="connsiteY21" fmla="*/ 3215513 h 5114806"/>
              <a:gd name="connsiteX22" fmla="*/ 1371543 w 4014544"/>
              <a:gd name="connsiteY22" fmla="*/ 3749606 h 5114806"/>
              <a:gd name="connsiteX23" fmla="*/ 1905628 w 4014544"/>
              <a:gd name="connsiteY23" fmla="*/ 4109052 h 5114806"/>
              <a:gd name="connsiteX24" fmla="*/ 2559522 w 4014544"/>
              <a:gd name="connsiteY24" fmla="*/ 4241053 h 5114806"/>
              <a:gd name="connsiteX25" fmla="*/ 3880516 w 4014544"/>
              <a:gd name="connsiteY25" fmla="*/ 4239018 h 5114806"/>
              <a:gd name="connsiteX26" fmla="*/ 4003373 w 4014544"/>
              <a:gd name="connsiteY26" fmla="*/ 4668534 h 5114806"/>
              <a:gd name="connsiteX27" fmla="*/ 3681501 w 4014544"/>
              <a:gd name="connsiteY27" fmla="*/ 4856379 h 5114806"/>
              <a:gd name="connsiteX28" fmla="*/ 3249967 w 4014544"/>
              <a:gd name="connsiteY28" fmla="*/ 4409606 h 5114806"/>
              <a:gd name="connsiteX29" fmla="*/ 2919981 w 4014544"/>
              <a:gd name="connsiteY29" fmla="*/ 4500995 h 5114806"/>
              <a:gd name="connsiteX30" fmla="*/ 2768686 w 4014544"/>
              <a:gd name="connsiteY30" fmla="*/ 5106164 h 5114806"/>
              <a:gd name="connsiteX31" fmla="*/ 2401127 w 4014544"/>
              <a:gd name="connsiteY31" fmla="*/ 5110225 h 5114806"/>
              <a:gd name="connsiteX32" fmla="*/ 2250846 w 4014544"/>
              <a:gd name="connsiteY32" fmla="*/ 4510131 h 5114806"/>
              <a:gd name="connsiteX33" fmla="*/ 1904606 w 4014544"/>
              <a:gd name="connsiteY33" fmla="*/ 4423824 h 5114806"/>
              <a:gd name="connsiteX34" fmla="*/ 1470033 w 4014544"/>
              <a:gd name="connsiteY34" fmla="*/ 4873637 h 5114806"/>
              <a:gd name="connsiteX35" fmla="*/ 1156283 w 4014544"/>
              <a:gd name="connsiteY35" fmla="*/ 4697976 h 5114806"/>
              <a:gd name="connsiteX36" fmla="*/ 1325848 w 4014544"/>
              <a:gd name="connsiteY36" fmla="*/ 4102955 h 5114806"/>
              <a:gd name="connsiteX37" fmla="*/ 1160344 w 4014544"/>
              <a:gd name="connsiteY37" fmla="*/ 3955731 h 5114806"/>
              <a:gd name="connsiteX38" fmla="*/ 1056779 w 4014544"/>
              <a:gd name="connsiteY38" fmla="*/ 3843013 h 5114806"/>
              <a:gd name="connsiteX39" fmla="*/ 455681 w 4014544"/>
              <a:gd name="connsiteY39" fmla="*/ 4014623 h 5114806"/>
              <a:gd name="connsiteX40" fmla="*/ 275958 w 4014544"/>
              <a:gd name="connsiteY40" fmla="*/ 3714069 h 5114806"/>
              <a:gd name="connsiteX41" fmla="*/ 719675 w 4014544"/>
              <a:gd name="connsiteY41" fmla="*/ 3284553 h 5114806"/>
              <a:gd name="connsiteX42" fmla="*/ 612049 w 4014544"/>
              <a:gd name="connsiteY42" fmla="*/ 2905815 h 5114806"/>
              <a:gd name="connsiteX43" fmla="*/ 7902 w 4014544"/>
              <a:gd name="connsiteY43" fmla="*/ 2754529 h 5114806"/>
              <a:gd name="connsiteX44" fmla="*/ 3841 w 4014544"/>
              <a:gd name="connsiteY44" fmla="*/ 2412341 h 5114806"/>
              <a:gd name="connsiteX45" fmla="*/ 602905 w 4014544"/>
              <a:gd name="connsiteY45" fmla="*/ 2262060 h 5114806"/>
              <a:gd name="connsiteX46" fmla="*/ 705456 w 4014544"/>
              <a:gd name="connsiteY46" fmla="*/ 1867077 h 5114806"/>
              <a:gd name="connsiteX47" fmla="*/ 258700 w 4014544"/>
              <a:gd name="connsiteY47" fmla="*/ 1435535 h 5114806"/>
              <a:gd name="connsiteX48" fmla="*/ 426230 w 4014544"/>
              <a:gd name="connsiteY48" fmla="*/ 1143104 h 5114806"/>
              <a:gd name="connsiteX49" fmla="*/ 1022255 w 4014544"/>
              <a:gd name="connsiteY49" fmla="*/ 1313691 h 5114806"/>
              <a:gd name="connsiteX50" fmla="*/ 1160344 w 4014544"/>
              <a:gd name="connsiteY50" fmla="*/ 1160370 h 5114806"/>
              <a:gd name="connsiteX51" fmla="*/ 1313665 w 4014544"/>
              <a:gd name="connsiteY51" fmla="*/ 1022272 h 5114806"/>
              <a:gd name="connsiteX52" fmla="*/ 1143086 w 4014544"/>
              <a:gd name="connsiteY52" fmla="*/ 426239 h 5114806"/>
              <a:gd name="connsiteX53" fmla="*/ 1435509 w 4014544"/>
              <a:gd name="connsiteY53" fmla="*/ 258700 h 5114806"/>
              <a:gd name="connsiteX54" fmla="*/ 1867042 w 4014544"/>
              <a:gd name="connsiteY54" fmla="*/ 705474 h 5114806"/>
              <a:gd name="connsiteX55" fmla="*/ 2262016 w 4014544"/>
              <a:gd name="connsiteY55" fmla="*/ 602923 h 5114806"/>
              <a:gd name="connsiteX56" fmla="*/ 2412289 w 4014544"/>
              <a:gd name="connsiteY56" fmla="*/ 3841 h 5114806"/>
              <a:gd name="connsiteX57" fmla="*/ 2583378 w 4014544"/>
              <a:gd name="connsiteY57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056604 w 4014544"/>
              <a:gd name="connsiteY11" fmla="*/ 799706 h 5114806"/>
              <a:gd name="connsiteX12" fmla="*/ 3115788 w 4014544"/>
              <a:gd name="connsiteY12" fmla="*/ 823869 h 5114806"/>
              <a:gd name="connsiteX13" fmla="*/ 3175144 w 4014544"/>
              <a:gd name="connsiteY13" fmla="*/ 850400 h 5114806"/>
              <a:gd name="connsiteX14" fmla="*/ 3248954 w 4014544"/>
              <a:gd name="connsiteY14" fmla="*/ 882149 h 5114806"/>
              <a:gd name="connsiteX15" fmla="*/ 2559522 w 4014544"/>
              <a:gd name="connsiteY15" fmla="*/ 882149 h 5114806"/>
              <a:gd name="connsiteX16" fmla="*/ 1905628 w 4014544"/>
              <a:gd name="connsiteY16" fmla="*/ 1014150 h 5114806"/>
              <a:gd name="connsiteX17" fmla="*/ 1371543 w 4014544"/>
              <a:gd name="connsiteY17" fmla="*/ 1373595 h 5114806"/>
              <a:gd name="connsiteX18" fmla="*/ 1012098 w 4014544"/>
              <a:gd name="connsiteY18" fmla="*/ 1907689 h 5114806"/>
              <a:gd name="connsiteX19" fmla="*/ 880105 w 4014544"/>
              <a:gd name="connsiteY19" fmla="*/ 2561601 h 5114806"/>
              <a:gd name="connsiteX20" fmla="*/ 1012098 w 4014544"/>
              <a:gd name="connsiteY20" fmla="*/ 3215513 h 5114806"/>
              <a:gd name="connsiteX21" fmla="*/ 1371543 w 4014544"/>
              <a:gd name="connsiteY21" fmla="*/ 3749606 h 5114806"/>
              <a:gd name="connsiteX22" fmla="*/ 1905628 w 4014544"/>
              <a:gd name="connsiteY22" fmla="*/ 4109052 h 5114806"/>
              <a:gd name="connsiteX23" fmla="*/ 2559522 w 4014544"/>
              <a:gd name="connsiteY23" fmla="*/ 4241053 h 5114806"/>
              <a:gd name="connsiteX24" fmla="*/ 3880516 w 4014544"/>
              <a:gd name="connsiteY24" fmla="*/ 4239018 h 5114806"/>
              <a:gd name="connsiteX25" fmla="*/ 4003373 w 4014544"/>
              <a:gd name="connsiteY25" fmla="*/ 4668534 h 5114806"/>
              <a:gd name="connsiteX26" fmla="*/ 3681501 w 4014544"/>
              <a:gd name="connsiteY26" fmla="*/ 4856379 h 5114806"/>
              <a:gd name="connsiteX27" fmla="*/ 3249967 w 4014544"/>
              <a:gd name="connsiteY27" fmla="*/ 4409606 h 5114806"/>
              <a:gd name="connsiteX28" fmla="*/ 2919981 w 4014544"/>
              <a:gd name="connsiteY28" fmla="*/ 4500995 h 5114806"/>
              <a:gd name="connsiteX29" fmla="*/ 2768686 w 4014544"/>
              <a:gd name="connsiteY29" fmla="*/ 5106164 h 5114806"/>
              <a:gd name="connsiteX30" fmla="*/ 2401127 w 4014544"/>
              <a:gd name="connsiteY30" fmla="*/ 5110225 h 5114806"/>
              <a:gd name="connsiteX31" fmla="*/ 2250846 w 4014544"/>
              <a:gd name="connsiteY31" fmla="*/ 4510131 h 5114806"/>
              <a:gd name="connsiteX32" fmla="*/ 1904606 w 4014544"/>
              <a:gd name="connsiteY32" fmla="*/ 4423824 h 5114806"/>
              <a:gd name="connsiteX33" fmla="*/ 1470033 w 4014544"/>
              <a:gd name="connsiteY33" fmla="*/ 4873637 h 5114806"/>
              <a:gd name="connsiteX34" fmla="*/ 1156283 w 4014544"/>
              <a:gd name="connsiteY34" fmla="*/ 4697976 h 5114806"/>
              <a:gd name="connsiteX35" fmla="*/ 1325848 w 4014544"/>
              <a:gd name="connsiteY35" fmla="*/ 4102955 h 5114806"/>
              <a:gd name="connsiteX36" fmla="*/ 1160344 w 4014544"/>
              <a:gd name="connsiteY36" fmla="*/ 3955731 h 5114806"/>
              <a:gd name="connsiteX37" fmla="*/ 1056779 w 4014544"/>
              <a:gd name="connsiteY37" fmla="*/ 3843013 h 5114806"/>
              <a:gd name="connsiteX38" fmla="*/ 455681 w 4014544"/>
              <a:gd name="connsiteY38" fmla="*/ 4014623 h 5114806"/>
              <a:gd name="connsiteX39" fmla="*/ 275958 w 4014544"/>
              <a:gd name="connsiteY39" fmla="*/ 3714069 h 5114806"/>
              <a:gd name="connsiteX40" fmla="*/ 719675 w 4014544"/>
              <a:gd name="connsiteY40" fmla="*/ 3284553 h 5114806"/>
              <a:gd name="connsiteX41" fmla="*/ 612049 w 4014544"/>
              <a:gd name="connsiteY41" fmla="*/ 2905815 h 5114806"/>
              <a:gd name="connsiteX42" fmla="*/ 7902 w 4014544"/>
              <a:gd name="connsiteY42" fmla="*/ 2754529 h 5114806"/>
              <a:gd name="connsiteX43" fmla="*/ 3841 w 4014544"/>
              <a:gd name="connsiteY43" fmla="*/ 2412341 h 5114806"/>
              <a:gd name="connsiteX44" fmla="*/ 602905 w 4014544"/>
              <a:gd name="connsiteY44" fmla="*/ 2262060 h 5114806"/>
              <a:gd name="connsiteX45" fmla="*/ 705456 w 4014544"/>
              <a:gd name="connsiteY45" fmla="*/ 1867077 h 5114806"/>
              <a:gd name="connsiteX46" fmla="*/ 258700 w 4014544"/>
              <a:gd name="connsiteY46" fmla="*/ 1435535 h 5114806"/>
              <a:gd name="connsiteX47" fmla="*/ 426230 w 4014544"/>
              <a:gd name="connsiteY47" fmla="*/ 1143104 h 5114806"/>
              <a:gd name="connsiteX48" fmla="*/ 1022255 w 4014544"/>
              <a:gd name="connsiteY48" fmla="*/ 1313691 h 5114806"/>
              <a:gd name="connsiteX49" fmla="*/ 1160344 w 4014544"/>
              <a:gd name="connsiteY49" fmla="*/ 1160370 h 5114806"/>
              <a:gd name="connsiteX50" fmla="*/ 1313665 w 4014544"/>
              <a:gd name="connsiteY50" fmla="*/ 1022272 h 5114806"/>
              <a:gd name="connsiteX51" fmla="*/ 1143086 w 4014544"/>
              <a:gd name="connsiteY51" fmla="*/ 426239 h 5114806"/>
              <a:gd name="connsiteX52" fmla="*/ 1435509 w 4014544"/>
              <a:gd name="connsiteY52" fmla="*/ 258700 h 5114806"/>
              <a:gd name="connsiteX53" fmla="*/ 1867042 w 4014544"/>
              <a:gd name="connsiteY53" fmla="*/ 705474 h 5114806"/>
              <a:gd name="connsiteX54" fmla="*/ 2262016 w 4014544"/>
              <a:gd name="connsiteY54" fmla="*/ 602923 h 5114806"/>
              <a:gd name="connsiteX55" fmla="*/ 2412289 w 4014544"/>
              <a:gd name="connsiteY55" fmla="*/ 3841 h 5114806"/>
              <a:gd name="connsiteX56" fmla="*/ 2583378 w 4014544"/>
              <a:gd name="connsiteY56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115788 w 4014544"/>
              <a:gd name="connsiteY11" fmla="*/ 823869 h 5114806"/>
              <a:gd name="connsiteX12" fmla="*/ 3175144 w 4014544"/>
              <a:gd name="connsiteY12" fmla="*/ 850400 h 5114806"/>
              <a:gd name="connsiteX13" fmla="*/ 3248954 w 4014544"/>
              <a:gd name="connsiteY13" fmla="*/ 882149 h 5114806"/>
              <a:gd name="connsiteX14" fmla="*/ 2559522 w 4014544"/>
              <a:gd name="connsiteY14" fmla="*/ 882149 h 5114806"/>
              <a:gd name="connsiteX15" fmla="*/ 1905628 w 4014544"/>
              <a:gd name="connsiteY15" fmla="*/ 1014150 h 5114806"/>
              <a:gd name="connsiteX16" fmla="*/ 1371543 w 4014544"/>
              <a:gd name="connsiteY16" fmla="*/ 1373595 h 5114806"/>
              <a:gd name="connsiteX17" fmla="*/ 1012098 w 4014544"/>
              <a:gd name="connsiteY17" fmla="*/ 1907689 h 5114806"/>
              <a:gd name="connsiteX18" fmla="*/ 880105 w 4014544"/>
              <a:gd name="connsiteY18" fmla="*/ 2561601 h 5114806"/>
              <a:gd name="connsiteX19" fmla="*/ 1012098 w 4014544"/>
              <a:gd name="connsiteY19" fmla="*/ 3215513 h 5114806"/>
              <a:gd name="connsiteX20" fmla="*/ 1371543 w 4014544"/>
              <a:gd name="connsiteY20" fmla="*/ 3749606 h 5114806"/>
              <a:gd name="connsiteX21" fmla="*/ 1905628 w 4014544"/>
              <a:gd name="connsiteY21" fmla="*/ 4109052 h 5114806"/>
              <a:gd name="connsiteX22" fmla="*/ 2559522 w 4014544"/>
              <a:gd name="connsiteY22" fmla="*/ 4241053 h 5114806"/>
              <a:gd name="connsiteX23" fmla="*/ 3880516 w 4014544"/>
              <a:gd name="connsiteY23" fmla="*/ 4239018 h 5114806"/>
              <a:gd name="connsiteX24" fmla="*/ 4003373 w 4014544"/>
              <a:gd name="connsiteY24" fmla="*/ 4668534 h 5114806"/>
              <a:gd name="connsiteX25" fmla="*/ 3681501 w 4014544"/>
              <a:gd name="connsiteY25" fmla="*/ 4856379 h 5114806"/>
              <a:gd name="connsiteX26" fmla="*/ 3249967 w 4014544"/>
              <a:gd name="connsiteY26" fmla="*/ 4409606 h 5114806"/>
              <a:gd name="connsiteX27" fmla="*/ 2919981 w 4014544"/>
              <a:gd name="connsiteY27" fmla="*/ 4500995 h 5114806"/>
              <a:gd name="connsiteX28" fmla="*/ 2768686 w 4014544"/>
              <a:gd name="connsiteY28" fmla="*/ 5106164 h 5114806"/>
              <a:gd name="connsiteX29" fmla="*/ 2401127 w 4014544"/>
              <a:gd name="connsiteY29" fmla="*/ 5110225 h 5114806"/>
              <a:gd name="connsiteX30" fmla="*/ 2250846 w 4014544"/>
              <a:gd name="connsiteY30" fmla="*/ 4510131 h 5114806"/>
              <a:gd name="connsiteX31" fmla="*/ 1904606 w 4014544"/>
              <a:gd name="connsiteY31" fmla="*/ 4423824 h 5114806"/>
              <a:gd name="connsiteX32" fmla="*/ 1470033 w 4014544"/>
              <a:gd name="connsiteY32" fmla="*/ 4873637 h 5114806"/>
              <a:gd name="connsiteX33" fmla="*/ 1156283 w 4014544"/>
              <a:gd name="connsiteY33" fmla="*/ 4697976 h 5114806"/>
              <a:gd name="connsiteX34" fmla="*/ 1325848 w 4014544"/>
              <a:gd name="connsiteY34" fmla="*/ 4102955 h 5114806"/>
              <a:gd name="connsiteX35" fmla="*/ 1160344 w 4014544"/>
              <a:gd name="connsiteY35" fmla="*/ 3955731 h 5114806"/>
              <a:gd name="connsiteX36" fmla="*/ 1056779 w 4014544"/>
              <a:gd name="connsiteY36" fmla="*/ 3843013 h 5114806"/>
              <a:gd name="connsiteX37" fmla="*/ 455681 w 4014544"/>
              <a:gd name="connsiteY37" fmla="*/ 4014623 h 5114806"/>
              <a:gd name="connsiteX38" fmla="*/ 275958 w 4014544"/>
              <a:gd name="connsiteY38" fmla="*/ 3714069 h 5114806"/>
              <a:gd name="connsiteX39" fmla="*/ 719675 w 4014544"/>
              <a:gd name="connsiteY39" fmla="*/ 3284553 h 5114806"/>
              <a:gd name="connsiteX40" fmla="*/ 612049 w 4014544"/>
              <a:gd name="connsiteY40" fmla="*/ 2905815 h 5114806"/>
              <a:gd name="connsiteX41" fmla="*/ 7902 w 4014544"/>
              <a:gd name="connsiteY41" fmla="*/ 2754529 h 5114806"/>
              <a:gd name="connsiteX42" fmla="*/ 3841 w 4014544"/>
              <a:gd name="connsiteY42" fmla="*/ 2412341 h 5114806"/>
              <a:gd name="connsiteX43" fmla="*/ 602905 w 4014544"/>
              <a:gd name="connsiteY43" fmla="*/ 2262060 h 5114806"/>
              <a:gd name="connsiteX44" fmla="*/ 705456 w 4014544"/>
              <a:gd name="connsiteY44" fmla="*/ 1867077 h 5114806"/>
              <a:gd name="connsiteX45" fmla="*/ 258700 w 4014544"/>
              <a:gd name="connsiteY45" fmla="*/ 1435535 h 5114806"/>
              <a:gd name="connsiteX46" fmla="*/ 426230 w 4014544"/>
              <a:gd name="connsiteY46" fmla="*/ 1143104 h 5114806"/>
              <a:gd name="connsiteX47" fmla="*/ 1022255 w 4014544"/>
              <a:gd name="connsiteY47" fmla="*/ 1313691 h 5114806"/>
              <a:gd name="connsiteX48" fmla="*/ 1160344 w 4014544"/>
              <a:gd name="connsiteY48" fmla="*/ 1160370 h 5114806"/>
              <a:gd name="connsiteX49" fmla="*/ 1313665 w 4014544"/>
              <a:gd name="connsiteY49" fmla="*/ 1022272 h 5114806"/>
              <a:gd name="connsiteX50" fmla="*/ 1143086 w 4014544"/>
              <a:gd name="connsiteY50" fmla="*/ 426239 h 5114806"/>
              <a:gd name="connsiteX51" fmla="*/ 1435509 w 4014544"/>
              <a:gd name="connsiteY51" fmla="*/ 258700 h 5114806"/>
              <a:gd name="connsiteX52" fmla="*/ 1867042 w 4014544"/>
              <a:gd name="connsiteY52" fmla="*/ 705474 h 5114806"/>
              <a:gd name="connsiteX53" fmla="*/ 2262016 w 4014544"/>
              <a:gd name="connsiteY53" fmla="*/ 602923 h 5114806"/>
              <a:gd name="connsiteX54" fmla="*/ 2412289 w 4014544"/>
              <a:gd name="connsiteY54" fmla="*/ 3841 h 5114806"/>
              <a:gd name="connsiteX55" fmla="*/ 2583378 w 4014544"/>
              <a:gd name="connsiteY55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13672 w 4014544"/>
              <a:gd name="connsiteY10" fmla="*/ 822923 h 5114806"/>
              <a:gd name="connsiteX11" fmla="*/ 3175144 w 4014544"/>
              <a:gd name="connsiteY11" fmla="*/ 850400 h 5114806"/>
              <a:gd name="connsiteX12" fmla="*/ 3248954 w 4014544"/>
              <a:gd name="connsiteY12" fmla="*/ 882149 h 5114806"/>
              <a:gd name="connsiteX13" fmla="*/ 2559522 w 4014544"/>
              <a:gd name="connsiteY13" fmla="*/ 882149 h 5114806"/>
              <a:gd name="connsiteX14" fmla="*/ 1905628 w 4014544"/>
              <a:gd name="connsiteY14" fmla="*/ 1014150 h 5114806"/>
              <a:gd name="connsiteX15" fmla="*/ 1371543 w 4014544"/>
              <a:gd name="connsiteY15" fmla="*/ 1373595 h 5114806"/>
              <a:gd name="connsiteX16" fmla="*/ 1012098 w 4014544"/>
              <a:gd name="connsiteY16" fmla="*/ 1907689 h 5114806"/>
              <a:gd name="connsiteX17" fmla="*/ 880105 w 4014544"/>
              <a:gd name="connsiteY17" fmla="*/ 2561601 h 5114806"/>
              <a:gd name="connsiteX18" fmla="*/ 1012098 w 4014544"/>
              <a:gd name="connsiteY18" fmla="*/ 3215513 h 5114806"/>
              <a:gd name="connsiteX19" fmla="*/ 1371543 w 4014544"/>
              <a:gd name="connsiteY19" fmla="*/ 3749606 h 5114806"/>
              <a:gd name="connsiteX20" fmla="*/ 1905628 w 4014544"/>
              <a:gd name="connsiteY20" fmla="*/ 4109052 h 5114806"/>
              <a:gd name="connsiteX21" fmla="*/ 2559522 w 4014544"/>
              <a:gd name="connsiteY21" fmla="*/ 4241053 h 5114806"/>
              <a:gd name="connsiteX22" fmla="*/ 3880516 w 4014544"/>
              <a:gd name="connsiteY22" fmla="*/ 4239018 h 5114806"/>
              <a:gd name="connsiteX23" fmla="*/ 4003373 w 4014544"/>
              <a:gd name="connsiteY23" fmla="*/ 4668534 h 5114806"/>
              <a:gd name="connsiteX24" fmla="*/ 3681501 w 4014544"/>
              <a:gd name="connsiteY24" fmla="*/ 4856379 h 5114806"/>
              <a:gd name="connsiteX25" fmla="*/ 3249967 w 4014544"/>
              <a:gd name="connsiteY25" fmla="*/ 4409606 h 5114806"/>
              <a:gd name="connsiteX26" fmla="*/ 2919981 w 4014544"/>
              <a:gd name="connsiteY26" fmla="*/ 4500995 h 5114806"/>
              <a:gd name="connsiteX27" fmla="*/ 2768686 w 4014544"/>
              <a:gd name="connsiteY27" fmla="*/ 5106164 h 5114806"/>
              <a:gd name="connsiteX28" fmla="*/ 2401127 w 4014544"/>
              <a:gd name="connsiteY28" fmla="*/ 5110225 h 5114806"/>
              <a:gd name="connsiteX29" fmla="*/ 2250846 w 4014544"/>
              <a:gd name="connsiteY29" fmla="*/ 4510131 h 5114806"/>
              <a:gd name="connsiteX30" fmla="*/ 1904606 w 4014544"/>
              <a:gd name="connsiteY30" fmla="*/ 4423824 h 5114806"/>
              <a:gd name="connsiteX31" fmla="*/ 1470033 w 4014544"/>
              <a:gd name="connsiteY31" fmla="*/ 4873637 h 5114806"/>
              <a:gd name="connsiteX32" fmla="*/ 1156283 w 4014544"/>
              <a:gd name="connsiteY32" fmla="*/ 4697976 h 5114806"/>
              <a:gd name="connsiteX33" fmla="*/ 1325848 w 4014544"/>
              <a:gd name="connsiteY33" fmla="*/ 4102955 h 5114806"/>
              <a:gd name="connsiteX34" fmla="*/ 1160344 w 4014544"/>
              <a:gd name="connsiteY34" fmla="*/ 3955731 h 5114806"/>
              <a:gd name="connsiteX35" fmla="*/ 1056779 w 4014544"/>
              <a:gd name="connsiteY35" fmla="*/ 3843013 h 5114806"/>
              <a:gd name="connsiteX36" fmla="*/ 455681 w 4014544"/>
              <a:gd name="connsiteY36" fmla="*/ 4014623 h 5114806"/>
              <a:gd name="connsiteX37" fmla="*/ 275958 w 4014544"/>
              <a:gd name="connsiteY37" fmla="*/ 3714069 h 5114806"/>
              <a:gd name="connsiteX38" fmla="*/ 719675 w 4014544"/>
              <a:gd name="connsiteY38" fmla="*/ 3284553 h 5114806"/>
              <a:gd name="connsiteX39" fmla="*/ 612049 w 4014544"/>
              <a:gd name="connsiteY39" fmla="*/ 2905815 h 5114806"/>
              <a:gd name="connsiteX40" fmla="*/ 7902 w 4014544"/>
              <a:gd name="connsiteY40" fmla="*/ 2754529 h 5114806"/>
              <a:gd name="connsiteX41" fmla="*/ 3841 w 4014544"/>
              <a:gd name="connsiteY41" fmla="*/ 2412341 h 5114806"/>
              <a:gd name="connsiteX42" fmla="*/ 602905 w 4014544"/>
              <a:gd name="connsiteY42" fmla="*/ 2262060 h 5114806"/>
              <a:gd name="connsiteX43" fmla="*/ 705456 w 4014544"/>
              <a:gd name="connsiteY43" fmla="*/ 1867077 h 5114806"/>
              <a:gd name="connsiteX44" fmla="*/ 258700 w 4014544"/>
              <a:gd name="connsiteY44" fmla="*/ 1435535 h 5114806"/>
              <a:gd name="connsiteX45" fmla="*/ 426230 w 4014544"/>
              <a:gd name="connsiteY45" fmla="*/ 1143104 h 5114806"/>
              <a:gd name="connsiteX46" fmla="*/ 1022255 w 4014544"/>
              <a:gd name="connsiteY46" fmla="*/ 1313691 h 5114806"/>
              <a:gd name="connsiteX47" fmla="*/ 1160344 w 4014544"/>
              <a:gd name="connsiteY47" fmla="*/ 1160370 h 5114806"/>
              <a:gd name="connsiteX48" fmla="*/ 1313665 w 4014544"/>
              <a:gd name="connsiteY48" fmla="*/ 1022272 h 5114806"/>
              <a:gd name="connsiteX49" fmla="*/ 1143086 w 4014544"/>
              <a:gd name="connsiteY49" fmla="*/ 426239 h 5114806"/>
              <a:gd name="connsiteX50" fmla="*/ 1435509 w 4014544"/>
              <a:gd name="connsiteY50" fmla="*/ 258700 h 5114806"/>
              <a:gd name="connsiteX51" fmla="*/ 1867042 w 4014544"/>
              <a:gd name="connsiteY51" fmla="*/ 705474 h 5114806"/>
              <a:gd name="connsiteX52" fmla="*/ 2262016 w 4014544"/>
              <a:gd name="connsiteY52" fmla="*/ 602923 h 5114806"/>
              <a:gd name="connsiteX53" fmla="*/ 2412289 w 4014544"/>
              <a:gd name="connsiteY53" fmla="*/ 3841 h 5114806"/>
              <a:gd name="connsiteX54" fmla="*/ 2583378 w 4014544"/>
              <a:gd name="connsiteY54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15788 w 4014544"/>
              <a:gd name="connsiteY9" fmla="*/ 823869 h 5114806"/>
              <a:gd name="connsiteX10" fmla="*/ 3175144 w 4014544"/>
              <a:gd name="connsiteY10" fmla="*/ 850400 h 5114806"/>
              <a:gd name="connsiteX11" fmla="*/ 3248954 w 4014544"/>
              <a:gd name="connsiteY11" fmla="*/ 882149 h 5114806"/>
              <a:gd name="connsiteX12" fmla="*/ 2559522 w 4014544"/>
              <a:gd name="connsiteY12" fmla="*/ 882149 h 5114806"/>
              <a:gd name="connsiteX13" fmla="*/ 1905628 w 4014544"/>
              <a:gd name="connsiteY13" fmla="*/ 1014150 h 5114806"/>
              <a:gd name="connsiteX14" fmla="*/ 1371543 w 4014544"/>
              <a:gd name="connsiteY14" fmla="*/ 1373595 h 5114806"/>
              <a:gd name="connsiteX15" fmla="*/ 1012098 w 4014544"/>
              <a:gd name="connsiteY15" fmla="*/ 1907689 h 5114806"/>
              <a:gd name="connsiteX16" fmla="*/ 880105 w 4014544"/>
              <a:gd name="connsiteY16" fmla="*/ 2561601 h 5114806"/>
              <a:gd name="connsiteX17" fmla="*/ 1012098 w 4014544"/>
              <a:gd name="connsiteY17" fmla="*/ 3215513 h 5114806"/>
              <a:gd name="connsiteX18" fmla="*/ 1371543 w 4014544"/>
              <a:gd name="connsiteY18" fmla="*/ 3749606 h 5114806"/>
              <a:gd name="connsiteX19" fmla="*/ 1905628 w 4014544"/>
              <a:gd name="connsiteY19" fmla="*/ 4109052 h 5114806"/>
              <a:gd name="connsiteX20" fmla="*/ 2559522 w 4014544"/>
              <a:gd name="connsiteY20" fmla="*/ 4241053 h 5114806"/>
              <a:gd name="connsiteX21" fmla="*/ 3880516 w 4014544"/>
              <a:gd name="connsiteY21" fmla="*/ 4239018 h 5114806"/>
              <a:gd name="connsiteX22" fmla="*/ 4003373 w 4014544"/>
              <a:gd name="connsiteY22" fmla="*/ 4668534 h 5114806"/>
              <a:gd name="connsiteX23" fmla="*/ 3681501 w 4014544"/>
              <a:gd name="connsiteY23" fmla="*/ 4856379 h 5114806"/>
              <a:gd name="connsiteX24" fmla="*/ 3249967 w 4014544"/>
              <a:gd name="connsiteY24" fmla="*/ 4409606 h 5114806"/>
              <a:gd name="connsiteX25" fmla="*/ 2919981 w 4014544"/>
              <a:gd name="connsiteY25" fmla="*/ 4500995 h 5114806"/>
              <a:gd name="connsiteX26" fmla="*/ 2768686 w 4014544"/>
              <a:gd name="connsiteY26" fmla="*/ 5106164 h 5114806"/>
              <a:gd name="connsiteX27" fmla="*/ 2401127 w 4014544"/>
              <a:gd name="connsiteY27" fmla="*/ 5110225 h 5114806"/>
              <a:gd name="connsiteX28" fmla="*/ 2250846 w 4014544"/>
              <a:gd name="connsiteY28" fmla="*/ 4510131 h 5114806"/>
              <a:gd name="connsiteX29" fmla="*/ 1904606 w 4014544"/>
              <a:gd name="connsiteY29" fmla="*/ 4423824 h 5114806"/>
              <a:gd name="connsiteX30" fmla="*/ 1470033 w 4014544"/>
              <a:gd name="connsiteY30" fmla="*/ 4873637 h 5114806"/>
              <a:gd name="connsiteX31" fmla="*/ 1156283 w 4014544"/>
              <a:gd name="connsiteY31" fmla="*/ 4697976 h 5114806"/>
              <a:gd name="connsiteX32" fmla="*/ 1325848 w 4014544"/>
              <a:gd name="connsiteY32" fmla="*/ 4102955 h 5114806"/>
              <a:gd name="connsiteX33" fmla="*/ 1160344 w 4014544"/>
              <a:gd name="connsiteY33" fmla="*/ 3955731 h 5114806"/>
              <a:gd name="connsiteX34" fmla="*/ 1056779 w 4014544"/>
              <a:gd name="connsiteY34" fmla="*/ 3843013 h 5114806"/>
              <a:gd name="connsiteX35" fmla="*/ 455681 w 4014544"/>
              <a:gd name="connsiteY35" fmla="*/ 4014623 h 5114806"/>
              <a:gd name="connsiteX36" fmla="*/ 275958 w 4014544"/>
              <a:gd name="connsiteY36" fmla="*/ 3714069 h 5114806"/>
              <a:gd name="connsiteX37" fmla="*/ 719675 w 4014544"/>
              <a:gd name="connsiteY37" fmla="*/ 3284553 h 5114806"/>
              <a:gd name="connsiteX38" fmla="*/ 612049 w 4014544"/>
              <a:gd name="connsiteY38" fmla="*/ 2905815 h 5114806"/>
              <a:gd name="connsiteX39" fmla="*/ 7902 w 4014544"/>
              <a:gd name="connsiteY39" fmla="*/ 2754529 h 5114806"/>
              <a:gd name="connsiteX40" fmla="*/ 3841 w 4014544"/>
              <a:gd name="connsiteY40" fmla="*/ 2412341 h 5114806"/>
              <a:gd name="connsiteX41" fmla="*/ 602905 w 4014544"/>
              <a:gd name="connsiteY41" fmla="*/ 2262060 h 5114806"/>
              <a:gd name="connsiteX42" fmla="*/ 705456 w 4014544"/>
              <a:gd name="connsiteY42" fmla="*/ 1867077 h 5114806"/>
              <a:gd name="connsiteX43" fmla="*/ 258700 w 4014544"/>
              <a:gd name="connsiteY43" fmla="*/ 1435535 h 5114806"/>
              <a:gd name="connsiteX44" fmla="*/ 426230 w 4014544"/>
              <a:gd name="connsiteY44" fmla="*/ 1143104 h 5114806"/>
              <a:gd name="connsiteX45" fmla="*/ 1022255 w 4014544"/>
              <a:gd name="connsiteY45" fmla="*/ 1313691 h 5114806"/>
              <a:gd name="connsiteX46" fmla="*/ 1160344 w 4014544"/>
              <a:gd name="connsiteY46" fmla="*/ 1160370 h 5114806"/>
              <a:gd name="connsiteX47" fmla="*/ 1313665 w 4014544"/>
              <a:gd name="connsiteY47" fmla="*/ 1022272 h 5114806"/>
              <a:gd name="connsiteX48" fmla="*/ 1143086 w 4014544"/>
              <a:gd name="connsiteY48" fmla="*/ 426239 h 5114806"/>
              <a:gd name="connsiteX49" fmla="*/ 1435509 w 4014544"/>
              <a:gd name="connsiteY49" fmla="*/ 258700 h 5114806"/>
              <a:gd name="connsiteX50" fmla="*/ 1867042 w 4014544"/>
              <a:gd name="connsiteY50" fmla="*/ 705474 h 5114806"/>
              <a:gd name="connsiteX51" fmla="*/ 2262016 w 4014544"/>
              <a:gd name="connsiteY51" fmla="*/ 602923 h 5114806"/>
              <a:gd name="connsiteX52" fmla="*/ 2412289 w 4014544"/>
              <a:gd name="connsiteY52" fmla="*/ 3841 h 5114806"/>
              <a:gd name="connsiteX53" fmla="*/ 2583378 w 4014544"/>
              <a:gd name="connsiteY53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49170 w 4014544"/>
              <a:gd name="connsiteY8" fmla="*/ 833873 h 5114806"/>
              <a:gd name="connsiteX9" fmla="*/ 3175144 w 4014544"/>
              <a:gd name="connsiteY9" fmla="*/ 850400 h 5114806"/>
              <a:gd name="connsiteX10" fmla="*/ 3248954 w 4014544"/>
              <a:gd name="connsiteY10" fmla="*/ 882149 h 5114806"/>
              <a:gd name="connsiteX11" fmla="*/ 2559522 w 4014544"/>
              <a:gd name="connsiteY11" fmla="*/ 882149 h 5114806"/>
              <a:gd name="connsiteX12" fmla="*/ 1905628 w 4014544"/>
              <a:gd name="connsiteY12" fmla="*/ 1014150 h 5114806"/>
              <a:gd name="connsiteX13" fmla="*/ 1371543 w 4014544"/>
              <a:gd name="connsiteY13" fmla="*/ 1373595 h 5114806"/>
              <a:gd name="connsiteX14" fmla="*/ 1012098 w 4014544"/>
              <a:gd name="connsiteY14" fmla="*/ 1907689 h 5114806"/>
              <a:gd name="connsiteX15" fmla="*/ 880105 w 4014544"/>
              <a:gd name="connsiteY15" fmla="*/ 2561601 h 5114806"/>
              <a:gd name="connsiteX16" fmla="*/ 1012098 w 4014544"/>
              <a:gd name="connsiteY16" fmla="*/ 3215513 h 5114806"/>
              <a:gd name="connsiteX17" fmla="*/ 1371543 w 4014544"/>
              <a:gd name="connsiteY17" fmla="*/ 3749606 h 5114806"/>
              <a:gd name="connsiteX18" fmla="*/ 1905628 w 4014544"/>
              <a:gd name="connsiteY18" fmla="*/ 4109052 h 5114806"/>
              <a:gd name="connsiteX19" fmla="*/ 2559522 w 4014544"/>
              <a:gd name="connsiteY19" fmla="*/ 4241053 h 5114806"/>
              <a:gd name="connsiteX20" fmla="*/ 3880516 w 4014544"/>
              <a:gd name="connsiteY20" fmla="*/ 4239018 h 5114806"/>
              <a:gd name="connsiteX21" fmla="*/ 4003373 w 4014544"/>
              <a:gd name="connsiteY21" fmla="*/ 4668534 h 5114806"/>
              <a:gd name="connsiteX22" fmla="*/ 3681501 w 4014544"/>
              <a:gd name="connsiteY22" fmla="*/ 4856379 h 5114806"/>
              <a:gd name="connsiteX23" fmla="*/ 3249967 w 4014544"/>
              <a:gd name="connsiteY23" fmla="*/ 4409606 h 5114806"/>
              <a:gd name="connsiteX24" fmla="*/ 2919981 w 4014544"/>
              <a:gd name="connsiteY24" fmla="*/ 4500995 h 5114806"/>
              <a:gd name="connsiteX25" fmla="*/ 2768686 w 4014544"/>
              <a:gd name="connsiteY25" fmla="*/ 5106164 h 5114806"/>
              <a:gd name="connsiteX26" fmla="*/ 2401127 w 4014544"/>
              <a:gd name="connsiteY26" fmla="*/ 5110225 h 5114806"/>
              <a:gd name="connsiteX27" fmla="*/ 2250846 w 4014544"/>
              <a:gd name="connsiteY27" fmla="*/ 4510131 h 5114806"/>
              <a:gd name="connsiteX28" fmla="*/ 1904606 w 4014544"/>
              <a:gd name="connsiteY28" fmla="*/ 4423824 h 5114806"/>
              <a:gd name="connsiteX29" fmla="*/ 1470033 w 4014544"/>
              <a:gd name="connsiteY29" fmla="*/ 4873637 h 5114806"/>
              <a:gd name="connsiteX30" fmla="*/ 1156283 w 4014544"/>
              <a:gd name="connsiteY30" fmla="*/ 4697976 h 5114806"/>
              <a:gd name="connsiteX31" fmla="*/ 1325848 w 4014544"/>
              <a:gd name="connsiteY31" fmla="*/ 4102955 h 5114806"/>
              <a:gd name="connsiteX32" fmla="*/ 1160344 w 4014544"/>
              <a:gd name="connsiteY32" fmla="*/ 3955731 h 5114806"/>
              <a:gd name="connsiteX33" fmla="*/ 1056779 w 4014544"/>
              <a:gd name="connsiteY33" fmla="*/ 3843013 h 5114806"/>
              <a:gd name="connsiteX34" fmla="*/ 455681 w 4014544"/>
              <a:gd name="connsiteY34" fmla="*/ 4014623 h 5114806"/>
              <a:gd name="connsiteX35" fmla="*/ 275958 w 4014544"/>
              <a:gd name="connsiteY35" fmla="*/ 3714069 h 5114806"/>
              <a:gd name="connsiteX36" fmla="*/ 719675 w 4014544"/>
              <a:gd name="connsiteY36" fmla="*/ 3284553 h 5114806"/>
              <a:gd name="connsiteX37" fmla="*/ 612049 w 4014544"/>
              <a:gd name="connsiteY37" fmla="*/ 2905815 h 5114806"/>
              <a:gd name="connsiteX38" fmla="*/ 7902 w 4014544"/>
              <a:gd name="connsiteY38" fmla="*/ 2754529 h 5114806"/>
              <a:gd name="connsiteX39" fmla="*/ 3841 w 4014544"/>
              <a:gd name="connsiteY39" fmla="*/ 2412341 h 5114806"/>
              <a:gd name="connsiteX40" fmla="*/ 602905 w 4014544"/>
              <a:gd name="connsiteY40" fmla="*/ 2262060 h 5114806"/>
              <a:gd name="connsiteX41" fmla="*/ 705456 w 4014544"/>
              <a:gd name="connsiteY41" fmla="*/ 1867077 h 5114806"/>
              <a:gd name="connsiteX42" fmla="*/ 258700 w 4014544"/>
              <a:gd name="connsiteY42" fmla="*/ 1435535 h 5114806"/>
              <a:gd name="connsiteX43" fmla="*/ 426230 w 4014544"/>
              <a:gd name="connsiteY43" fmla="*/ 1143104 h 5114806"/>
              <a:gd name="connsiteX44" fmla="*/ 1022255 w 4014544"/>
              <a:gd name="connsiteY44" fmla="*/ 1313691 h 5114806"/>
              <a:gd name="connsiteX45" fmla="*/ 1160344 w 4014544"/>
              <a:gd name="connsiteY45" fmla="*/ 1160370 h 5114806"/>
              <a:gd name="connsiteX46" fmla="*/ 1313665 w 4014544"/>
              <a:gd name="connsiteY46" fmla="*/ 1022272 h 5114806"/>
              <a:gd name="connsiteX47" fmla="*/ 1143086 w 4014544"/>
              <a:gd name="connsiteY47" fmla="*/ 426239 h 5114806"/>
              <a:gd name="connsiteX48" fmla="*/ 1435509 w 4014544"/>
              <a:gd name="connsiteY48" fmla="*/ 258700 h 5114806"/>
              <a:gd name="connsiteX49" fmla="*/ 1867042 w 4014544"/>
              <a:gd name="connsiteY49" fmla="*/ 705474 h 5114806"/>
              <a:gd name="connsiteX50" fmla="*/ 2262016 w 4014544"/>
              <a:gd name="connsiteY50" fmla="*/ 602923 h 5114806"/>
              <a:gd name="connsiteX51" fmla="*/ 2412289 w 4014544"/>
              <a:gd name="connsiteY51" fmla="*/ 3841 h 5114806"/>
              <a:gd name="connsiteX52" fmla="*/ 2583378 w 4014544"/>
              <a:gd name="connsiteY52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75144 w 4014544"/>
              <a:gd name="connsiteY8" fmla="*/ 850400 h 5114806"/>
              <a:gd name="connsiteX9" fmla="*/ 3248954 w 4014544"/>
              <a:gd name="connsiteY9" fmla="*/ 882149 h 5114806"/>
              <a:gd name="connsiteX10" fmla="*/ 2559522 w 4014544"/>
              <a:gd name="connsiteY10" fmla="*/ 882149 h 5114806"/>
              <a:gd name="connsiteX11" fmla="*/ 1905628 w 4014544"/>
              <a:gd name="connsiteY11" fmla="*/ 1014150 h 5114806"/>
              <a:gd name="connsiteX12" fmla="*/ 1371543 w 4014544"/>
              <a:gd name="connsiteY12" fmla="*/ 1373595 h 5114806"/>
              <a:gd name="connsiteX13" fmla="*/ 1012098 w 4014544"/>
              <a:gd name="connsiteY13" fmla="*/ 1907689 h 5114806"/>
              <a:gd name="connsiteX14" fmla="*/ 880105 w 4014544"/>
              <a:gd name="connsiteY14" fmla="*/ 2561601 h 5114806"/>
              <a:gd name="connsiteX15" fmla="*/ 1012098 w 4014544"/>
              <a:gd name="connsiteY15" fmla="*/ 3215513 h 5114806"/>
              <a:gd name="connsiteX16" fmla="*/ 1371543 w 4014544"/>
              <a:gd name="connsiteY16" fmla="*/ 3749606 h 5114806"/>
              <a:gd name="connsiteX17" fmla="*/ 1905628 w 4014544"/>
              <a:gd name="connsiteY17" fmla="*/ 4109052 h 5114806"/>
              <a:gd name="connsiteX18" fmla="*/ 2559522 w 4014544"/>
              <a:gd name="connsiteY18" fmla="*/ 4241053 h 5114806"/>
              <a:gd name="connsiteX19" fmla="*/ 3880516 w 4014544"/>
              <a:gd name="connsiteY19" fmla="*/ 4239018 h 5114806"/>
              <a:gd name="connsiteX20" fmla="*/ 4003373 w 4014544"/>
              <a:gd name="connsiteY20" fmla="*/ 4668534 h 5114806"/>
              <a:gd name="connsiteX21" fmla="*/ 3681501 w 4014544"/>
              <a:gd name="connsiteY21" fmla="*/ 4856379 h 5114806"/>
              <a:gd name="connsiteX22" fmla="*/ 3249967 w 4014544"/>
              <a:gd name="connsiteY22" fmla="*/ 4409606 h 5114806"/>
              <a:gd name="connsiteX23" fmla="*/ 2919981 w 4014544"/>
              <a:gd name="connsiteY23" fmla="*/ 4500995 h 5114806"/>
              <a:gd name="connsiteX24" fmla="*/ 2768686 w 4014544"/>
              <a:gd name="connsiteY24" fmla="*/ 5106164 h 5114806"/>
              <a:gd name="connsiteX25" fmla="*/ 2401127 w 4014544"/>
              <a:gd name="connsiteY25" fmla="*/ 5110225 h 5114806"/>
              <a:gd name="connsiteX26" fmla="*/ 2250846 w 4014544"/>
              <a:gd name="connsiteY26" fmla="*/ 4510131 h 5114806"/>
              <a:gd name="connsiteX27" fmla="*/ 1904606 w 4014544"/>
              <a:gd name="connsiteY27" fmla="*/ 4423824 h 5114806"/>
              <a:gd name="connsiteX28" fmla="*/ 1470033 w 4014544"/>
              <a:gd name="connsiteY28" fmla="*/ 4873637 h 5114806"/>
              <a:gd name="connsiteX29" fmla="*/ 1156283 w 4014544"/>
              <a:gd name="connsiteY29" fmla="*/ 4697976 h 5114806"/>
              <a:gd name="connsiteX30" fmla="*/ 1325848 w 4014544"/>
              <a:gd name="connsiteY30" fmla="*/ 4102955 h 5114806"/>
              <a:gd name="connsiteX31" fmla="*/ 1160344 w 4014544"/>
              <a:gd name="connsiteY31" fmla="*/ 3955731 h 5114806"/>
              <a:gd name="connsiteX32" fmla="*/ 1056779 w 4014544"/>
              <a:gd name="connsiteY32" fmla="*/ 3843013 h 5114806"/>
              <a:gd name="connsiteX33" fmla="*/ 455681 w 4014544"/>
              <a:gd name="connsiteY33" fmla="*/ 4014623 h 5114806"/>
              <a:gd name="connsiteX34" fmla="*/ 275958 w 4014544"/>
              <a:gd name="connsiteY34" fmla="*/ 3714069 h 5114806"/>
              <a:gd name="connsiteX35" fmla="*/ 719675 w 4014544"/>
              <a:gd name="connsiteY35" fmla="*/ 3284553 h 5114806"/>
              <a:gd name="connsiteX36" fmla="*/ 612049 w 4014544"/>
              <a:gd name="connsiteY36" fmla="*/ 2905815 h 5114806"/>
              <a:gd name="connsiteX37" fmla="*/ 7902 w 4014544"/>
              <a:gd name="connsiteY37" fmla="*/ 2754529 h 5114806"/>
              <a:gd name="connsiteX38" fmla="*/ 3841 w 4014544"/>
              <a:gd name="connsiteY38" fmla="*/ 2412341 h 5114806"/>
              <a:gd name="connsiteX39" fmla="*/ 602905 w 4014544"/>
              <a:gd name="connsiteY39" fmla="*/ 2262060 h 5114806"/>
              <a:gd name="connsiteX40" fmla="*/ 705456 w 4014544"/>
              <a:gd name="connsiteY40" fmla="*/ 1867077 h 5114806"/>
              <a:gd name="connsiteX41" fmla="*/ 258700 w 4014544"/>
              <a:gd name="connsiteY41" fmla="*/ 1435535 h 5114806"/>
              <a:gd name="connsiteX42" fmla="*/ 426230 w 4014544"/>
              <a:gd name="connsiteY42" fmla="*/ 1143104 h 5114806"/>
              <a:gd name="connsiteX43" fmla="*/ 1022255 w 4014544"/>
              <a:gd name="connsiteY43" fmla="*/ 1313691 h 5114806"/>
              <a:gd name="connsiteX44" fmla="*/ 1160344 w 4014544"/>
              <a:gd name="connsiteY44" fmla="*/ 1160370 h 5114806"/>
              <a:gd name="connsiteX45" fmla="*/ 1313665 w 4014544"/>
              <a:gd name="connsiteY45" fmla="*/ 1022272 h 5114806"/>
              <a:gd name="connsiteX46" fmla="*/ 1143086 w 4014544"/>
              <a:gd name="connsiteY46" fmla="*/ 426239 h 5114806"/>
              <a:gd name="connsiteX47" fmla="*/ 1435509 w 4014544"/>
              <a:gd name="connsiteY47" fmla="*/ 258700 h 5114806"/>
              <a:gd name="connsiteX48" fmla="*/ 1867042 w 4014544"/>
              <a:gd name="connsiteY48" fmla="*/ 705474 h 5114806"/>
              <a:gd name="connsiteX49" fmla="*/ 2262016 w 4014544"/>
              <a:gd name="connsiteY49" fmla="*/ 602923 h 5114806"/>
              <a:gd name="connsiteX50" fmla="*/ 2412289 w 4014544"/>
              <a:gd name="connsiteY50" fmla="*/ 3841 h 5114806"/>
              <a:gd name="connsiteX51" fmla="*/ 2583378 w 4014544"/>
              <a:gd name="connsiteY51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75144 w 4014544"/>
              <a:gd name="connsiteY8" fmla="*/ 850400 h 5114806"/>
              <a:gd name="connsiteX9" fmla="*/ 3172461 w 4014544"/>
              <a:gd name="connsiteY9" fmla="*/ 855603 h 5114806"/>
              <a:gd name="connsiteX10" fmla="*/ 3248954 w 4014544"/>
              <a:gd name="connsiteY10" fmla="*/ 882149 h 5114806"/>
              <a:gd name="connsiteX11" fmla="*/ 2559522 w 4014544"/>
              <a:gd name="connsiteY11" fmla="*/ 882149 h 5114806"/>
              <a:gd name="connsiteX12" fmla="*/ 1905628 w 4014544"/>
              <a:gd name="connsiteY12" fmla="*/ 1014150 h 5114806"/>
              <a:gd name="connsiteX13" fmla="*/ 1371543 w 4014544"/>
              <a:gd name="connsiteY13" fmla="*/ 1373595 h 5114806"/>
              <a:gd name="connsiteX14" fmla="*/ 1012098 w 4014544"/>
              <a:gd name="connsiteY14" fmla="*/ 1907689 h 5114806"/>
              <a:gd name="connsiteX15" fmla="*/ 880105 w 4014544"/>
              <a:gd name="connsiteY15" fmla="*/ 2561601 h 5114806"/>
              <a:gd name="connsiteX16" fmla="*/ 1012098 w 4014544"/>
              <a:gd name="connsiteY16" fmla="*/ 3215513 h 5114806"/>
              <a:gd name="connsiteX17" fmla="*/ 1371543 w 4014544"/>
              <a:gd name="connsiteY17" fmla="*/ 3749606 h 5114806"/>
              <a:gd name="connsiteX18" fmla="*/ 1905628 w 4014544"/>
              <a:gd name="connsiteY18" fmla="*/ 4109052 h 5114806"/>
              <a:gd name="connsiteX19" fmla="*/ 2559522 w 4014544"/>
              <a:gd name="connsiteY19" fmla="*/ 4241053 h 5114806"/>
              <a:gd name="connsiteX20" fmla="*/ 3880516 w 4014544"/>
              <a:gd name="connsiteY20" fmla="*/ 4239018 h 5114806"/>
              <a:gd name="connsiteX21" fmla="*/ 4003373 w 4014544"/>
              <a:gd name="connsiteY21" fmla="*/ 4668534 h 5114806"/>
              <a:gd name="connsiteX22" fmla="*/ 3681501 w 4014544"/>
              <a:gd name="connsiteY22" fmla="*/ 4856379 h 5114806"/>
              <a:gd name="connsiteX23" fmla="*/ 3249967 w 4014544"/>
              <a:gd name="connsiteY23" fmla="*/ 4409606 h 5114806"/>
              <a:gd name="connsiteX24" fmla="*/ 2919981 w 4014544"/>
              <a:gd name="connsiteY24" fmla="*/ 4500995 h 5114806"/>
              <a:gd name="connsiteX25" fmla="*/ 2768686 w 4014544"/>
              <a:gd name="connsiteY25" fmla="*/ 5106164 h 5114806"/>
              <a:gd name="connsiteX26" fmla="*/ 2401127 w 4014544"/>
              <a:gd name="connsiteY26" fmla="*/ 5110225 h 5114806"/>
              <a:gd name="connsiteX27" fmla="*/ 2250846 w 4014544"/>
              <a:gd name="connsiteY27" fmla="*/ 4510131 h 5114806"/>
              <a:gd name="connsiteX28" fmla="*/ 1904606 w 4014544"/>
              <a:gd name="connsiteY28" fmla="*/ 4423824 h 5114806"/>
              <a:gd name="connsiteX29" fmla="*/ 1470033 w 4014544"/>
              <a:gd name="connsiteY29" fmla="*/ 4873637 h 5114806"/>
              <a:gd name="connsiteX30" fmla="*/ 1156283 w 4014544"/>
              <a:gd name="connsiteY30" fmla="*/ 4697976 h 5114806"/>
              <a:gd name="connsiteX31" fmla="*/ 1325848 w 4014544"/>
              <a:gd name="connsiteY31" fmla="*/ 4102955 h 5114806"/>
              <a:gd name="connsiteX32" fmla="*/ 1160344 w 4014544"/>
              <a:gd name="connsiteY32" fmla="*/ 3955731 h 5114806"/>
              <a:gd name="connsiteX33" fmla="*/ 1056779 w 4014544"/>
              <a:gd name="connsiteY33" fmla="*/ 3843013 h 5114806"/>
              <a:gd name="connsiteX34" fmla="*/ 455681 w 4014544"/>
              <a:gd name="connsiteY34" fmla="*/ 4014623 h 5114806"/>
              <a:gd name="connsiteX35" fmla="*/ 275958 w 4014544"/>
              <a:gd name="connsiteY35" fmla="*/ 3714069 h 5114806"/>
              <a:gd name="connsiteX36" fmla="*/ 719675 w 4014544"/>
              <a:gd name="connsiteY36" fmla="*/ 3284553 h 5114806"/>
              <a:gd name="connsiteX37" fmla="*/ 612049 w 4014544"/>
              <a:gd name="connsiteY37" fmla="*/ 2905815 h 5114806"/>
              <a:gd name="connsiteX38" fmla="*/ 7902 w 4014544"/>
              <a:gd name="connsiteY38" fmla="*/ 2754529 h 5114806"/>
              <a:gd name="connsiteX39" fmla="*/ 3841 w 4014544"/>
              <a:gd name="connsiteY39" fmla="*/ 2412341 h 5114806"/>
              <a:gd name="connsiteX40" fmla="*/ 602905 w 4014544"/>
              <a:gd name="connsiteY40" fmla="*/ 2262060 h 5114806"/>
              <a:gd name="connsiteX41" fmla="*/ 705456 w 4014544"/>
              <a:gd name="connsiteY41" fmla="*/ 1867077 h 5114806"/>
              <a:gd name="connsiteX42" fmla="*/ 258700 w 4014544"/>
              <a:gd name="connsiteY42" fmla="*/ 1435535 h 5114806"/>
              <a:gd name="connsiteX43" fmla="*/ 426230 w 4014544"/>
              <a:gd name="connsiteY43" fmla="*/ 1143104 h 5114806"/>
              <a:gd name="connsiteX44" fmla="*/ 1022255 w 4014544"/>
              <a:gd name="connsiteY44" fmla="*/ 1313691 h 5114806"/>
              <a:gd name="connsiteX45" fmla="*/ 1160344 w 4014544"/>
              <a:gd name="connsiteY45" fmla="*/ 1160370 h 5114806"/>
              <a:gd name="connsiteX46" fmla="*/ 1313665 w 4014544"/>
              <a:gd name="connsiteY46" fmla="*/ 1022272 h 5114806"/>
              <a:gd name="connsiteX47" fmla="*/ 1143086 w 4014544"/>
              <a:gd name="connsiteY47" fmla="*/ 426239 h 5114806"/>
              <a:gd name="connsiteX48" fmla="*/ 1435509 w 4014544"/>
              <a:gd name="connsiteY48" fmla="*/ 258700 h 5114806"/>
              <a:gd name="connsiteX49" fmla="*/ 1867042 w 4014544"/>
              <a:gd name="connsiteY49" fmla="*/ 705474 h 5114806"/>
              <a:gd name="connsiteX50" fmla="*/ 2262016 w 4014544"/>
              <a:gd name="connsiteY50" fmla="*/ 602923 h 5114806"/>
              <a:gd name="connsiteX51" fmla="*/ 2412289 w 4014544"/>
              <a:gd name="connsiteY51" fmla="*/ 3841 h 5114806"/>
              <a:gd name="connsiteX52" fmla="*/ 2583378 w 4014544"/>
              <a:gd name="connsiteY52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175144 w 4014544"/>
              <a:gd name="connsiteY8" fmla="*/ 850400 h 5114806"/>
              <a:gd name="connsiteX9" fmla="*/ 3248954 w 4014544"/>
              <a:gd name="connsiteY9" fmla="*/ 882149 h 5114806"/>
              <a:gd name="connsiteX10" fmla="*/ 2559522 w 4014544"/>
              <a:gd name="connsiteY10" fmla="*/ 882149 h 5114806"/>
              <a:gd name="connsiteX11" fmla="*/ 1905628 w 4014544"/>
              <a:gd name="connsiteY11" fmla="*/ 1014150 h 5114806"/>
              <a:gd name="connsiteX12" fmla="*/ 1371543 w 4014544"/>
              <a:gd name="connsiteY12" fmla="*/ 1373595 h 5114806"/>
              <a:gd name="connsiteX13" fmla="*/ 1012098 w 4014544"/>
              <a:gd name="connsiteY13" fmla="*/ 1907689 h 5114806"/>
              <a:gd name="connsiteX14" fmla="*/ 880105 w 4014544"/>
              <a:gd name="connsiteY14" fmla="*/ 2561601 h 5114806"/>
              <a:gd name="connsiteX15" fmla="*/ 1012098 w 4014544"/>
              <a:gd name="connsiteY15" fmla="*/ 3215513 h 5114806"/>
              <a:gd name="connsiteX16" fmla="*/ 1371543 w 4014544"/>
              <a:gd name="connsiteY16" fmla="*/ 3749606 h 5114806"/>
              <a:gd name="connsiteX17" fmla="*/ 1905628 w 4014544"/>
              <a:gd name="connsiteY17" fmla="*/ 4109052 h 5114806"/>
              <a:gd name="connsiteX18" fmla="*/ 2559522 w 4014544"/>
              <a:gd name="connsiteY18" fmla="*/ 4241053 h 5114806"/>
              <a:gd name="connsiteX19" fmla="*/ 3880516 w 4014544"/>
              <a:gd name="connsiteY19" fmla="*/ 4239018 h 5114806"/>
              <a:gd name="connsiteX20" fmla="*/ 4003373 w 4014544"/>
              <a:gd name="connsiteY20" fmla="*/ 4668534 h 5114806"/>
              <a:gd name="connsiteX21" fmla="*/ 3681501 w 4014544"/>
              <a:gd name="connsiteY21" fmla="*/ 4856379 h 5114806"/>
              <a:gd name="connsiteX22" fmla="*/ 3249967 w 4014544"/>
              <a:gd name="connsiteY22" fmla="*/ 4409606 h 5114806"/>
              <a:gd name="connsiteX23" fmla="*/ 2919981 w 4014544"/>
              <a:gd name="connsiteY23" fmla="*/ 4500995 h 5114806"/>
              <a:gd name="connsiteX24" fmla="*/ 2768686 w 4014544"/>
              <a:gd name="connsiteY24" fmla="*/ 5106164 h 5114806"/>
              <a:gd name="connsiteX25" fmla="*/ 2401127 w 4014544"/>
              <a:gd name="connsiteY25" fmla="*/ 5110225 h 5114806"/>
              <a:gd name="connsiteX26" fmla="*/ 2250846 w 4014544"/>
              <a:gd name="connsiteY26" fmla="*/ 4510131 h 5114806"/>
              <a:gd name="connsiteX27" fmla="*/ 1904606 w 4014544"/>
              <a:gd name="connsiteY27" fmla="*/ 4423824 h 5114806"/>
              <a:gd name="connsiteX28" fmla="*/ 1470033 w 4014544"/>
              <a:gd name="connsiteY28" fmla="*/ 4873637 h 5114806"/>
              <a:gd name="connsiteX29" fmla="*/ 1156283 w 4014544"/>
              <a:gd name="connsiteY29" fmla="*/ 4697976 h 5114806"/>
              <a:gd name="connsiteX30" fmla="*/ 1325848 w 4014544"/>
              <a:gd name="connsiteY30" fmla="*/ 4102955 h 5114806"/>
              <a:gd name="connsiteX31" fmla="*/ 1160344 w 4014544"/>
              <a:gd name="connsiteY31" fmla="*/ 3955731 h 5114806"/>
              <a:gd name="connsiteX32" fmla="*/ 1056779 w 4014544"/>
              <a:gd name="connsiteY32" fmla="*/ 3843013 h 5114806"/>
              <a:gd name="connsiteX33" fmla="*/ 455681 w 4014544"/>
              <a:gd name="connsiteY33" fmla="*/ 4014623 h 5114806"/>
              <a:gd name="connsiteX34" fmla="*/ 275958 w 4014544"/>
              <a:gd name="connsiteY34" fmla="*/ 3714069 h 5114806"/>
              <a:gd name="connsiteX35" fmla="*/ 719675 w 4014544"/>
              <a:gd name="connsiteY35" fmla="*/ 3284553 h 5114806"/>
              <a:gd name="connsiteX36" fmla="*/ 612049 w 4014544"/>
              <a:gd name="connsiteY36" fmla="*/ 2905815 h 5114806"/>
              <a:gd name="connsiteX37" fmla="*/ 7902 w 4014544"/>
              <a:gd name="connsiteY37" fmla="*/ 2754529 h 5114806"/>
              <a:gd name="connsiteX38" fmla="*/ 3841 w 4014544"/>
              <a:gd name="connsiteY38" fmla="*/ 2412341 h 5114806"/>
              <a:gd name="connsiteX39" fmla="*/ 602905 w 4014544"/>
              <a:gd name="connsiteY39" fmla="*/ 2262060 h 5114806"/>
              <a:gd name="connsiteX40" fmla="*/ 705456 w 4014544"/>
              <a:gd name="connsiteY40" fmla="*/ 1867077 h 5114806"/>
              <a:gd name="connsiteX41" fmla="*/ 258700 w 4014544"/>
              <a:gd name="connsiteY41" fmla="*/ 1435535 h 5114806"/>
              <a:gd name="connsiteX42" fmla="*/ 426230 w 4014544"/>
              <a:gd name="connsiteY42" fmla="*/ 1143104 h 5114806"/>
              <a:gd name="connsiteX43" fmla="*/ 1022255 w 4014544"/>
              <a:gd name="connsiteY43" fmla="*/ 1313691 h 5114806"/>
              <a:gd name="connsiteX44" fmla="*/ 1160344 w 4014544"/>
              <a:gd name="connsiteY44" fmla="*/ 1160370 h 5114806"/>
              <a:gd name="connsiteX45" fmla="*/ 1313665 w 4014544"/>
              <a:gd name="connsiteY45" fmla="*/ 1022272 h 5114806"/>
              <a:gd name="connsiteX46" fmla="*/ 1143086 w 4014544"/>
              <a:gd name="connsiteY46" fmla="*/ 426239 h 5114806"/>
              <a:gd name="connsiteX47" fmla="*/ 1435509 w 4014544"/>
              <a:gd name="connsiteY47" fmla="*/ 258700 h 5114806"/>
              <a:gd name="connsiteX48" fmla="*/ 1867042 w 4014544"/>
              <a:gd name="connsiteY48" fmla="*/ 705474 h 5114806"/>
              <a:gd name="connsiteX49" fmla="*/ 2262016 w 4014544"/>
              <a:gd name="connsiteY49" fmla="*/ 602923 h 5114806"/>
              <a:gd name="connsiteX50" fmla="*/ 2412289 w 4014544"/>
              <a:gd name="connsiteY50" fmla="*/ 3841 h 5114806"/>
              <a:gd name="connsiteX51" fmla="*/ 2583378 w 4014544"/>
              <a:gd name="connsiteY51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3248954 w 4014544"/>
              <a:gd name="connsiteY8" fmla="*/ 882149 h 5114806"/>
              <a:gd name="connsiteX9" fmla="*/ 2559522 w 4014544"/>
              <a:gd name="connsiteY9" fmla="*/ 882149 h 5114806"/>
              <a:gd name="connsiteX10" fmla="*/ 1905628 w 4014544"/>
              <a:gd name="connsiteY10" fmla="*/ 1014150 h 5114806"/>
              <a:gd name="connsiteX11" fmla="*/ 1371543 w 4014544"/>
              <a:gd name="connsiteY11" fmla="*/ 1373595 h 5114806"/>
              <a:gd name="connsiteX12" fmla="*/ 1012098 w 4014544"/>
              <a:gd name="connsiteY12" fmla="*/ 1907689 h 5114806"/>
              <a:gd name="connsiteX13" fmla="*/ 880105 w 4014544"/>
              <a:gd name="connsiteY13" fmla="*/ 2561601 h 5114806"/>
              <a:gd name="connsiteX14" fmla="*/ 1012098 w 4014544"/>
              <a:gd name="connsiteY14" fmla="*/ 3215513 h 5114806"/>
              <a:gd name="connsiteX15" fmla="*/ 1371543 w 4014544"/>
              <a:gd name="connsiteY15" fmla="*/ 3749606 h 5114806"/>
              <a:gd name="connsiteX16" fmla="*/ 1905628 w 4014544"/>
              <a:gd name="connsiteY16" fmla="*/ 4109052 h 5114806"/>
              <a:gd name="connsiteX17" fmla="*/ 2559522 w 4014544"/>
              <a:gd name="connsiteY17" fmla="*/ 4241053 h 5114806"/>
              <a:gd name="connsiteX18" fmla="*/ 3880516 w 4014544"/>
              <a:gd name="connsiteY18" fmla="*/ 4239018 h 5114806"/>
              <a:gd name="connsiteX19" fmla="*/ 4003373 w 4014544"/>
              <a:gd name="connsiteY19" fmla="*/ 4668534 h 5114806"/>
              <a:gd name="connsiteX20" fmla="*/ 3681501 w 4014544"/>
              <a:gd name="connsiteY20" fmla="*/ 4856379 h 5114806"/>
              <a:gd name="connsiteX21" fmla="*/ 3249967 w 4014544"/>
              <a:gd name="connsiteY21" fmla="*/ 4409606 h 5114806"/>
              <a:gd name="connsiteX22" fmla="*/ 2919981 w 4014544"/>
              <a:gd name="connsiteY22" fmla="*/ 4500995 h 5114806"/>
              <a:gd name="connsiteX23" fmla="*/ 2768686 w 4014544"/>
              <a:gd name="connsiteY23" fmla="*/ 5106164 h 5114806"/>
              <a:gd name="connsiteX24" fmla="*/ 2401127 w 4014544"/>
              <a:gd name="connsiteY24" fmla="*/ 5110225 h 5114806"/>
              <a:gd name="connsiteX25" fmla="*/ 2250846 w 4014544"/>
              <a:gd name="connsiteY25" fmla="*/ 4510131 h 5114806"/>
              <a:gd name="connsiteX26" fmla="*/ 1904606 w 4014544"/>
              <a:gd name="connsiteY26" fmla="*/ 4423824 h 5114806"/>
              <a:gd name="connsiteX27" fmla="*/ 1470033 w 4014544"/>
              <a:gd name="connsiteY27" fmla="*/ 4873637 h 5114806"/>
              <a:gd name="connsiteX28" fmla="*/ 1156283 w 4014544"/>
              <a:gd name="connsiteY28" fmla="*/ 4697976 h 5114806"/>
              <a:gd name="connsiteX29" fmla="*/ 1325848 w 4014544"/>
              <a:gd name="connsiteY29" fmla="*/ 4102955 h 5114806"/>
              <a:gd name="connsiteX30" fmla="*/ 1160344 w 4014544"/>
              <a:gd name="connsiteY30" fmla="*/ 3955731 h 5114806"/>
              <a:gd name="connsiteX31" fmla="*/ 1056779 w 4014544"/>
              <a:gd name="connsiteY31" fmla="*/ 3843013 h 5114806"/>
              <a:gd name="connsiteX32" fmla="*/ 455681 w 4014544"/>
              <a:gd name="connsiteY32" fmla="*/ 4014623 h 5114806"/>
              <a:gd name="connsiteX33" fmla="*/ 275958 w 4014544"/>
              <a:gd name="connsiteY33" fmla="*/ 3714069 h 5114806"/>
              <a:gd name="connsiteX34" fmla="*/ 719675 w 4014544"/>
              <a:gd name="connsiteY34" fmla="*/ 3284553 h 5114806"/>
              <a:gd name="connsiteX35" fmla="*/ 612049 w 4014544"/>
              <a:gd name="connsiteY35" fmla="*/ 2905815 h 5114806"/>
              <a:gd name="connsiteX36" fmla="*/ 7902 w 4014544"/>
              <a:gd name="connsiteY36" fmla="*/ 2754529 h 5114806"/>
              <a:gd name="connsiteX37" fmla="*/ 3841 w 4014544"/>
              <a:gd name="connsiteY37" fmla="*/ 2412341 h 5114806"/>
              <a:gd name="connsiteX38" fmla="*/ 602905 w 4014544"/>
              <a:gd name="connsiteY38" fmla="*/ 2262060 h 5114806"/>
              <a:gd name="connsiteX39" fmla="*/ 705456 w 4014544"/>
              <a:gd name="connsiteY39" fmla="*/ 1867077 h 5114806"/>
              <a:gd name="connsiteX40" fmla="*/ 258700 w 4014544"/>
              <a:gd name="connsiteY40" fmla="*/ 1435535 h 5114806"/>
              <a:gd name="connsiteX41" fmla="*/ 426230 w 4014544"/>
              <a:gd name="connsiteY41" fmla="*/ 1143104 h 5114806"/>
              <a:gd name="connsiteX42" fmla="*/ 1022255 w 4014544"/>
              <a:gd name="connsiteY42" fmla="*/ 1313691 h 5114806"/>
              <a:gd name="connsiteX43" fmla="*/ 1160344 w 4014544"/>
              <a:gd name="connsiteY43" fmla="*/ 1160370 h 5114806"/>
              <a:gd name="connsiteX44" fmla="*/ 1313665 w 4014544"/>
              <a:gd name="connsiteY44" fmla="*/ 1022272 h 5114806"/>
              <a:gd name="connsiteX45" fmla="*/ 1143086 w 4014544"/>
              <a:gd name="connsiteY45" fmla="*/ 426239 h 5114806"/>
              <a:gd name="connsiteX46" fmla="*/ 1435509 w 4014544"/>
              <a:gd name="connsiteY46" fmla="*/ 258700 h 5114806"/>
              <a:gd name="connsiteX47" fmla="*/ 1867042 w 4014544"/>
              <a:gd name="connsiteY47" fmla="*/ 705474 h 5114806"/>
              <a:gd name="connsiteX48" fmla="*/ 2262016 w 4014544"/>
              <a:gd name="connsiteY48" fmla="*/ 602923 h 5114806"/>
              <a:gd name="connsiteX49" fmla="*/ 2412289 w 4014544"/>
              <a:gd name="connsiteY49" fmla="*/ 3841 h 5114806"/>
              <a:gd name="connsiteX50" fmla="*/ 2583378 w 4014544"/>
              <a:gd name="connsiteY50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3275356 w 4014544"/>
              <a:gd name="connsiteY7" fmla="*/ 882149 h 5114806"/>
              <a:gd name="connsiteX8" fmla="*/ 2559522 w 4014544"/>
              <a:gd name="connsiteY8" fmla="*/ 882149 h 5114806"/>
              <a:gd name="connsiteX9" fmla="*/ 1905628 w 4014544"/>
              <a:gd name="connsiteY9" fmla="*/ 1014150 h 5114806"/>
              <a:gd name="connsiteX10" fmla="*/ 1371543 w 4014544"/>
              <a:gd name="connsiteY10" fmla="*/ 1373595 h 5114806"/>
              <a:gd name="connsiteX11" fmla="*/ 1012098 w 4014544"/>
              <a:gd name="connsiteY11" fmla="*/ 1907689 h 5114806"/>
              <a:gd name="connsiteX12" fmla="*/ 880105 w 4014544"/>
              <a:gd name="connsiteY12" fmla="*/ 2561601 h 5114806"/>
              <a:gd name="connsiteX13" fmla="*/ 1012098 w 4014544"/>
              <a:gd name="connsiteY13" fmla="*/ 3215513 h 5114806"/>
              <a:gd name="connsiteX14" fmla="*/ 1371543 w 4014544"/>
              <a:gd name="connsiteY14" fmla="*/ 3749606 h 5114806"/>
              <a:gd name="connsiteX15" fmla="*/ 1905628 w 4014544"/>
              <a:gd name="connsiteY15" fmla="*/ 4109052 h 5114806"/>
              <a:gd name="connsiteX16" fmla="*/ 2559522 w 4014544"/>
              <a:gd name="connsiteY16" fmla="*/ 4241053 h 5114806"/>
              <a:gd name="connsiteX17" fmla="*/ 3880516 w 4014544"/>
              <a:gd name="connsiteY17" fmla="*/ 4239018 h 5114806"/>
              <a:gd name="connsiteX18" fmla="*/ 4003373 w 4014544"/>
              <a:gd name="connsiteY18" fmla="*/ 4668534 h 5114806"/>
              <a:gd name="connsiteX19" fmla="*/ 3681501 w 4014544"/>
              <a:gd name="connsiteY19" fmla="*/ 4856379 h 5114806"/>
              <a:gd name="connsiteX20" fmla="*/ 3249967 w 4014544"/>
              <a:gd name="connsiteY20" fmla="*/ 4409606 h 5114806"/>
              <a:gd name="connsiteX21" fmla="*/ 2919981 w 4014544"/>
              <a:gd name="connsiteY21" fmla="*/ 4500995 h 5114806"/>
              <a:gd name="connsiteX22" fmla="*/ 2768686 w 4014544"/>
              <a:gd name="connsiteY22" fmla="*/ 5106164 h 5114806"/>
              <a:gd name="connsiteX23" fmla="*/ 2401127 w 4014544"/>
              <a:gd name="connsiteY23" fmla="*/ 5110225 h 5114806"/>
              <a:gd name="connsiteX24" fmla="*/ 2250846 w 4014544"/>
              <a:gd name="connsiteY24" fmla="*/ 4510131 h 5114806"/>
              <a:gd name="connsiteX25" fmla="*/ 1904606 w 4014544"/>
              <a:gd name="connsiteY25" fmla="*/ 4423824 h 5114806"/>
              <a:gd name="connsiteX26" fmla="*/ 1470033 w 4014544"/>
              <a:gd name="connsiteY26" fmla="*/ 4873637 h 5114806"/>
              <a:gd name="connsiteX27" fmla="*/ 1156283 w 4014544"/>
              <a:gd name="connsiteY27" fmla="*/ 4697976 h 5114806"/>
              <a:gd name="connsiteX28" fmla="*/ 1325848 w 4014544"/>
              <a:gd name="connsiteY28" fmla="*/ 4102955 h 5114806"/>
              <a:gd name="connsiteX29" fmla="*/ 1160344 w 4014544"/>
              <a:gd name="connsiteY29" fmla="*/ 3955731 h 5114806"/>
              <a:gd name="connsiteX30" fmla="*/ 1056779 w 4014544"/>
              <a:gd name="connsiteY30" fmla="*/ 3843013 h 5114806"/>
              <a:gd name="connsiteX31" fmla="*/ 455681 w 4014544"/>
              <a:gd name="connsiteY31" fmla="*/ 4014623 h 5114806"/>
              <a:gd name="connsiteX32" fmla="*/ 275958 w 4014544"/>
              <a:gd name="connsiteY32" fmla="*/ 3714069 h 5114806"/>
              <a:gd name="connsiteX33" fmla="*/ 719675 w 4014544"/>
              <a:gd name="connsiteY33" fmla="*/ 3284553 h 5114806"/>
              <a:gd name="connsiteX34" fmla="*/ 612049 w 4014544"/>
              <a:gd name="connsiteY34" fmla="*/ 2905815 h 5114806"/>
              <a:gd name="connsiteX35" fmla="*/ 7902 w 4014544"/>
              <a:gd name="connsiteY35" fmla="*/ 2754529 h 5114806"/>
              <a:gd name="connsiteX36" fmla="*/ 3841 w 4014544"/>
              <a:gd name="connsiteY36" fmla="*/ 2412341 h 5114806"/>
              <a:gd name="connsiteX37" fmla="*/ 602905 w 4014544"/>
              <a:gd name="connsiteY37" fmla="*/ 2262060 h 5114806"/>
              <a:gd name="connsiteX38" fmla="*/ 705456 w 4014544"/>
              <a:gd name="connsiteY38" fmla="*/ 1867077 h 5114806"/>
              <a:gd name="connsiteX39" fmla="*/ 258700 w 4014544"/>
              <a:gd name="connsiteY39" fmla="*/ 1435535 h 5114806"/>
              <a:gd name="connsiteX40" fmla="*/ 426230 w 4014544"/>
              <a:gd name="connsiteY40" fmla="*/ 1143104 h 5114806"/>
              <a:gd name="connsiteX41" fmla="*/ 1022255 w 4014544"/>
              <a:gd name="connsiteY41" fmla="*/ 1313691 h 5114806"/>
              <a:gd name="connsiteX42" fmla="*/ 1160344 w 4014544"/>
              <a:gd name="connsiteY42" fmla="*/ 1160370 h 5114806"/>
              <a:gd name="connsiteX43" fmla="*/ 1313665 w 4014544"/>
              <a:gd name="connsiteY43" fmla="*/ 1022272 h 5114806"/>
              <a:gd name="connsiteX44" fmla="*/ 1143086 w 4014544"/>
              <a:gd name="connsiteY44" fmla="*/ 426239 h 5114806"/>
              <a:gd name="connsiteX45" fmla="*/ 1435509 w 4014544"/>
              <a:gd name="connsiteY45" fmla="*/ 258700 h 5114806"/>
              <a:gd name="connsiteX46" fmla="*/ 1867042 w 4014544"/>
              <a:gd name="connsiteY46" fmla="*/ 705474 h 5114806"/>
              <a:gd name="connsiteX47" fmla="*/ 2262016 w 4014544"/>
              <a:gd name="connsiteY47" fmla="*/ 602923 h 5114806"/>
              <a:gd name="connsiteX48" fmla="*/ 2412289 w 4014544"/>
              <a:gd name="connsiteY48" fmla="*/ 3841 h 5114806"/>
              <a:gd name="connsiteX49" fmla="*/ 2583378 w 4014544"/>
              <a:gd name="connsiteY49" fmla="*/ 160 h 5114806"/>
              <a:gd name="connsiteX0" fmla="*/ 2583378 w 4014544"/>
              <a:gd name="connsiteY0" fmla="*/ 160 h 5114806"/>
              <a:gd name="connsiteX1" fmla="*/ 2754468 w 4014544"/>
              <a:gd name="connsiteY1" fmla="*/ 7902 h 5114806"/>
              <a:gd name="connsiteX2" fmla="*/ 2905762 w 4014544"/>
              <a:gd name="connsiteY2" fmla="*/ 612058 h 5114806"/>
              <a:gd name="connsiteX3" fmla="*/ 3284492 w 4014544"/>
              <a:gd name="connsiteY3" fmla="*/ 719692 h 5114806"/>
              <a:gd name="connsiteX4" fmla="*/ 3713990 w 4014544"/>
              <a:gd name="connsiteY4" fmla="*/ 275967 h 5114806"/>
              <a:gd name="connsiteX5" fmla="*/ 4014544 w 4014544"/>
              <a:gd name="connsiteY5" fmla="*/ 455689 h 5114806"/>
              <a:gd name="connsiteX6" fmla="*/ 3892700 w 4014544"/>
              <a:gd name="connsiteY6" fmla="*/ 882149 h 5114806"/>
              <a:gd name="connsiteX7" fmla="*/ 2559522 w 4014544"/>
              <a:gd name="connsiteY7" fmla="*/ 882149 h 5114806"/>
              <a:gd name="connsiteX8" fmla="*/ 1905628 w 4014544"/>
              <a:gd name="connsiteY8" fmla="*/ 1014150 h 5114806"/>
              <a:gd name="connsiteX9" fmla="*/ 1371543 w 4014544"/>
              <a:gd name="connsiteY9" fmla="*/ 1373595 h 5114806"/>
              <a:gd name="connsiteX10" fmla="*/ 1012098 w 4014544"/>
              <a:gd name="connsiteY10" fmla="*/ 1907689 h 5114806"/>
              <a:gd name="connsiteX11" fmla="*/ 880105 w 4014544"/>
              <a:gd name="connsiteY11" fmla="*/ 2561601 h 5114806"/>
              <a:gd name="connsiteX12" fmla="*/ 1012098 w 4014544"/>
              <a:gd name="connsiteY12" fmla="*/ 3215513 h 5114806"/>
              <a:gd name="connsiteX13" fmla="*/ 1371543 w 4014544"/>
              <a:gd name="connsiteY13" fmla="*/ 3749606 h 5114806"/>
              <a:gd name="connsiteX14" fmla="*/ 1905628 w 4014544"/>
              <a:gd name="connsiteY14" fmla="*/ 4109052 h 5114806"/>
              <a:gd name="connsiteX15" fmla="*/ 2559522 w 4014544"/>
              <a:gd name="connsiteY15" fmla="*/ 4241053 h 5114806"/>
              <a:gd name="connsiteX16" fmla="*/ 3880516 w 4014544"/>
              <a:gd name="connsiteY16" fmla="*/ 4239018 h 5114806"/>
              <a:gd name="connsiteX17" fmla="*/ 4003373 w 4014544"/>
              <a:gd name="connsiteY17" fmla="*/ 4668534 h 5114806"/>
              <a:gd name="connsiteX18" fmla="*/ 3681501 w 4014544"/>
              <a:gd name="connsiteY18" fmla="*/ 4856379 h 5114806"/>
              <a:gd name="connsiteX19" fmla="*/ 3249967 w 4014544"/>
              <a:gd name="connsiteY19" fmla="*/ 4409606 h 5114806"/>
              <a:gd name="connsiteX20" fmla="*/ 2919981 w 4014544"/>
              <a:gd name="connsiteY20" fmla="*/ 4500995 h 5114806"/>
              <a:gd name="connsiteX21" fmla="*/ 2768686 w 4014544"/>
              <a:gd name="connsiteY21" fmla="*/ 5106164 h 5114806"/>
              <a:gd name="connsiteX22" fmla="*/ 2401127 w 4014544"/>
              <a:gd name="connsiteY22" fmla="*/ 5110225 h 5114806"/>
              <a:gd name="connsiteX23" fmla="*/ 2250846 w 4014544"/>
              <a:gd name="connsiteY23" fmla="*/ 4510131 h 5114806"/>
              <a:gd name="connsiteX24" fmla="*/ 1904606 w 4014544"/>
              <a:gd name="connsiteY24" fmla="*/ 4423824 h 5114806"/>
              <a:gd name="connsiteX25" fmla="*/ 1470033 w 4014544"/>
              <a:gd name="connsiteY25" fmla="*/ 4873637 h 5114806"/>
              <a:gd name="connsiteX26" fmla="*/ 1156283 w 4014544"/>
              <a:gd name="connsiteY26" fmla="*/ 4697976 h 5114806"/>
              <a:gd name="connsiteX27" fmla="*/ 1325848 w 4014544"/>
              <a:gd name="connsiteY27" fmla="*/ 4102955 h 5114806"/>
              <a:gd name="connsiteX28" fmla="*/ 1160344 w 4014544"/>
              <a:gd name="connsiteY28" fmla="*/ 3955731 h 5114806"/>
              <a:gd name="connsiteX29" fmla="*/ 1056779 w 4014544"/>
              <a:gd name="connsiteY29" fmla="*/ 3843013 h 5114806"/>
              <a:gd name="connsiteX30" fmla="*/ 455681 w 4014544"/>
              <a:gd name="connsiteY30" fmla="*/ 4014623 h 5114806"/>
              <a:gd name="connsiteX31" fmla="*/ 275958 w 4014544"/>
              <a:gd name="connsiteY31" fmla="*/ 3714069 h 5114806"/>
              <a:gd name="connsiteX32" fmla="*/ 719675 w 4014544"/>
              <a:gd name="connsiteY32" fmla="*/ 3284553 h 5114806"/>
              <a:gd name="connsiteX33" fmla="*/ 612049 w 4014544"/>
              <a:gd name="connsiteY33" fmla="*/ 2905815 h 5114806"/>
              <a:gd name="connsiteX34" fmla="*/ 7902 w 4014544"/>
              <a:gd name="connsiteY34" fmla="*/ 2754529 h 5114806"/>
              <a:gd name="connsiteX35" fmla="*/ 3841 w 4014544"/>
              <a:gd name="connsiteY35" fmla="*/ 2412341 h 5114806"/>
              <a:gd name="connsiteX36" fmla="*/ 602905 w 4014544"/>
              <a:gd name="connsiteY36" fmla="*/ 2262060 h 5114806"/>
              <a:gd name="connsiteX37" fmla="*/ 705456 w 4014544"/>
              <a:gd name="connsiteY37" fmla="*/ 1867077 h 5114806"/>
              <a:gd name="connsiteX38" fmla="*/ 258700 w 4014544"/>
              <a:gd name="connsiteY38" fmla="*/ 1435535 h 5114806"/>
              <a:gd name="connsiteX39" fmla="*/ 426230 w 4014544"/>
              <a:gd name="connsiteY39" fmla="*/ 1143104 h 5114806"/>
              <a:gd name="connsiteX40" fmla="*/ 1022255 w 4014544"/>
              <a:gd name="connsiteY40" fmla="*/ 1313691 h 5114806"/>
              <a:gd name="connsiteX41" fmla="*/ 1160344 w 4014544"/>
              <a:gd name="connsiteY41" fmla="*/ 1160370 h 5114806"/>
              <a:gd name="connsiteX42" fmla="*/ 1313665 w 4014544"/>
              <a:gd name="connsiteY42" fmla="*/ 1022272 h 5114806"/>
              <a:gd name="connsiteX43" fmla="*/ 1143086 w 4014544"/>
              <a:gd name="connsiteY43" fmla="*/ 426239 h 5114806"/>
              <a:gd name="connsiteX44" fmla="*/ 1435509 w 4014544"/>
              <a:gd name="connsiteY44" fmla="*/ 258700 h 5114806"/>
              <a:gd name="connsiteX45" fmla="*/ 1867042 w 4014544"/>
              <a:gd name="connsiteY45" fmla="*/ 705474 h 5114806"/>
              <a:gd name="connsiteX46" fmla="*/ 2262016 w 4014544"/>
              <a:gd name="connsiteY46" fmla="*/ 602923 h 5114806"/>
              <a:gd name="connsiteX47" fmla="*/ 2412289 w 4014544"/>
              <a:gd name="connsiteY47" fmla="*/ 3841 h 5114806"/>
              <a:gd name="connsiteX48" fmla="*/ 2583378 w 4014544"/>
              <a:gd name="connsiteY48" fmla="*/ 160 h 51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014544" h="5114806">
                <a:moveTo>
                  <a:pt x="2583378" y="160"/>
                </a:moveTo>
                <a:cubicBezTo>
                  <a:pt x="2640493" y="795"/>
                  <a:pt x="2697607" y="3335"/>
                  <a:pt x="2754468" y="7902"/>
                </a:cubicBezTo>
                <a:lnTo>
                  <a:pt x="2905762" y="612058"/>
                </a:lnTo>
                <a:cubicBezTo>
                  <a:pt x="3034716" y="635412"/>
                  <a:pt x="3161634" y="670949"/>
                  <a:pt x="3284492" y="719692"/>
                </a:cubicBezTo>
                <a:lnTo>
                  <a:pt x="3713990" y="275967"/>
                </a:lnTo>
                <a:cubicBezTo>
                  <a:pt x="3817563" y="328762"/>
                  <a:pt x="3918080" y="388675"/>
                  <a:pt x="4014544" y="455689"/>
                </a:cubicBezTo>
                <a:lnTo>
                  <a:pt x="3892700" y="882149"/>
                </a:lnTo>
                <a:lnTo>
                  <a:pt x="2559522" y="882149"/>
                </a:lnTo>
                <a:cubicBezTo>
                  <a:pt x="2333092" y="882149"/>
                  <a:pt x="2112757" y="926830"/>
                  <a:pt x="1905628" y="1014150"/>
                </a:cubicBezTo>
                <a:cubicBezTo>
                  <a:pt x="1705599" y="1098431"/>
                  <a:pt x="1525877" y="1220275"/>
                  <a:pt x="1371543" y="1373595"/>
                </a:cubicBezTo>
                <a:cubicBezTo>
                  <a:pt x="1217209" y="1527938"/>
                  <a:pt x="1096378" y="1707661"/>
                  <a:pt x="1012098" y="1907689"/>
                </a:cubicBezTo>
                <a:cubicBezTo>
                  <a:pt x="924778" y="2114827"/>
                  <a:pt x="880105" y="2335170"/>
                  <a:pt x="880105" y="2561601"/>
                </a:cubicBezTo>
                <a:cubicBezTo>
                  <a:pt x="880105" y="2788031"/>
                  <a:pt x="924778" y="3008375"/>
                  <a:pt x="1012098" y="3215513"/>
                </a:cubicBezTo>
                <a:cubicBezTo>
                  <a:pt x="1096378" y="3415541"/>
                  <a:pt x="1218222" y="3595264"/>
                  <a:pt x="1371543" y="3749606"/>
                </a:cubicBezTo>
                <a:cubicBezTo>
                  <a:pt x="1525877" y="3903940"/>
                  <a:pt x="1705599" y="4024780"/>
                  <a:pt x="1905628" y="4109052"/>
                </a:cubicBezTo>
                <a:cubicBezTo>
                  <a:pt x="2112757" y="4196372"/>
                  <a:pt x="2333092" y="4241053"/>
                  <a:pt x="2559522" y="4241053"/>
                </a:cubicBezTo>
                <a:lnTo>
                  <a:pt x="3880516" y="4239018"/>
                </a:lnTo>
                <a:lnTo>
                  <a:pt x="4003373" y="4668534"/>
                </a:lnTo>
                <a:cubicBezTo>
                  <a:pt x="3899809" y="4739610"/>
                  <a:pt x="3792174" y="4802562"/>
                  <a:pt x="3681501" y="4856379"/>
                </a:cubicBezTo>
                <a:lnTo>
                  <a:pt x="3249967" y="4409606"/>
                </a:lnTo>
                <a:cubicBezTo>
                  <a:pt x="3142341" y="4449204"/>
                  <a:pt x="3031668" y="4480681"/>
                  <a:pt x="2919981" y="4500995"/>
                </a:cubicBezTo>
                <a:lnTo>
                  <a:pt x="2768686" y="5106164"/>
                </a:lnTo>
                <a:cubicBezTo>
                  <a:pt x="2646842" y="5116321"/>
                  <a:pt x="2523985" y="5117326"/>
                  <a:pt x="2401127" y="5110225"/>
                </a:cubicBezTo>
                <a:lnTo>
                  <a:pt x="2250846" y="4510131"/>
                </a:lnTo>
                <a:cubicBezTo>
                  <a:pt x="2133063" y="4491851"/>
                  <a:pt x="2017315" y="4463423"/>
                  <a:pt x="1904606" y="4423824"/>
                </a:cubicBezTo>
                <a:lnTo>
                  <a:pt x="1470033" y="4873637"/>
                </a:lnTo>
                <a:cubicBezTo>
                  <a:pt x="1362399" y="4822868"/>
                  <a:pt x="1257821" y="4763977"/>
                  <a:pt x="1156283" y="4697976"/>
                </a:cubicBezTo>
                <a:lnTo>
                  <a:pt x="1325848" y="4102955"/>
                </a:lnTo>
                <a:cubicBezTo>
                  <a:pt x="1268992" y="4057269"/>
                  <a:pt x="1213139" y="4008526"/>
                  <a:pt x="1160344" y="3955731"/>
                </a:cubicBezTo>
                <a:cubicBezTo>
                  <a:pt x="1123793" y="3919172"/>
                  <a:pt x="1090282" y="3881608"/>
                  <a:pt x="1056779" y="3843013"/>
                </a:cubicBezTo>
                <a:lnTo>
                  <a:pt x="455681" y="4014623"/>
                </a:lnTo>
                <a:cubicBezTo>
                  <a:pt x="388667" y="3918159"/>
                  <a:pt x="328762" y="3817633"/>
                  <a:pt x="275958" y="3714069"/>
                </a:cubicBezTo>
                <a:lnTo>
                  <a:pt x="719675" y="3284553"/>
                </a:lnTo>
                <a:cubicBezTo>
                  <a:pt x="670941" y="3161695"/>
                  <a:pt x="635394" y="3034777"/>
                  <a:pt x="612049" y="2905815"/>
                </a:cubicBezTo>
                <a:lnTo>
                  <a:pt x="7902" y="2754529"/>
                </a:lnTo>
                <a:cubicBezTo>
                  <a:pt x="-1233" y="2640798"/>
                  <a:pt x="-2255" y="2526063"/>
                  <a:pt x="3841" y="2412341"/>
                </a:cubicBezTo>
                <a:lnTo>
                  <a:pt x="602905" y="2262060"/>
                </a:lnTo>
                <a:cubicBezTo>
                  <a:pt x="623211" y="2128032"/>
                  <a:pt x="657735" y="1995009"/>
                  <a:pt x="705456" y="1867077"/>
                </a:cubicBezTo>
                <a:lnTo>
                  <a:pt x="258700" y="1435535"/>
                </a:lnTo>
                <a:cubicBezTo>
                  <a:pt x="308447" y="1335010"/>
                  <a:pt x="363278" y="1237533"/>
                  <a:pt x="426230" y="1143104"/>
                </a:cubicBezTo>
                <a:lnTo>
                  <a:pt x="1022255" y="1313691"/>
                </a:lnTo>
                <a:cubicBezTo>
                  <a:pt x="1064902" y="1260887"/>
                  <a:pt x="1111610" y="1209104"/>
                  <a:pt x="1160344" y="1160370"/>
                </a:cubicBezTo>
                <a:cubicBezTo>
                  <a:pt x="1209078" y="1111627"/>
                  <a:pt x="1260869" y="1064919"/>
                  <a:pt x="1313665" y="1022272"/>
                </a:cubicBezTo>
                <a:lnTo>
                  <a:pt x="1143086" y="426239"/>
                </a:lnTo>
                <a:cubicBezTo>
                  <a:pt x="1237515" y="363286"/>
                  <a:pt x="1334984" y="307443"/>
                  <a:pt x="1435509" y="258700"/>
                </a:cubicBezTo>
                <a:lnTo>
                  <a:pt x="1867042" y="705474"/>
                </a:lnTo>
                <a:cubicBezTo>
                  <a:pt x="1995996" y="657753"/>
                  <a:pt x="2127989" y="623228"/>
                  <a:pt x="2262016" y="602923"/>
                </a:cubicBezTo>
                <a:lnTo>
                  <a:pt x="2412289" y="3841"/>
                </a:lnTo>
                <a:cubicBezTo>
                  <a:pt x="2469150" y="793"/>
                  <a:pt x="2526264" y="-476"/>
                  <a:pt x="2583378" y="160"/>
                </a:cubicBezTo>
                <a:close/>
              </a:path>
            </a:pathLst>
          </a:custGeom>
          <a:solidFill>
            <a:schemeClr val="tx2"/>
          </a:solidFill>
          <a:ln w="115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31CD6B9F-5F19-4897-8C2E-19A9CDC8A49F}"/>
              </a:ext>
            </a:extLst>
          </p:cNvPr>
          <p:cNvSpPr/>
          <p:nvPr/>
        </p:nvSpPr>
        <p:spPr>
          <a:xfrm>
            <a:off x="5525064" y="-3372819"/>
            <a:ext cx="2707365" cy="2707365"/>
          </a:xfrm>
          <a:prstGeom prst="ellipse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F1EEB0D-09AD-4236-9AD4-E7B5A0F52D24}"/>
              </a:ext>
            </a:extLst>
          </p:cNvPr>
          <p:cNvGrpSpPr/>
          <p:nvPr/>
        </p:nvGrpSpPr>
        <p:grpSpPr>
          <a:xfrm>
            <a:off x="5977644" y="-1278539"/>
            <a:ext cx="3619528" cy="427983"/>
            <a:chOff x="2193498" y="4451083"/>
            <a:chExt cx="4826038" cy="570644"/>
          </a:xfrm>
        </p:grpSpPr>
        <p:sp>
          <p:nvSpPr>
            <p:cNvPr id="164" name="Freeform 8">
              <a:extLst>
                <a:ext uri="{FF2B5EF4-FFF2-40B4-BE49-F238E27FC236}">
                  <a16:creationId xmlns:a16="http://schemas.microsoft.com/office/drawing/2014/main" id="{51BA1132-59A3-4029-800F-1925A66113A6}"/>
                </a:ext>
              </a:extLst>
            </p:cNvPr>
            <p:cNvSpPr/>
            <p:nvPr/>
          </p:nvSpPr>
          <p:spPr>
            <a:xfrm>
              <a:off x="2193498" y="4451083"/>
              <a:ext cx="4826038" cy="570644"/>
            </a:xfrm>
            <a:custGeom>
              <a:avLst/>
              <a:gdLst>
                <a:gd name="connsiteX0" fmla="*/ 515435 w 547822"/>
                <a:gd name="connsiteY0" fmla="*/ 115 h 64776"/>
                <a:gd name="connsiteX1" fmla="*/ 0 w 547822"/>
                <a:gd name="connsiteY1" fmla="*/ 115 h 64776"/>
                <a:gd name="connsiteX2" fmla="*/ 136696 w 547822"/>
                <a:gd name="connsiteY2" fmla="*/ 64777 h 64776"/>
                <a:gd name="connsiteX3" fmla="*/ 515435 w 547822"/>
                <a:gd name="connsiteY3" fmla="*/ 64777 h 64776"/>
                <a:gd name="connsiteX4" fmla="*/ 547822 w 547822"/>
                <a:gd name="connsiteY4" fmla="*/ 32388 h 64776"/>
                <a:gd name="connsiteX5" fmla="*/ 547822 w 547822"/>
                <a:gd name="connsiteY5" fmla="*/ 32388 h 64776"/>
                <a:gd name="connsiteX6" fmla="*/ 515435 w 547822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822" h="64776">
                  <a:moveTo>
                    <a:pt x="515435" y="115"/>
                  </a:moveTo>
                  <a:lnTo>
                    <a:pt x="0" y="115"/>
                  </a:lnTo>
                  <a:cubicBezTo>
                    <a:pt x="32388" y="39650"/>
                    <a:pt x="81603" y="64777"/>
                    <a:pt x="136696" y="64777"/>
                  </a:cubicBezTo>
                  <a:lnTo>
                    <a:pt x="515435" y="64777"/>
                  </a:lnTo>
                  <a:cubicBezTo>
                    <a:pt x="533300" y="64777"/>
                    <a:pt x="547822" y="50254"/>
                    <a:pt x="547822" y="32388"/>
                  </a:cubicBezTo>
                  <a:lnTo>
                    <a:pt x="547822" y="32388"/>
                  </a:lnTo>
                  <a:cubicBezTo>
                    <a:pt x="547822" y="14523"/>
                    <a:pt x="533300" y="0"/>
                    <a:pt x="515435" y="0"/>
                  </a:cubicBezTo>
                  <a:close/>
                </a:path>
              </a:pathLst>
            </a:custGeom>
            <a:solidFill>
              <a:srgbClr val="805AAB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98CDC5E-624C-4DF9-8F91-D090DD062B62}"/>
                </a:ext>
              </a:extLst>
            </p:cNvPr>
            <p:cNvSpPr txBox="1"/>
            <p:nvPr/>
          </p:nvSpPr>
          <p:spPr>
            <a:xfrm>
              <a:off x="2621279" y="4531223"/>
              <a:ext cx="4242893" cy="41037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Structured queries strengthen audit trails.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A444839-1BCC-4AA6-840B-0CAC8B1664EF}"/>
              </a:ext>
            </a:extLst>
          </p:cNvPr>
          <p:cNvGrpSpPr/>
          <p:nvPr/>
        </p:nvGrpSpPr>
        <p:grpSpPr>
          <a:xfrm>
            <a:off x="5564716" y="-1803639"/>
            <a:ext cx="4032449" cy="523220"/>
            <a:chOff x="1642928" y="3750947"/>
            <a:chExt cx="5376599" cy="697626"/>
          </a:xfrm>
        </p:grpSpPr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id="{B038C3B0-D5AD-4B57-93BF-A1FD77DEF80F}"/>
                </a:ext>
              </a:extLst>
            </p:cNvPr>
            <p:cNvSpPr/>
            <p:nvPr/>
          </p:nvSpPr>
          <p:spPr>
            <a:xfrm>
              <a:off x="1880760" y="3814438"/>
              <a:ext cx="5138767" cy="570644"/>
            </a:xfrm>
            <a:custGeom>
              <a:avLst/>
              <a:gdLst>
                <a:gd name="connsiteX0" fmla="*/ 550934 w 583321"/>
                <a:gd name="connsiteY0" fmla="*/ 115 h 64776"/>
                <a:gd name="connsiteX1" fmla="*/ 0 w 583321"/>
                <a:gd name="connsiteY1" fmla="*/ 115 h 64776"/>
                <a:gd name="connsiteX2" fmla="*/ 29737 w 583321"/>
                <a:gd name="connsiteY2" fmla="*/ 64776 h 64776"/>
                <a:gd name="connsiteX3" fmla="*/ 550934 w 583321"/>
                <a:gd name="connsiteY3" fmla="*/ 64776 h 64776"/>
                <a:gd name="connsiteX4" fmla="*/ 583322 w 583321"/>
                <a:gd name="connsiteY4" fmla="*/ 32388 h 64776"/>
                <a:gd name="connsiteX5" fmla="*/ 583322 w 583321"/>
                <a:gd name="connsiteY5" fmla="*/ 32388 h 64776"/>
                <a:gd name="connsiteX6" fmla="*/ 550934 w 583321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21" h="64776">
                  <a:moveTo>
                    <a:pt x="550934" y="115"/>
                  </a:moveTo>
                  <a:lnTo>
                    <a:pt x="0" y="115"/>
                  </a:lnTo>
                  <a:cubicBezTo>
                    <a:pt x="5532" y="23859"/>
                    <a:pt x="15791" y="45758"/>
                    <a:pt x="29737" y="64776"/>
                  </a:cubicBezTo>
                  <a:lnTo>
                    <a:pt x="550934" y="64776"/>
                  </a:lnTo>
                  <a:cubicBezTo>
                    <a:pt x="568799" y="64776"/>
                    <a:pt x="583322" y="50254"/>
                    <a:pt x="583322" y="32388"/>
                  </a:cubicBezTo>
                  <a:lnTo>
                    <a:pt x="583322" y="32388"/>
                  </a:lnTo>
                  <a:cubicBezTo>
                    <a:pt x="583322" y="14523"/>
                    <a:pt x="568799" y="0"/>
                    <a:pt x="550934" y="0"/>
                  </a:cubicBezTo>
                  <a:close/>
                </a:path>
              </a:pathLst>
            </a:custGeom>
            <a:solidFill>
              <a:schemeClr val="accent5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18C93824-0AB4-4671-A18B-0E430DC6A9F6}"/>
                </a:ext>
              </a:extLst>
            </p:cNvPr>
            <p:cNvSpPr txBox="1"/>
            <p:nvPr/>
          </p:nvSpPr>
          <p:spPr>
            <a:xfrm>
              <a:off x="1642928" y="3750947"/>
              <a:ext cx="5295983" cy="697626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Small design changes can materially reduce institutional risk.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647B8D4-EB1E-4E80-B684-0885EA0D7178}"/>
              </a:ext>
            </a:extLst>
          </p:cNvPr>
          <p:cNvGrpSpPr/>
          <p:nvPr/>
        </p:nvGrpSpPr>
        <p:grpSpPr>
          <a:xfrm>
            <a:off x="5712632" y="-2232748"/>
            <a:ext cx="3884540" cy="427983"/>
            <a:chOff x="1840149" y="3178806"/>
            <a:chExt cx="5179387" cy="570644"/>
          </a:xfrm>
        </p:grpSpPr>
        <p:sp>
          <p:nvSpPr>
            <p:cNvPr id="172" name="Freeform 6">
              <a:extLst>
                <a:ext uri="{FF2B5EF4-FFF2-40B4-BE49-F238E27FC236}">
                  <a16:creationId xmlns:a16="http://schemas.microsoft.com/office/drawing/2014/main" id="{1B39A855-B6BE-4E14-BBDB-DAFA6DA6922D}"/>
                </a:ext>
              </a:extLst>
            </p:cNvPr>
            <p:cNvSpPr/>
            <p:nvPr/>
          </p:nvSpPr>
          <p:spPr>
            <a:xfrm>
              <a:off x="1840149" y="3178806"/>
              <a:ext cx="5179387" cy="570644"/>
            </a:xfrm>
            <a:custGeom>
              <a:avLst/>
              <a:gdLst>
                <a:gd name="connsiteX0" fmla="*/ 555545 w 587932"/>
                <a:gd name="connsiteY0" fmla="*/ 0 h 64776"/>
                <a:gd name="connsiteX1" fmla="*/ 2997 w 587932"/>
                <a:gd name="connsiteY1" fmla="*/ 0 h 64776"/>
                <a:gd name="connsiteX2" fmla="*/ 0 w 587932"/>
                <a:gd name="connsiteY2" fmla="*/ 32388 h 64776"/>
                <a:gd name="connsiteX3" fmla="*/ 2997 w 587932"/>
                <a:gd name="connsiteY3" fmla="*/ 64777 h 64776"/>
                <a:gd name="connsiteX4" fmla="*/ 555545 w 587932"/>
                <a:gd name="connsiteY4" fmla="*/ 64777 h 64776"/>
                <a:gd name="connsiteX5" fmla="*/ 587932 w 587932"/>
                <a:gd name="connsiteY5" fmla="*/ 32388 h 64776"/>
                <a:gd name="connsiteX6" fmla="*/ 555545 w 587932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932" h="64776">
                  <a:moveTo>
                    <a:pt x="555545" y="0"/>
                  </a:moveTo>
                  <a:lnTo>
                    <a:pt x="2997" y="0"/>
                  </a:lnTo>
                  <a:cubicBezTo>
                    <a:pt x="1037" y="10489"/>
                    <a:pt x="0" y="21323"/>
                    <a:pt x="0" y="32388"/>
                  </a:cubicBezTo>
                  <a:cubicBezTo>
                    <a:pt x="0" y="43453"/>
                    <a:pt x="1037" y="54288"/>
                    <a:pt x="2997" y="64777"/>
                  </a:cubicBezTo>
                  <a:lnTo>
                    <a:pt x="555545" y="64777"/>
                  </a:lnTo>
                  <a:cubicBezTo>
                    <a:pt x="573410" y="64777"/>
                    <a:pt x="587932" y="50254"/>
                    <a:pt x="587932" y="32388"/>
                  </a:cubicBezTo>
                  <a:cubicBezTo>
                    <a:pt x="587932" y="14523"/>
                    <a:pt x="573410" y="0"/>
                    <a:pt x="555545" y="0"/>
                  </a:cubicBezTo>
                  <a:close/>
                </a:path>
              </a:pathLst>
            </a:custGeom>
            <a:solidFill>
              <a:schemeClr val="accent1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2B937981-3C36-4E82-A49E-2D5BB1A5EDEA}"/>
                </a:ext>
              </a:extLst>
            </p:cNvPr>
            <p:cNvSpPr txBox="1"/>
            <p:nvPr/>
          </p:nvSpPr>
          <p:spPr>
            <a:xfrm>
              <a:off x="2621281" y="3258943"/>
              <a:ext cx="4306102" cy="4103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Early detection reduces rollback risk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6AEB1E5-A3D3-437E-AC27-60FEAF5DF8F2}"/>
              </a:ext>
            </a:extLst>
          </p:cNvPr>
          <p:cNvGrpSpPr/>
          <p:nvPr/>
        </p:nvGrpSpPr>
        <p:grpSpPr>
          <a:xfrm>
            <a:off x="5743090" y="-2710231"/>
            <a:ext cx="3854075" cy="427983"/>
            <a:chOff x="1880760" y="2542161"/>
            <a:chExt cx="5138767" cy="570644"/>
          </a:xfrm>
        </p:grpSpPr>
        <p:sp>
          <p:nvSpPr>
            <p:cNvPr id="176" name="Freeform 4">
              <a:extLst>
                <a:ext uri="{FF2B5EF4-FFF2-40B4-BE49-F238E27FC236}">
                  <a16:creationId xmlns:a16="http://schemas.microsoft.com/office/drawing/2014/main" id="{EFB78D0D-FAB9-482A-BBAC-E7F48FA53E3C}"/>
                </a:ext>
              </a:extLst>
            </p:cNvPr>
            <p:cNvSpPr/>
            <p:nvPr/>
          </p:nvSpPr>
          <p:spPr>
            <a:xfrm>
              <a:off x="1880760" y="2542161"/>
              <a:ext cx="5138767" cy="570644"/>
            </a:xfrm>
            <a:custGeom>
              <a:avLst/>
              <a:gdLst>
                <a:gd name="connsiteX0" fmla="*/ 550934 w 583321"/>
                <a:gd name="connsiteY0" fmla="*/ 115 h 64776"/>
                <a:gd name="connsiteX1" fmla="*/ 29737 w 583321"/>
                <a:gd name="connsiteY1" fmla="*/ 115 h 64776"/>
                <a:gd name="connsiteX2" fmla="*/ 0 w 583321"/>
                <a:gd name="connsiteY2" fmla="*/ 64777 h 64776"/>
                <a:gd name="connsiteX3" fmla="*/ 550934 w 583321"/>
                <a:gd name="connsiteY3" fmla="*/ 64777 h 64776"/>
                <a:gd name="connsiteX4" fmla="*/ 583322 w 583321"/>
                <a:gd name="connsiteY4" fmla="*/ 32388 h 64776"/>
                <a:gd name="connsiteX5" fmla="*/ 583322 w 583321"/>
                <a:gd name="connsiteY5" fmla="*/ 32388 h 64776"/>
                <a:gd name="connsiteX6" fmla="*/ 550934 w 583321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21" h="64776">
                  <a:moveTo>
                    <a:pt x="550934" y="115"/>
                  </a:moveTo>
                  <a:lnTo>
                    <a:pt x="29737" y="115"/>
                  </a:lnTo>
                  <a:cubicBezTo>
                    <a:pt x="15791" y="19133"/>
                    <a:pt x="5532" y="41033"/>
                    <a:pt x="0" y="64777"/>
                  </a:cubicBezTo>
                  <a:lnTo>
                    <a:pt x="550934" y="64777"/>
                  </a:lnTo>
                  <a:cubicBezTo>
                    <a:pt x="568799" y="64777"/>
                    <a:pt x="583322" y="50254"/>
                    <a:pt x="583322" y="32388"/>
                  </a:cubicBezTo>
                  <a:lnTo>
                    <a:pt x="583322" y="32388"/>
                  </a:lnTo>
                  <a:cubicBezTo>
                    <a:pt x="583322" y="14523"/>
                    <a:pt x="568799" y="0"/>
                    <a:pt x="550934" y="0"/>
                  </a:cubicBezTo>
                  <a:close/>
                </a:path>
              </a:pathLst>
            </a:custGeom>
            <a:solidFill>
              <a:schemeClr val="accent4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D45A3A5-13E1-4E76-B8D2-B33CFE210D9A}"/>
                </a:ext>
              </a:extLst>
            </p:cNvPr>
            <p:cNvSpPr txBox="1"/>
            <p:nvPr/>
          </p:nvSpPr>
          <p:spPr>
            <a:xfrm>
              <a:off x="2621281" y="2622300"/>
              <a:ext cx="4306102" cy="4103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ESS can be a validation platform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EDC9FDF-0B36-4FA6-936C-2446D7110EA4}"/>
              </a:ext>
            </a:extLst>
          </p:cNvPr>
          <p:cNvGrpSpPr/>
          <p:nvPr/>
        </p:nvGrpSpPr>
        <p:grpSpPr>
          <a:xfrm>
            <a:off x="5977644" y="-3187715"/>
            <a:ext cx="3619528" cy="427983"/>
            <a:chOff x="2193498" y="1905516"/>
            <a:chExt cx="4826038" cy="570644"/>
          </a:xfrm>
        </p:grpSpPr>
        <p:sp>
          <p:nvSpPr>
            <p:cNvPr id="180" name="Freeform 5">
              <a:extLst>
                <a:ext uri="{FF2B5EF4-FFF2-40B4-BE49-F238E27FC236}">
                  <a16:creationId xmlns:a16="http://schemas.microsoft.com/office/drawing/2014/main" id="{B8831FCA-9CCC-4B3E-8925-453BA3ABD51A}"/>
                </a:ext>
              </a:extLst>
            </p:cNvPr>
            <p:cNvSpPr/>
            <p:nvPr/>
          </p:nvSpPr>
          <p:spPr>
            <a:xfrm>
              <a:off x="2193498" y="1905516"/>
              <a:ext cx="4826038" cy="570644"/>
            </a:xfrm>
            <a:custGeom>
              <a:avLst/>
              <a:gdLst>
                <a:gd name="connsiteX0" fmla="*/ 515435 w 547822"/>
                <a:gd name="connsiteY0" fmla="*/ 115 h 64776"/>
                <a:gd name="connsiteX1" fmla="*/ 136696 w 547822"/>
                <a:gd name="connsiteY1" fmla="*/ 115 h 64776"/>
                <a:gd name="connsiteX2" fmla="*/ 0 w 547822"/>
                <a:gd name="connsiteY2" fmla="*/ 64776 h 64776"/>
                <a:gd name="connsiteX3" fmla="*/ 515435 w 547822"/>
                <a:gd name="connsiteY3" fmla="*/ 64776 h 64776"/>
                <a:gd name="connsiteX4" fmla="*/ 547822 w 547822"/>
                <a:gd name="connsiteY4" fmla="*/ 32388 h 64776"/>
                <a:gd name="connsiteX5" fmla="*/ 547822 w 547822"/>
                <a:gd name="connsiteY5" fmla="*/ 32388 h 64776"/>
                <a:gd name="connsiteX6" fmla="*/ 515435 w 547822"/>
                <a:gd name="connsiteY6" fmla="*/ 0 h 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822" h="64776">
                  <a:moveTo>
                    <a:pt x="515435" y="115"/>
                  </a:moveTo>
                  <a:lnTo>
                    <a:pt x="136696" y="115"/>
                  </a:lnTo>
                  <a:cubicBezTo>
                    <a:pt x="81603" y="115"/>
                    <a:pt x="32388" y="25357"/>
                    <a:pt x="0" y="64776"/>
                  </a:cubicBezTo>
                  <a:lnTo>
                    <a:pt x="515435" y="64776"/>
                  </a:lnTo>
                  <a:cubicBezTo>
                    <a:pt x="533300" y="64776"/>
                    <a:pt x="547822" y="50254"/>
                    <a:pt x="547822" y="32388"/>
                  </a:cubicBezTo>
                  <a:lnTo>
                    <a:pt x="547822" y="32388"/>
                  </a:lnTo>
                  <a:cubicBezTo>
                    <a:pt x="547822" y="14523"/>
                    <a:pt x="533300" y="0"/>
                    <a:pt x="515435" y="0"/>
                  </a:cubicBezTo>
                  <a:close/>
                </a:path>
              </a:pathLst>
            </a:custGeom>
            <a:solidFill>
              <a:schemeClr val="accent2"/>
            </a:solidFill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22646862-5BD2-482A-A068-BD51C23774E0}"/>
                </a:ext>
              </a:extLst>
            </p:cNvPr>
            <p:cNvSpPr txBox="1"/>
            <p:nvPr/>
          </p:nvSpPr>
          <p:spPr>
            <a:xfrm>
              <a:off x="2621279" y="1970263"/>
              <a:ext cx="4306103" cy="4103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sz="1400" noProof="1">
                  <a:solidFill>
                    <a:schemeClr val="bg1"/>
                  </a:solidFill>
                </a:rPr>
                <a:t>Preliminary Flow is a governance asset</a:t>
              </a: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618FB649-D596-4148-956E-06687BF91131}"/>
              </a:ext>
            </a:extLst>
          </p:cNvPr>
          <p:cNvSpPr txBox="1"/>
          <p:nvPr/>
        </p:nvSpPr>
        <p:spPr>
          <a:xfrm>
            <a:off x="-74243" y="-1657731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BDBDB"/>
                </a:solidFill>
              </a:rPr>
              <a:t>FUTURE ROADMAP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DAE42A5-378D-4018-9E13-26E924C1A8F9}"/>
              </a:ext>
            </a:extLst>
          </p:cNvPr>
          <p:cNvSpPr txBox="1"/>
          <p:nvPr/>
        </p:nvSpPr>
        <p:spPr>
          <a:xfrm>
            <a:off x="-39410" y="-1153012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CLOSING REFLECTION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AA796B7-C3D2-4EAC-94AC-40812111A4D7}"/>
              </a:ext>
            </a:extLst>
          </p:cNvPr>
          <p:cNvSpPr txBox="1"/>
          <p:nvPr/>
        </p:nvSpPr>
        <p:spPr>
          <a:xfrm>
            <a:off x="4098004" y="1836635"/>
            <a:ext cx="340998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A195C"/>
                </a:solidFill>
              </a:rPr>
              <a:t>THE END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09FCEF42-B691-4C24-90EA-C98B35321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" y="119989"/>
            <a:ext cx="1086002" cy="1295581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86874503-95C4-46C2-ADB3-A7056A788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929" y="5949002"/>
            <a:ext cx="828856" cy="828856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4FF89596-6E0B-4CFE-BB61-857A30DD2604}"/>
              </a:ext>
            </a:extLst>
          </p:cNvPr>
          <p:cNvSpPr txBox="1"/>
          <p:nvPr/>
        </p:nvSpPr>
        <p:spPr>
          <a:xfrm>
            <a:off x="11072484" y="5487337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0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924E3C-20BE-4721-984D-86C3AFA750B2}"/>
              </a:ext>
            </a:extLst>
          </p:cNvPr>
          <p:cNvSpPr txBox="1"/>
          <p:nvPr/>
        </p:nvSpPr>
        <p:spPr>
          <a:xfrm>
            <a:off x="3490677" y="324695"/>
            <a:ext cx="8701324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0A195C"/>
                </a:solidFill>
              </a:rPr>
              <a:t>Before implementation, payroll followed the traditional model: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HR Input → Payroll Run → Final Flow → EFT → </a:t>
            </a:r>
            <a:r>
              <a:rPr lang="en-US" sz="2000" dirty="0" err="1">
                <a:solidFill>
                  <a:srgbClr val="0A195C"/>
                </a:solidFill>
              </a:rPr>
              <a:t>Payslip</a:t>
            </a:r>
            <a:r>
              <a:rPr lang="en-US" sz="2000" dirty="0">
                <a:solidFill>
                  <a:srgbClr val="0A195C"/>
                </a:solidFill>
              </a:rPr>
              <a:t> → Queries After Payment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This created: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Post-payday panic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Emergency reversals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Manual adjustments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Audit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Staff anxiety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Reputational exposure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The critical weakness was timing.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Errors were discovered after funds were transferred.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771977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0445" y="8086966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-120359" y="5125457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>
            <a:off x="3208421" y="-38103"/>
            <a:ext cx="0" cy="6896103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-120359" y="592437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-120359" y="6841542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THE HIDDEN RISK: PAYROLL ROLLBACKS</a:t>
            </a:r>
          </a:p>
        </p:txBody>
      </p:sp>
    </p:spTree>
    <p:extLst>
      <p:ext uri="{BB962C8B-B14F-4D97-AF65-F5344CB8AC3E}">
        <p14:creationId xmlns:p14="http://schemas.microsoft.com/office/powerpoint/2010/main" val="991855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924E3C-20BE-4721-984D-86C3AFA750B2}"/>
              </a:ext>
            </a:extLst>
          </p:cNvPr>
          <p:cNvSpPr txBox="1"/>
          <p:nvPr/>
        </p:nvSpPr>
        <p:spPr>
          <a:xfrm>
            <a:off x="3490677" y="324695"/>
            <a:ext cx="8701324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000" dirty="0">
              <a:solidFill>
                <a:srgbClr val="0A195C"/>
              </a:solidFill>
            </a:endParaRPr>
          </a:p>
          <a:p>
            <a:pPr algn="ctr"/>
            <a:r>
              <a:rPr lang="en-US" sz="2000" dirty="0">
                <a:solidFill>
                  <a:srgbClr val="0A195C"/>
                </a:solidFill>
              </a:rPr>
              <a:t>One of the most disruptive payroll events is a rollback.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b="1" dirty="0">
                <a:solidFill>
                  <a:srgbClr val="0A195C"/>
                </a:solidFill>
              </a:rPr>
              <a:t>What Is a Rollback?</a:t>
            </a:r>
          </a:p>
          <a:p>
            <a:r>
              <a:rPr lang="en-US" sz="2000" dirty="0">
                <a:solidFill>
                  <a:srgbClr val="0A195C"/>
                </a:solidFill>
              </a:rPr>
              <a:t>A rollback occurs when: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Final Flow has already been executed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EFT file generated or transmitted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A195C"/>
                </a:solidFill>
              </a:rPr>
              <a:t>Payslips</a:t>
            </a:r>
            <a:r>
              <a:rPr lang="en-US" sz="2000" dirty="0">
                <a:solidFill>
                  <a:srgbClr val="0A195C"/>
                </a:solidFill>
              </a:rPr>
              <a:t> issued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An error is discovered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195C"/>
                </a:solidFill>
              </a:rPr>
              <a:t>Payroll must be reversed and recalculated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r>
              <a:rPr lang="en-US" sz="2000" dirty="0">
                <a:solidFill>
                  <a:srgbClr val="0A195C"/>
                </a:solidFill>
              </a:rPr>
              <a:t>This is not a minor correction. It is an institutional disruption.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771977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0445" y="8086966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-120359" y="4451693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>
            <a:off x="3208421" y="-38103"/>
            <a:ext cx="0" cy="6913767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-120359" y="5250606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-120359" y="6167778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THE HIDDEN RISK: PAYROLL ROLLBACKS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E4A119-C54F-45D1-88B8-BB65A32C4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89" y="324695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-120359" y="691813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THE BIGGIST PROBLEM WITH ROLLBACKS</a:t>
            </a:r>
          </a:p>
        </p:txBody>
      </p:sp>
    </p:spTree>
    <p:extLst>
      <p:ext uri="{BB962C8B-B14F-4D97-AF65-F5344CB8AC3E}">
        <p14:creationId xmlns:p14="http://schemas.microsoft.com/office/powerpoint/2010/main" val="2844134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771977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0445" y="8086966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7247188" y="104821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>
            <a:off x="18223" y="978568"/>
            <a:ext cx="12116770" cy="0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5044100" y="-14321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2600556" y="-14321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36900" y="-14321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861396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874262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610975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623841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361372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374238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10951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67925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418214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668226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918369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6027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65606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004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2463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3452884" y="6345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THE UWC INTERVENTION: A DUAL-FLOW ASSURANCE MODEL</a:t>
            </a:r>
          </a:p>
        </p:txBody>
      </p:sp>
    </p:spTree>
    <p:extLst>
      <p:ext uri="{BB962C8B-B14F-4D97-AF65-F5344CB8AC3E}">
        <p14:creationId xmlns:p14="http://schemas.microsoft.com/office/powerpoint/2010/main" val="4219923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771977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0445" y="8086966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0" y="2691183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V="1">
            <a:off x="3398293" y="0"/>
            <a:ext cx="19960" cy="6819898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223" y="318309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06209" y="4074571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06209" y="490208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177421" y="5652508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THE UWC INTERVENTION: A DUAL-FLOW ASSURANCE MODEL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0DCFBEB-FA56-401A-BE4D-2D099A706F2F}"/>
              </a:ext>
            </a:extLst>
          </p:cNvPr>
          <p:cNvSpPr txBox="1"/>
          <p:nvPr/>
        </p:nvSpPr>
        <p:spPr>
          <a:xfrm>
            <a:off x="3490677" y="324695"/>
            <a:ext cx="8701324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0A195C"/>
                </a:solidFill>
              </a:rPr>
              <a:t>We inserted one structured checkpoint: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pPr algn="ctr"/>
            <a:r>
              <a:rPr lang="en-US" sz="2000" dirty="0">
                <a:solidFill>
                  <a:srgbClr val="0A195C"/>
                </a:solidFill>
              </a:rPr>
              <a:t>A Preliminary </a:t>
            </a:r>
            <a:r>
              <a:rPr lang="en-US" sz="2000" dirty="0" err="1">
                <a:solidFill>
                  <a:srgbClr val="0A195C"/>
                </a:solidFill>
              </a:rPr>
              <a:t>Payslip</a:t>
            </a:r>
            <a:r>
              <a:rPr lang="en-US" sz="2000" dirty="0">
                <a:solidFill>
                  <a:srgbClr val="0A195C"/>
                </a:solidFill>
              </a:rPr>
              <a:t> issued three working days before Final run.</a:t>
            </a:r>
          </a:p>
          <a:p>
            <a:endParaRPr lang="en-US" sz="2000" dirty="0">
              <a:solidFill>
                <a:srgbClr val="0A195C"/>
              </a:solidFill>
            </a:endParaRPr>
          </a:p>
          <a:p>
            <a:endParaRPr lang="en-US" sz="2000" dirty="0">
              <a:solidFill>
                <a:srgbClr val="0A195C"/>
              </a:solidFill>
            </a:endParaRPr>
          </a:p>
          <a:p>
            <a:endParaRPr lang="en-US" sz="2000" dirty="0">
              <a:solidFill>
                <a:srgbClr val="0A195C"/>
              </a:solidFill>
            </a:endParaRPr>
          </a:p>
          <a:p>
            <a:endParaRPr lang="en-US" sz="2000" dirty="0">
              <a:solidFill>
                <a:srgbClr val="0A195C"/>
              </a:solidFill>
            </a:endParaRPr>
          </a:p>
          <a:p>
            <a:endParaRPr lang="en-US" sz="2000" dirty="0">
              <a:solidFill>
                <a:srgbClr val="0A195C"/>
              </a:solidFill>
            </a:endParaRPr>
          </a:p>
          <a:p>
            <a:endParaRPr lang="en-US" sz="2000" dirty="0">
              <a:solidFill>
                <a:srgbClr val="0A195C"/>
              </a:solidFill>
            </a:endParaRPr>
          </a:p>
          <a:p>
            <a:endParaRPr lang="en-US" sz="2000" dirty="0">
              <a:solidFill>
                <a:srgbClr val="0A195C"/>
              </a:solidFill>
            </a:endParaRPr>
          </a:p>
          <a:p>
            <a:endParaRPr lang="en-US" sz="2000" dirty="0">
              <a:solidFill>
                <a:srgbClr val="0A195C"/>
              </a:solidFill>
            </a:endParaRPr>
          </a:p>
          <a:p>
            <a:endParaRPr lang="en-US" sz="2000" dirty="0">
              <a:solidFill>
                <a:srgbClr val="0A195C"/>
              </a:solidFill>
            </a:endParaRPr>
          </a:p>
          <a:p>
            <a:pPr algn="ctr"/>
            <a:endParaRPr lang="en-US" sz="2000" dirty="0">
              <a:solidFill>
                <a:srgbClr val="0A195C"/>
              </a:solidFill>
            </a:endParaRPr>
          </a:p>
          <a:p>
            <a:pPr algn="ctr"/>
            <a:endParaRPr lang="en-US" sz="2000" dirty="0">
              <a:solidFill>
                <a:srgbClr val="0A195C"/>
              </a:solidFill>
            </a:endParaRPr>
          </a:p>
          <a:p>
            <a:pPr algn="ctr"/>
            <a:endParaRPr lang="en-US" sz="2000" dirty="0">
              <a:solidFill>
                <a:srgbClr val="0A195C"/>
              </a:solidFill>
            </a:endParaRPr>
          </a:p>
          <a:p>
            <a:pPr algn="ctr"/>
            <a:endParaRPr lang="en-US" sz="2000" dirty="0">
              <a:solidFill>
                <a:srgbClr val="0A195C"/>
              </a:solidFill>
            </a:endParaRPr>
          </a:p>
          <a:p>
            <a:pPr algn="ctr"/>
            <a:r>
              <a:rPr lang="en-US" sz="2000" dirty="0">
                <a:solidFill>
                  <a:srgbClr val="0A195C"/>
                </a:solidFill>
              </a:rPr>
              <a:t>This changed the payroll lifecycle from:</a:t>
            </a:r>
          </a:p>
          <a:p>
            <a:pPr algn="ctr"/>
            <a:endParaRPr lang="en-US" sz="2000" dirty="0">
              <a:solidFill>
                <a:srgbClr val="0A195C"/>
              </a:solidFill>
            </a:endParaRPr>
          </a:p>
          <a:p>
            <a:pPr lvl="1" algn="ctr"/>
            <a:r>
              <a:rPr lang="en-US" sz="2000" dirty="0">
                <a:solidFill>
                  <a:srgbClr val="0A195C"/>
                </a:solidFill>
              </a:rPr>
              <a:t>Reactive → Preventative.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658982" y="2522877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92586E-54BD-4F32-8DE2-98F5B7CEE600}"/>
              </a:ext>
            </a:extLst>
          </p:cNvPr>
          <p:cNvSpPr/>
          <p:nvPr/>
        </p:nvSpPr>
        <p:spPr>
          <a:xfrm rot="20721258">
            <a:off x="5115675" y="3172004"/>
            <a:ext cx="2186848" cy="733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11693" y="6887707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UPDATED PAYROLL ARCHITECTURE (WITH ROLLBACK PREVENTION LOGIC)</a:t>
            </a:r>
          </a:p>
        </p:txBody>
      </p:sp>
    </p:spTree>
    <p:extLst>
      <p:ext uri="{BB962C8B-B14F-4D97-AF65-F5344CB8AC3E}">
        <p14:creationId xmlns:p14="http://schemas.microsoft.com/office/powerpoint/2010/main" val="3217796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771977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>
            <a:off x="10445" y="8086966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0" y="1558423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V="1">
            <a:off x="3398293" y="0"/>
            <a:ext cx="19960" cy="6819898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223" y="205033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06209" y="2941811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06209" y="376932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177421" y="4519748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11693" y="5577523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UPDATED PAYROLL ARCHITECTURE (WITH ROLLBACK PREVENTION LOGIC)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481939-B1A7-4B26-8689-2878AA9117A4}"/>
              </a:ext>
            </a:extLst>
          </p:cNvPr>
          <p:cNvSpPr txBox="1"/>
          <p:nvPr/>
        </p:nvSpPr>
        <p:spPr>
          <a:xfrm>
            <a:off x="3398293" y="6118444"/>
            <a:ext cx="870132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A195C"/>
                </a:solidFill>
              </a:rPr>
              <a:t>The key difference</a:t>
            </a:r>
          </a:p>
          <a:p>
            <a:pPr algn="ctr"/>
            <a:r>
              <a:rPr lang="en-US" dirty="0">
                <a:solidFill>
                  <a:srgbClr val="0A195C"/>
                </a:solidFill>
              </a:rPr>
              <a:t>Errors are discovered before Final Flow.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11693" y="6859039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HOW THE PRELIMINARY PAYSLIP PREVENTS ROLL BACKS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88214-D542-4685-ABC5-5983AA4B84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65" y="1400175"/>
            <a:ext cx="8775277" cy="2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99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-2606735" y="562133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V="1">
            <a:off x="-943261" y="0"/>
            <a:ext cx="19960" cy="6819898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-2588512" y="1054040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-2500526" y="1945521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-2500526" y="2773035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3630322" y="3523458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3464594" y="4581233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11693" y="5862749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6263281" y="338563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6263281" y="472039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6351845" y="3157124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60898" y="926169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60898" y="2260927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449462" y="697661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60897" y="1035061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2199985" y="836102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948920" y="1166355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6263281" y="926169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6263281" y="2260927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6351845" y="697661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6263280" y="1035061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6553499" y="822454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6851303" y="1302835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60898" y="338563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60898" y="472039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449462" y="3157124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60897" y="3494524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401017" y="3322861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948920" y="3762298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6500283" y="3336509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6851303" y="3762298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6263280" y="3494524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6846174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GOVERNANCE RULE</a:t>
            </a:r>
          </a:p>
        </p:txBody>
      </p:sp>
    </p:spTree>
    <p:extLst>
      <p:ext uri="{BB962C8B-B14F-4D97-AF65-F5344CB8AC3E}">
        <p14:creationId xmlns:p14="http://schemas.microsoft.com/office/powerpoint/2010/main" val="3953066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FF1FC-F672-4650-B5D2-69995EB78A16}"/>
              </a:ext>
            </a:extLst>
          </p:cNvPr>
          <p:cNvSpPr txBox="1"/>
          <p:nvPr/>
        </p:nvSpPr>
        <p:spPr>
          <a:xfrm>
            <a:off x="-8495757" y="1574161"/>
            <a:ext cx="80712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Optimising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the End-to-End </a:t>
            </a:r>
            <a:r>
              <a:rPr lang="en-US" sz="2000" b="1" i="0" dirty="0" err="1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Payslip</a:t>
            </a:r>
            <a:r>
              <a:rPr lang="en-US" sz="2000" b="1" i="0" dirty="0">
                <a:solidFill>
                  <a:srgbClr val="0A195C"/>
                </a:solidFill>
                <a:effectLst/>
                <a:latin typeface="Verdana" panose="020B0604030504040204" pitchFamily="34" charset="0"/>
              </a:rPr>
              <a:t> Experience at UWC</a:t>
            </a:r>
            <a:endParaRPr lang="en-ZA" sz="2000" b="1" dirty="0">
              <a:solidFill>
                <a:srgbClr val="0A195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BBC9E2-9009-4BC9-BB82-60223FBD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9390" y="0"/>
            <a:ext cx="1086002" cy="12955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6DC35-4079-4580-8F99-E045F202ACB3}"/>
              </a:ext>
            </a:extLst>
          </p:cNvPr>
          <p:cNvGrpSpPr/>
          <p:nvPr/>
        </p:nvGrpSpPr>
        <p:grpSpPr>
          <a:xfrm>
            <a:off x="12375042" y="-2160894"/>
            <a:ext cx="6520556" cy="9018894"/>
            <a:chOff x="6471547" y="-2122792"/>
            <a:chExt cx="6520556" cy="901889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0BE2887-6DD7-4324-AE74-882738872803}"/>
                </a:ext>
              </a:extLst>
            </p:cNvPr>
            <p:cNvSpPr/>
            <p:nvPr/>
          </p:nvSpPr>
          <p:spPr>
            <a:xfrm rot="10800000">
              <a:off x="6471547" y="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3DF7174-1775-48C0-9D1F-2279E1744C0A}"/>
                </a:ext>
              </a:extLst>
            </p:cNvPr>
            <p:cNvSpPr/>
            <p:nvPr/>
          </p:nvSpPr>
          <p:spPr>
            <a:xfrm>
              <a:off x="7739879" y="2647950"/>
              <a:ext cx="4837459" cy="4210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292EDA1-17FC-46DB-BCF1-36C9E090DAC6}"/>
                </a:ext>
              </a:extLst>
            </p:cNvPr>
            <p:cNvSpPr/>
            <p:nvPr/>
          </p:nvSpPr>
          <p:spPr>
            <a:xfrm rot="16200000">
              <a:off x="7179960" y="1083958"/>
              <a:ext cx="9018894" cy="26053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1E61FB-6022-4B5C-A011-1C183E58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8723315"/>
            <a:ext cx="828856" cy="82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7A84-D28F-4F68-AECF-99E5E1343CC3}"/>
              </a:ext>
            </a:extLst>
          </p:cNvPr>
          <p:cNvSpPr txBox="1"/>
          <p:nvPr/>
        </p:nvSpPr>
        <p:spPr>
          <a:xfrm rot="4719821">
            <a:off x="12849" y="8548631"/>
            <a:ext cx="8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Powered </a:t>
            </a:r>
          </a:p>
          <a:p>
            <a:pPr algn="ctr"/>
            <a:r>
              <a:rPr lang="en-US" sz="1200" dirty="0">
                <a:solidFill>
                  <a:srgbClr val="0A195C"/>
                </a:solidFill>
                <a:latin typeface="Brush Script MT" panose="03060802040406070304" pitchFamily="66" charset="0"/>
              </a:rPr>
              <a:t>by</a:t>
            </a:r>
            <a:endParaRPr lang="en-ZA" sz="1200" dirty="0">
              <a:solidFill>
                <a:srgbClr val="0A195C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60D56-178F-46DF-913D-FA7533E10E40}"/>
              </a:ext>
            </a:extLst>
          </p:cNvPr>
          <p:cNvSpPr txBox="1"/>
          <p:nvPr/>
        </p:nvSpPr>
        <p:spPr>
          <a:xfrm>
            <a:off x="189913" y="162628"/>
            <a:ext cx="26053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6C303-70D1-4133-849E-A5393E5CB1FC}"/>
              </a:ext>
            </a:extLst>
          </p:cNvPr>
          <p:cNvCxnSpPr>
            <a:cxnSpLocks/>
          </p:cNvCxnSpPr>
          <p:nvPr/>
        </p:nvCxnSpPr>
        <p:spPr>
          <a:xfrm flipH="1" flipV="1">
            <a:off x="3370576" y="0"/>
            <a:ext cx="40153" cy="6875122"/>
          </a:xfrm>
          <a:prstGeom prst="line">
            <a:avLst/>
          </a:prstGeom>
          <a:ln w="25400">
            <a:solidFill>
              <a:srgbClr val="BD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3327D-5B59-4BC0-A541-A05DC2F6B1DD}"/>
              </a:ext>
            </a:extLst>
          </p:cNvPr>
          <p:cNvSpPr txBox="1"/>
          <p:nvPr/>
        </p:nvSpPr>
        <p:spPr>
          <a:xfrm>
            <a:off x="189913" y="610194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PROBLEM WE WERE 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0B308-E277-4B9D-84A1-91D98035C1B1}"/>
              </a:ext>
            </a:extLst>
          </p:cNvPr>
          <p:cNvSpPr txBox="1"/>
          <p:nvPr/>
        </p:nvSpPr>
        <p:spPr>
          <a:xfrm>
            <a:off x="179899" y="1332009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HIDDEN RISK: PAYROLL ROLLBACKS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E2D36-96A2-4D55-B0A0-18B2BC36223E}"/>
              </a:ext>
            </a:extLst>
          </p:cNvPr>
          <p:cNvSpPr txBox="1"/>
          <p:nvPr/>
        </p:nvSpPr>
        <p:spPr>
          <a:xfrm>
            <a:off x="189913" y="2081743"/>
            <a:ext cx="2605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BIGGIST PROBLEM WITH ROLLBACKS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2B0544-D6DE-4D8B-9A3F-2FE91CDBB2E1}"/>
              </a:ext>
            </a:extLst>
          </p:cNvPr>
          <p:cNvGrpSpPr/>
          <p:nvPr/>
        </p:nvGrpSpPr>
        <p:grpSpPr>
          <a:xfrm>
            <a:off x="20569431" y="1603616"/>
            <a:ext cx="3346315" cy="3949429"/>
            <a:chOff x="8175064" y="1454285"/>
            <a:chExt cx="3346315" cy="39494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F66D6-DED2-4059-A535-3D354E109E76}"/>
                </a:ext>
              </a:extLst>
            </p:cNvPr>
            <p:cNvSpPr/>
            <p:nvPr/>
          </p:nvSpPr>
          <p:spPr>
            <a:xfrm>
              <a:off x="8175064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FF59E4-F451-474E-A0AE-546ECD46740D}"/>
                </a:ext>
              </a:extLst>
            </p:cNvPr>
            <p:cNvSpPr/>
            <p:nvPr/>
          </p:nvSpPr>
          <p:spPr>
            <a:xfrm>
              <a:off x="8744803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96F85F6-7FE4-4565-94BB-9CAFCD7C378F}"/>
              </a:ext>
            </a:extLst>
          </p:cNvPr>
          <p:cNvSpPr/>
          <p:nvPr/>
        </p:nvSpPr>
        <p:spPr>
          <a:xfrm rot="720000" flipH="1">
            <a:off x="20698090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2E8811-A00B-4B86-BD0F-BDE704FA3D3E}"/>
              </a:ext>
            </a:extLst>
          </p:cNvPr>
          <p:cNvGrpSpPr/>
          <p:nvPr/>
        </p:nvGrpSpPr>
        <p:grpSpPr>
          <a:xfrm>
            <a:off x="18065227" y="1603616"/>
            <a:ext cx="3346315" cy="3949429"/>
            <a:chOff x="5670860" y="1454285"/>
            <a:chExt cx="3346315" cy="39494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CEE9A-84CD-4846-9CED-19DFEB367E7E}"/>
                </a:ext>
              </a:extLst>
            </p:cNvPr>
            <p:cNvSpPr/>
            <p:nvPr/>
          </p:nvSpPr>
          <p:spPr>
            <a:xfrm>
              <a:off x="5670860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D13A79-1456-4FAD-8096-4D9A259D9D2C}"/>
                </a:ext>
              </a:extLst>
            </p:cNvPr>
            <p:cNvSpPr/>
            <p:nvPr/>
          </p:nvSpPr>
          <p:spPr>
            <a:xfrm>
              <a:off x="6240599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826C80B-E1A5-4806-8CB0-5CA8A8818B93}"/>
              </a:ext>
            </a:extLst>
          </p:cNvPr>
          <p:cNvSpPr/>
          <p:nvPr/>
        </p:nvSpPr>
        <p:spPr>
          <a:xfrm rot="720000" flipH="1">
            <a:off x="18193886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076E9C-21C5-4D4F-B2B0-49EF896C610B}"/>
              </a:ext>
            </a:extLst>
          </p:cNvPr>
          <p:cNvGrpSpPr/>
          <p:nvPr/>
        </p:nvGrpSpPr>
        <p:grpSpPr>
          <a:xfrm>
            <a:off x="15569193" y="1603616"/>
            <a:ext cx="3346315" cy="3949429"/>
            <a:chOff x="3174826" y="1454285"/>
            <a:chExt cx="3346315" cy="394942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7E6AB6-EE91-4807-9598-E1B51AF47887}"/>
                </a:ext>
              </a:extLst>
            </p:cNvPr>
            <p:cNvSpPr/>
            <p:nvPr/>
          </p:nvSpPr>
          <p:spPr>
            <a:xfrm>
              <a:off x="3174826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851696-0C65-4025-ABA1-F887E80BC02B}"/>
                </a:ext>
              </a:extLst>
            </p:cNvPr>
            <p:cNvSpPr/>
            <p:nvPr/>
          </p:nvSpPr>
          <p:spPr>
            <a:xfrm>
              <a:off x="3744565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u="sng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EE7C942-EEC7-4739-964F-5C96030FCA8C}"/>
              </a:ext>
            </a:extLst>
          </p:cNvPr>
          <p:cNvSpPr/>
          <p:nvPr/>
        </p:nvSpPr>
        <p:spPr>
          <a:xfrm rot="720000" flipH="1">
            <a:off x="15697852" y="1579236"/>
            <a:ext cx="277460" cy="39654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1B6E3-12AB-4141-A1B7-6A8EDA990FC0}"/>
              </a:ext>
            </a:extLst>
          </p:cNvPr>
          <p:cNvGrpSpPr/>
          <p:nvPr/>
        </p:nvGrpSpPr>
        <p:grpSpPr>
          <a:xfrm>
            <a:off x="13064989" y="1603616"/>
            <a:ext cx="3346315" cy="3949429"/>
            <a:chOff x="670622" y="1454285"/>
            <a:chExt cx="3346315" cy="39494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A08A9-4C0F-43BB-8982-01DCA659881E}"/>
                </a:ext>
              </a:extLst>
            </p:cNvPr>
            <p:cNvSpPr/>
            <p:nvPr/>
          </p:nvSpPr>
          <p:spPr>
            <a:xfrm>
              <a:off x="670622" y="2490281"/>
              <a:ext cx="3079475" cy="2913433"/>
            </a:xfrm>
            <a:custGeom>
              <a:avLst/>
              <a:gdLst>
                <a:gd name="csX0" fmla="*/ 569739 w 3079475"/>
                <a:gd name="csY0" fmla="*/ 0 h 2689697"/>
                <a:gd name="csX1" fmla="*/ 3079475 w 3079475"/>
                <a:gd name="csY1" fmla="*/ 0 h 2689697"/>
                <a:gd name="csX2" fmla="*/ 2509736 w 3079475"/>
                <a:gd name="csY2" fmla="*/ 2689697 h 2689697"/>
                <a:gd name="csX3" fmla="*/ 0 w 3079475"/>
                <a:gd name="csY3" fmla="*/ 2689697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3079475 w 3079475"/>
                <a:gd name="csY2" fmla="*/ 0 h 2689697"/>
                <a:gd name="csX3" fmla="*/ 2509736 w 3079475"/>
                <a:gd name="csY3" fmla="*/ 2689697 h 2689697"/>
                <a:gd name="csX4" fmla="*/ 0 w 3079475"/>
                <a:gd name="csY4" fmla="*/ 2689697 h 2689697"/>
                <a:gd name="csX5" fmla="*/ 569739 w 3079475"/>
                <a:gd name="csY5" fmla="*/ 0 h 2689697"/>
                <a:gd name="csX0" fmla="*/ 569739 w 3079475"/>
                <a:gd name="csY0" fmla="*/ 0 h 2689697"/>
                <a:gd name="csX1" fmla="*/ 758758 w 3079475"/>
                <a:gd name="csY1" fmla="*/ 0 h 2689697"/>
                <a:gd name="csX2" fmla="*/ 2928026 w 3079475"/>
                <a:gd name="csY2" fmla="*/ 0 h 2689697"/>
                <a:gd name="csX3" fmla="*/ 3079475 w 3079475"/>
                <a:gd name="csY3" fmla="*/ 0 h 2689697"/>
                <a:gd name="csX4" fmla="*/ 2509736 w 3079475"/>
                <a:gd name="csY4" fmla="*/ 2689697 h 2689697"/>
                <a:gd name="csX5" fmla="*/ 0 w 3079475"/>
                <a:gd name="csY5" fmla="*/ 2689697 h 2689697"/>
                <a:gd name="csX6" fmla="*/ 569739 w 3079475"/>
                <a:gd name="csY6" fmla="*/ 0 h 2689697"/>
                <a:gd name="csX0" fmla="*/ 569739 w 3079475"/>
                <a:gd name="csY0" fmla="*/ 223736 h 2913433"/>
                <a:gd name="csX1" fmla="*/ 758758 w 3079475"/>
                <a:gd name="csY1" fmla="*/ 223736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  <a:gd name="csX0" fmla="*/ 569739 w 3079475"/>
                <a:gd name="csY0" fmla="*/ 223736 h 2913433"/>
                <a:gd name="csX1" fmla="*/ 719848 w 3079475"/>
                <a:gd name="csY1" fmla="*/ 38911 h 2913433"/>
                <a:gd name="csX2" fmla="*/ 2986392 w 3079475"/>
                <a:gd name="csY2" fmla="*/ 0 h 2913433"/>
                <a:gd name="csX3" fmla="*/ 3079475 w 3079475"/>
                <a:gd name="csY3" fmla="*/ 223736 h 2913433"/>
                <a:gd name="csX4" fmla="*/ 2509736 w 3079475"/>
                <a:gd name="csY4" fmla="*/ 2913433 h 2913433"/>
                <a:gd name="csX5" fmla="*/ 0 w 3079475"/>
                <a:gd name="csY5" fmla="*/ 2913433 h 2913433"/>
                <a:gd name="csX6" fmla="*/ 569739 w 3079475"/>
                <a:gd name="csY6" fmla="*/ 223736 h 2913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079475" h="2913433">
                  <a:moveTo>
                    <a:pt x="569739" y="223736"/>
                  </a:moveTo>
                  <a:lnTo>
                    <a:pt x="719848" y="38911"/>
                  </a:lnTo>
                  <a:lnTo>
                    <a:pt x="2986392" y="0"/>
                  </a:lnTo>
                  <a:lnTo>
                    <a:pt x="3079475" y="223736"/>
                  </a:lnTo>
                  <a:lnTo>
                    <a:pt x="2509736" y="2913433"/>
                  </a:lnTo>
                  <a:lnTo>
                    <a:pt x="0" y="2913433"/>
                  </a:lnTo>
                  <a:lnTo>
                    <a:pt x="569739" y="22373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E9703B-FADF-457F-903A-DF8B03FD48DD}"/>
                </a:ext>
              </a:extLst>
            </p:cNvPr>
            <p:cNvSpPr/>
            <p:nvPr/>
          </p:nvSpPr>
          <p:spPr>
            <a:xfrm>
              <a:off x="1240361" y="1454285"/>
              <a:ext cx="2776576" cy="1259732"/>
            </a:xfrm>
            <a:custGeom>
              <a:avLst/>
              <a:gdLst>
                <a:gd name="csX0" fmla="*/ 266840 w 2776576"/>
                <a:gd name="csY0" fmla="*/ 0 h 1259732"/>
                <a:gd name="csX1" fmla="*/ 2776576 w 2776576"/>
                <a:gd name="csY1" fmla="*/ 0 h 1259732"/>
                <a:gd name="csX2" fmla="*/ 2509736 w 2776576"/>
                <a:gd name="csY2" fmla="*/ 1259732 h 1259732"/>
                <a:gd name="csX3" fmla="*/ 0 w 2776576"/>
                <a:gd name="csY3" fmla="*/ 1259732 h 1259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776576" h="1259732">
                  <a:moveTo>
                    <a:pt x="266840" y="0"/>
                  </a:moveTo>
                  <a:lnTo>
                    <a:pt x="2776576" y="0"/>
                  </a:lnTo>
                  <a:lnTo>
                    <a:pt x="2509736" y="1259732"/>
                  </a:lnTo>
                  <a:lnTo>
                    <a:pt x="0" y="1259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6D6C-2692-4CAD-9494-77A3B5049096}"/>
              </a:ext>
            </a:extLst>
          </p:cNvPr>
          <p:cNvGrpSpPr/>
          <p:nvPr/>
        </p:nvGrpSpPr>
        <p:grpSpPr>
          <a:xfrm>
            <a:off x="13634728" y="3118845"/>
            <a:ext cx="1934466" cy="2336593"/>
            <a:chOff x="332936" y="2891836"/>
            <a:chExt cx="2926080" cy="2336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5F904F-19AC-4587-A4D8-9AF12EDAE627}"/>
                </a:ext>
              </a:extLst>
            </p:cNvPr>
            <p:cNvSpPr txBox="1"/>
            <p:nvPr/>
          </p:nvSpPr>
          <p:spPr>
            <a:xfrm>
              <a:off x="332936" y="2891836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Impact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36694B-A6F8-424C-938E-92B3C7E42426}"/>
                </a:ext>
              </a:extLst>
            </p:cNvPr>
            <p:cNvSpPr txBox="1"/>
            <p:nvPr/>
          </p:nvSpPr>
          <p:spPr>
            <a:xfrm>
              <a:off x="332936" y="3289437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Overpayments require recovery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Underpayments require emergency manual 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Multiple adjustment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Reconciliation strain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Distortion of monthly financial reporting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FE9DBC-C254-41EF-BF42-9B6EEC075125}"/>
              </a:ext>
            </a:extLst>
          </p:cNvPr>
          <p:cNvGrpSpPr/>
          <p:nvPr/>
        </p:nvGrpSpPr>
        <p:grpSpPr>
          <a:xfrm>
            <a:off x="16137613" y="3150744"/>
            <a:ext cx="1934466" cy="2336593"/>
            <a:chOff x="332936" y="2923735"/>
            <a:chExt cx="2926080" cy="23365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FCFBB-D57C-4B9D-BFF0-99C0B2C28149}"/>
                </a:ext>
              </a:extLst>
            </p:cNvPr>
            <p:cNvSpPr txBox="1"/>
            <p:nvPr/>
          </p:nvSpPr>
          <p:spPr>
            <a:xfrm>
              <a:off x="332936" y="2923735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Audit Risk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915484-E9AD-41BF-8C04-D8EA1DCDBCAD}"/>
                </a:ext>
              </a:extLst>
            </p:cNvPr>
            <p:cNvSpPr txBox="1"/>
            <p:nvPr/>
          </p:nvSpPr>
          <p:spPr>
            <a:xfrm>
              <a:off x="332936" y="3321336"/>
              <a:ext cx="2926080" cy="19389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Multiple payroll versions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Reversal journals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Adjustment entries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Increased scrutiny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Questions about internal controls</a:t>
              </a:r>
            </a:p>
            <a:p>
              <a:endParaRPr lang="en-US" sz="1200" noProof="1"/>
            </a:p>
            <a:p>
              <a:pPr algn="ctr"/>
              <a:r>
                <a:rPr lang="en-US" sz="1200" b="1" noProof="1"/>
                <a:t>Auditors often ask:</a:t>
              </a:r>
            </a:p>
            <a:p>
              <a:pPr algn="ctr"/>
              <a:r>
                <a:rPr lang="en-US" sz="1200" b="1" noProof="1"/>
                <a:t>“Why was this not detected before Final Flow?”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279036-FC4D-41D5-B20D-84F479C33AFB}"/>
              </a:ext>
            </a:extLst>
          </p:cNvPr>
          <p:cNvGrpSpPr/>
          <p:nvPr/>
        </p:nvGrpSpPr>
        <p:grpSpPr>
          <a:xfrm>
            <a:off x="18637731" y="3161377"/>
            <a:ext cx="1934466" cy="1782596"/>
            <a:chOff x="332936" y="2934368"/>
            <a:chExt cx="2926080" cy="17825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4D063E-5B9C-4C22-BB44-256F8FC349A6}"/>
                </a:ext>
              </a:extLst>
            </p:cNvPr>
            <p:cNvSpPr txBox="1"/>
            <p:nvPr/>
          </p:nvSpPr>
          <p:spPr>
            <a:xfrm>
              <a:off x="332936" y="2934368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/>
                <a:t>Reputational 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E5D174-F488-438C-B3C4-A4AD92AA459F}"/>
                </a:ext>
              </a:extLst>
            </p:cNvPr>
            <p:cNvSpPr txBox="1"/>
            <p:nvPr/>
          </p:nvSpPr>
          <p:spPr>
            <a:xfrm>
              <a:off x="332936" y="3331969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/>
                <a:t>If staff: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short-paid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Are not paid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/>
                <a:t>Must repay overpayments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/>
            </a:p>
            <a:p>
              <a:r>
                <a:rPr lang="en-US" sz="1200" b="1" noProof="1"/>
                <a:t>Trust deteriorates rapidly.</a:t>
              </a:r>
            </a:p>
            <a:p>
              <a:r>
                <a:rPr lang="en-US" sz="1200" b="1" noProof="1"/>
                <a:t>Payroll credibility is fragile.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8D7F25-7AEF-4E15-A969-B4FD9A9A14D8}"/>
              </a:ext>
            </a:extLst>
          </p:cNvPr>
          <p:cNvGrpSpPr/>
          <p:nvPr/>
        </p:nvGrpSpPr>
        <p:grpSpPr>
          <a:xfrm>
            <a:off x="21139169" y="2928032"/>
            <a:ext cx="1934466" cy="2459703"/>
            <a:chOff x="332936" y="2701023"/>
            <a:chExt cx="2926080" cy="245970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CC3B5A-B5B4-4F0A-B1EC-E937EFE7C3F6}"/>
                </a:ext>
              </a:extLst>
            </p:cNvPr>
            <p:cNvSpPr txBox="1"/>
            <p:nvPr/>
          </p:nvSpPr>
          <p:spPr>
            <a:xfrm>
              <a:off x="332936" y="2701023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Operational Stress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63441-DF78-44F1-AEDA-94506D753044}"/>
                </a:ext>
              </a:extLst>
            </p:cNvPr>
            <p:cNvSpPr txBox="1"/>
            <p:nvPr/>
          </p:nvSpPr>
          <p:spPr>
            <a:xfrm>
              <a:off x="332936" y="3406400"/>
              <a:ext cx="2926080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noProof="1">
                  <a:solidFill>
                    <a:schemeClr val="bg1"/>
                  </a:solidFill>
                </a:rPr>
                <a:t>Rollbacks trigger: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Emergency recalculations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Bank interventions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After-hours corrections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Executive escalation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noProof="1">
                  <a:solidFill>
                    <a:schemeClr val="bg1"/>
                  </a:solidFill>
                </a:rPr>
                <a:t>Significant staff stress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bg1"/>
                </a:solidFill>
              </a:endParaRPr>
            </a:p>
            <a:p>
              <a:r>
                <a:rPr lang="en-US" sz="1200" b="1" noProof="1">
                  <a:solidFill>
                    <a:schemeClr val="bg1"/>
                  </a:solidFill>
                </a:rPr>
                <a:t>Month-end becomes crisis management.</a:t>
              </a:r>
            </a:p>
          </p:txBody>
        </p:sp>
      </p:grp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9E4673FB-EF42-4C84-8BF5-CCEC4FEF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15740" y="1822002"/>
            <a:ext cx="822960" cy="822960"/>
          </a:xfrm>
          <a:prstGeom prst="rect">
            <a:avLst/>
          </a:prstGeom>
        </p:spPr>
      </p:pic>
      <p:pic>
        <p:nvPicPr>
          <p:cNvPr id="52" name="Graphic 51" descr="Bar chart with solid fill">
            <a:extLst>
              <a:ext uri="{FF2B5EF4-FFF2-40B4-BE49-F238E27FC236}">
                <a16:creationId xmlns:a16="http://schemas.microsoft.com/office/drawing/2014/main" id="{F6F9FE6A-3A62-4316-9DB3-9FC0F4180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11536" y="1822002"/>
            <a:ext cx="822960" cy="822960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A8F358E2-2774-461A-95FD-B524B4DC8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85515" y="1858080"/>
            <a:ext cx="776583" cy="776583"/>
          </a:xfrm>
          <a:prstGeom prst="rect">
            <a:avLst/>
          </a:prstGeom>
        </p:spPr>
      </p:pic>
      <p:pic>
        <p:nvPicPr>
          <p:cNvPr id="13" name="Graphic 12" descr="Tools with solid fill">
            <a:extLst>
              <a:ext uri="{FF2B5EF4-FFF2-40B4-BE49-F238E27FC236}">
                <a16:creationId xmlns:a16="http://schemas.microsoft.com/office/drawing/2014/main" id="{D3AF2AC1-77BE-4DE3-9960-ED4EFEF02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0104" y="1933327"/>
            <a:ext cx="626088" cy="6260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BA9849-CC0A-40E7-AFD9-033A11F976A8}"/>
              </a:ext>
            </a:extLst>
          </p:cNvPr>
          <p:cNvSpPr txBox="1"/>
          <p:nvPr/>
        </p:nvSpPr>
        <p:spPr>
          <a:xfrm>
            <a:off x="-85633" y="2831477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UWC INTERVENTION: A DUAL-FLOW ASSURANCE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E19DC-FB22-41D9-8EF3-BFB765A18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884">
            <a:off x="3322021" y="8083549"/>
            <a:ext cx="8238646" cy="174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CE2400-12EF-45DF-88E4-CA1E6BA8382D}"/>
              </a:ext>
            </a:extLst>
          </p:cNvPr>
          <p:cNvSpPr txBox="1"/>
          <p:nvPr/>
        </p:nvSpPr>
        <p:spPr>
          <a:xfrm>
            <a:off x="-298821" y="3803037"/>
            <a:ext cx="340998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UPDATED PAYROLL ARCHITECTURE (WITH ROLLBACK PREVENTION LOGIC)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AB03AA-E21D-4878-A316-CAFE0B2091DA}"/>
              </a:ext>
            </a:extLst>
          </p:cNvPr>
          <p:cNvSpPr txBox="1"/>
          <p:nvPr/>
        </p:nvSpPr>
        <p:spPr>
          <a:xfrm>
            <a:off x="-262748" y="5287040"/>
            <a:ext cx="3409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HOW THE PRELIMINARY PAYSLIP PREVENTS ROLL BACKS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1E9E16-1389-4561-8BBA-FB0FBE08FC88}"/>
              </a:ext>
            </a:extLst>
          </p:cNvPr>
          <p:cNvSpPr/>
          <p:nvPr/>
        </p:nvSpPr>
        <p:spPr>
          <a:xfrm>
            <a:off x="18239020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5916012-E06A-4EE5-8624-9E74428718AA}"/>
              </a:ext>
            </a:extLst>
          </p:cNvPr>
          <p:cNvSpPr/>
          <p:nvPr/>
        </p:nvSpPr>
        <p:spPr>
          <a:xfrm>
            <a:off x="18239020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4EA9B-EFE0-409A-B5F7-187E24FD600B}"/>
              </a:ext>
            </a:extLst>
          </p:cNvPr>
          <p:cNvGrpSpPr/>
          <p:nvPr/>
        </p:nvGrpSpPr>
        <p:grpSpPr>
          <a:xfrm>
            <a:off x="18327584" y="3161377"/>
            <a:ext cx="4287983" cy="2128530"/>
            <a:chOff x="6447483" y="3759933"/>
            <a:chExt cx="4287983" cy="212853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8AC639-3D4A-4508-A287-335F5E94EFE4}"/>
                </a:ext>
              </a:extLst>
            </p:cNvPr>
            <p:cNvSpPr/>
            <p:nvPr/>
          </p:nvSpPr>
          <p:spPr>
            <a:xfrm>
              <a:off x="6462034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0B4F71-4CFF-489D-84CE-3063F0B974F0}"/>
                </a:ext>
              </a:extLst>
            </p:cNvPr>
            <p:cNvSpPr/>
            <p:nvPr/>
          </p:nvSpPr>
          <p:spPr>
            <a:xfrm>
              <a:off x="6447483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D4D38A2-9206-4D38-A4BC-B1747392E62D}"/>
              </a:ext>
            </a:extLst>
          </p:cNvPr>
          <p:cNvSpPr/>
          <p:nvPr/>
        </p:nvSpPr>
        <p:spPr>
          <a:xfrm>
            <a:off x="13336637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488B833-5085-4CB9-B8C9-A3B2765DC32A}"/>
              </a:ext>
            </a:extLst>
          </p:cNvPr>
          <p:cNvSpPr/>
          <p:nvPr/>
        </p:nvSpPr>
        <p:spPr>
          <a:xfrm>
            <a:off x="13336637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6C76-1305-496C-8587-6D1AD312787C}"/>
              </a:ext>
            </a:extLst>
          </p:cNvPr>
          <p:cNvGrpSpPr/>
          <p:nvPr/>
        </p:nvGrpSpPr>
        <p:grpSpPr>
          <a:xfrm>
            <a:off x="13425201" y="701914"/>
            <a:ext cx="4287983" cy="2128530"/>
            <a:chOff x="1545100" y="1300470"/>
            <a:chExt cx="4287983" cy="212853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3BD94-97F8-4255-8D09-B764DE36AF1D}"/>
                </a:ext>
              </a:extLst>
            </p:cNvPr>
            <p:cNvSpPr/>
            <p:nvPr/>
          </p:nvSpPr>
          <p:spPr>
            <a:xfrm>
              <a:off x="1559651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17A69D2-E469-4B4E-A0C9-50F16C06DAAE}"/>
                </a:ext>
              </a:extLst>
            </p:cNvPr>
            <p:cNvSpPr/>
            <p:nvPr/>
          </p:nvSpPr>
          <p:spPr>
            <a:xfrm>
              <a:off x="1545100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F26BB3-06C2-4A07-BC7C-91A09B6384C3}"/>
              </a:ext>
            </a:extLst>
          </p:cNvPr>
          <p:cNvGrpSpPr/>
          <p:nvPr/>
        </p:nvGrpSpPr>
        <p:grpSpPr>
          <a:xfrm>
            <a:off x="13336636" y="1039314"/>
            <a:ext cx="484908" cy="1334759"/>
            <a:chOff x="1456535" y="1637870"/>
            <a:chExt cx="484908" cy="133475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66E950-F752-4F45-8C25-7BDF39B2FD9B}"/>
                </a:ext>
              </a:extLst>
            </p:cNvPr>
            <p:cNvSpPr/>
            <p:nvPr/>
          </p:nvSpPr>
          <p:spPr>
            <a:xfrm>
              <a:off x="1456535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74C920-8DB3-4A4A-A28B-DC2BE3A8D5F8}"/>
                </a:ext>
              </a:extLst>
            </p:cNvPr>
            <p:cNvSpPr txBox="1"/>
            <p:nvPr/>
          </p:nvSpPr>
          <p:spPr>
            <a:xfrm rot="16200000">
              <a:off x="1560970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1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080F3AB-6BF1-4FC8-A248-4AF86DCAB638}"/>
              </a:ext>
            </a:extLst>
          </p:cNvPr>
          <p:cNvSpPr txBox="1"/>
          <p:nvPr/>
        </p:nvSpPr>
        <p:spPr>
          <a:xfrm>
            <a:off x="14175724" y="840355"/>
            <a:ext cx="231383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2">
                    <a:lumMod val="50000"/>
                  </a:schemeClr>
                </a:solidFill>
              </a:rPr>
              <a:t>1. Mirror Accuracy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FBF3B0-998C-46D4-AE5F-40817FE655CC}"/>
              </a:ext>
            </a:extLst>
          </p:cNvPr>
          <p:cNvSpPr txBox="1"/>
          <p:nvPr/>
        </p:nvSpPr>
        <p:spPr>
          <a:xfrm>
            <a:off x="13924659" y="1170608"/>
            <a:ext cx="362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Payslip mirrors the Final Payslip 100%.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validate: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gross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deductions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net pay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banking details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estimations.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sample logic.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5C075B-A069-49B5-BA1F-B2CE9C8B6767}"/>
              </a:ext>
            </a:extLst>
          </p:cNvPr>
          <p:cNvSpPr/>
          <p:nvPr/>
        </p:nvSpPr>
        <p:spPr>
          <a:xfrm>
            <a:off x="18239020" y="930422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4651215-3FEC-41A9-AE68-51684D3FC644}"/>
              </a:ext>
            </a:extLst>
          </p:cNvPr>
          <p:cNvSpPr/>
          <p:nvPr/>
        </p:nvSpPr>
        <p:spPr>
          <a:xfrm>
            <a:off x="18239020" y="2265180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FCC304-250D-4A25-94A2-6308108B71DC}"/>
              </a:ext>
            </a:extLst>
          </p:cNvPr>
          <p:cNvGrpSpPr/>
          <p:nvPr/>
        </p:nvGrpSpPr>
        <p:grpSpPr>
          <a:xfrm>
            <a:off x="18327584" y="701914"/>
            <a:ext cx="4287983" cy="2128530"/>
            <a:chOff x="6447483" y="1300470"/>
            <a:chExt cx="4287983" cy="212853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83BFBA-AD0B-485D-A771-2BBA67B98C57}"/>
                </a:ext>
              </a:extLst>
            </p:cNvPr>
            <p:cNvSpPr/>
            <p:nvPr/>
          </p:nvSpPr>
          <p:spPr>
            <a:xfrm>
              <a:off x="6462034" y="1300470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369DA1-12CC-4B60-98CA-091CE3900870}"/>
                </a:ext>
              </a:extLst>
            </p:cNvPr>
            <p:cNvSpPr/>
            <p:nvPr/>
          </p:nvSpPr>
          <p:spPr>
            <a:xfrm>
              <a:off x="6447483" y="1300470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1AEE9DF-7BB6-491F-83C8-3110BDBEE79E}"/>
              </a:ext>
            </a:extLst>
          </p:cNvPr>
          <p:cNvGrpSpPr/>
          <p:nvPr/>
        </p:nvGrpSpPr>
        <p:grpSpPr>
          <a:xfrm>
            <a:off x="18239019" y="1039314"/>
            <a:ext cx="484908" cy="1334759"/>
            <a:chOff x="6358918" y="1637870"/>
            <a:chExt cx="484908" cy="13347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2CB322F-A5F6-415D-A5E8-42C888146EAE}"/>
                </a:ext>
              </a:extLst>
            </p:cNvPr>
            <p:cNvSpPr/>
            <p:nvPr/>
          </p:nvSpPr>
          <p:spPr>
            <a:xfrm>
              <a:off x="6358918" y="1637870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F7B7C-2C94-4F42-8056-0D3762E72049}"/>
                </a:ext>
              </a:extLst>
            </p:cNvPr>
            <p:cNvSpPr txBox="1"/>
            <p:nvPr/>
          </p:nvSpPr>
          <p:spPr>
            <a:xfrm rot="16200000">
              <a:off x="6463352" y="215136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4C72772-DCF5-4685-8490-105ECBA74C6C}"/>
              </a:ext>
            </a:extLst>
          </p:cNvPr>
          <p:cNvSpPr txBox="1"/>
          <p:nvPr/>
        </p:nvSpPr>
        <p:spPr>
          <a:xfrm>
            <a:off x="18529238" y="826707"/>
            <a:ext cx="341157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</a:rPr>
              <a:t>2. Banking Detail Verification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E4FC1B-25A9-4757-B3AA-71935230970F}"/>
              </a:ext>
            </a:extLst>
          </p:cNvPr>
          <p:cNvSpPr txBox="1"/>
          <p:nvPr/>
        </p:nvSpPr>
        <p:spPr>
          <a:xfrm>
            <a:off x="18827042" y="1307088"/>
            <a:ext cx="3679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Rollback risk often arises from: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 bank details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Fraudulent changes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errors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Preliminary model allows staff to verify banking details before EFT.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major fraud and rollback control.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EDF671-054B-489A-84B3-9931E2592EBE}"/>
              </a:ext>
            </a:extLst>
          </p:cNvPr>
          <p:cNvSpPr/>
          <p:nvPr/>
        </p:nvSpPr>
        <p:spPr>
          <a:xfrm>
            <a:off x="13336637" y="3389885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5FD5B7E-F971-4115-9929-8B7A8F70F3E1}"/>
              </a:ext>
            </a:extLst>
          </p:cNvPr>
          <p:cNvSpPr/>
          <p:nvPr/>
        </p:nvSpPr>
        <p:spPr>
          <a:xfrm>
            <a:off x="13336637" y="4724643"/>
            <a:ext cx="258462" cy="21778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3AA0A0-05A6-4D44-84D6-EF49DDE66396}"/>
              </a:ext>
            </a:extLst>
          </p:cNvPr>
          <p:cNvGrpSpPr/>
          <p:nvPr/>
        </p:nvGrpSpPr>
        <p:grpSpPr>
          <a:xfrm>
            <a:off x="13425201" y="3161377"/>
            <a:ext cx="4287983" cy="2128530"/>
            <a:chOff x="1545100" y="3759933"/>
            <a:chExt cx="4287983" cy="212853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8934D9-DC04-409E-B8E4-86ED8A10AE20}"/>
                </a:ext>
              </a:extLst>
            </p:cNvPr>
            <p:cNvSpPr/>
            <p:nvPr/>
          </p:nvSpPr>
          <p:spPr>
            <a:xfrm>
              <a:off x="1559651" y="3759933"/>
              <a:ext cx="4273432" cy="2128530"/>
            </a:xfrm>
            <a:custGeom>
              <a:avLst/>
              <a:gdLst>
                <a:gd name="csX0" fmla="*/ 553988 w 4273432"/>
                <a:gd name="csY0" fmla="*/ 0 h 2128530"/>
                <a:gd name="csX1" fmla="*/ 599253 w 4273432"/>
                <a:gd name="csY1" fmla="*/ 0 h 2128530"/>
                <a:gd name="csX2" fmla="*/ 1230415 w 4273432"/>
                <a:gd name="csY2" fmla="*/ 0 h 2128530"/>
                <a:gd name="csX3" fmla="*/ 3339912 w 4273432"/>
                <a:gd name="csY3" fmla="*/ 0 h 2128530"/>
                <a:gd name="csX4" fmla="*/ 3719444 w 4273432"/>
                <a:gd name="csY4" fmla="*/ 0 h 2128530"/>
                <a:gd name="csX5" fmla="*/ 3971074 w 4273432"/>
                <a:gd name="csY5" fmla="*/ 0 h 2128530"/>
                <a:gd name="csX6" fmla="*/ 4273432 w 4273432"/>
                <a:gd name="csY6" fmla="*/ 302358 h 2128530"/>
                <a:gd name="csX7" fmla="*/ 4273432 w 4273432"/>
                <a:gd name="csY7" fmla="*/ 406866 h 2128530"/>
                <a:gd name="csX8" fmla="*/ 4273432 w 4273432"/>
                <a:gd name="csY8" fmla="*/ 406871 h 2128530"/>
                <a:gd name="csX9" fmla="*/ 4273432 w 4273432"/>
                <a:gd name="csY9" fmla="*/ 1841172 h 2128530"/>
                <a:gd name="csX10" fmla="*/ 3986074 w 4273432"/>
                <a:gd name="csY10" fmla="*/ 2128530 h 2128530"/>
                <a:gd name="csX11" fmla="*/ 3719444 w 4273432"/>
                <a:gd name="csY11" fmla="*/ 2128530 h 2128530"/>
                <a:gd name="csX12" fmla="*/ 3243160 w 4273432"/>
                <a:gd name="csY12" fmla="*/ 2128530 h 2128530"/>
                <a:gd name="csX13" fmla="*/ 3149819 w 4273432"/>
                <a:gd name="csY13" fmla="*/ 2128530 h 2128530"/>
                <a:gd name="csX14" fmla="*/ 3043017 w 4273432"/>
                <a:gd name="csY14" fmla="*/ 2128530 h 2128530"/>
                <a:gd name="csX15" fmla="*/ 1245415 w 4273432"/>
                <a:gd name="csY15" fmla="*/ 2128530 h 2128530"/>
                <a:gd name="csX16" fmla="*/ 553988 w 4273432"/>
                <a:gd name="csY16" fmla="*/ 2128530 h 2128530"/>
                <a:gd name="csX17" fmla="*/ 502501 w 4273432"/>
                <a:gd name="csY17" fmla="*/ 2128530 h 2128530"/>
                <a:gd name="csX18" fmla="*/ 409160 w 4273432"/>
                <a:gd name="csY18" fmla="*/ 2128530 h 2128530"/>
                <a:gd name="csX19" fmla="*/ 302358 w 4273432"/>
                <a:gd name="csY19" fmla="*/ 2128530 h 2128530"/>
                <a:gd name="csX20" fmla="*/ 0 w 4273432"/>
                <a:gd name="csY20" fmla="*/ 1826173 h 2128530"/>
                <a:gd name="csX21" fmla="*/ 0 w 4273432"/>
                <a:gd name="csY21" fmla="*/ 551743 h 2128530"/>
                <a:gd name="csX22" fmla="*/ 104487 w 4273432"/>
                <a:gd name="csY22" fmla="*/ 323117 h 2128530"/>
                <a:gd name="csX23" fmla="*/ 145273 w 4273432"/>
                <a:gd name="csY23" fmla="*/ 293379 h 2128530"/>
                <a:gd name="csX24" fmla="*/ 170877 w 4273432"/>
                <a:gd name="csY24" fmla="*/ 246205 h 2128530"/>
                <a:gd name="csX25" fmla="*/ 351247 w 4273432"/>
                <a:gd name="csY25" fmla="*/ 125350 h 2128530"/>
                <a:gd name="csX26" fmla="*/ 355746 w 4273432"/>
                <a:gd name="csY26" fmla="*/ 124896 h 2128530"/>
                <a:gd name="csX27" fmla="*/ 370627 w 4273432"/>
                <a:gd name="csY27" fmla="*/ 104487 h 2128530"/>
                <a:gd name="csX28" fmla="*/ 532801 w 4273432"/>
                <a:gd name="csY28" fmla="*/ 7326 h 2128530"/>
                <a:gd name="csX29" fmla="*/ 553988 w 4273432"/>
                <a:gd name="csY29" fmla="*/ 4990 h 21285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4273432" h="2128530">
                  <a:moveTo>
                    <a:pt x="553988" y="0"/>
                  </a:moveTo>
                  <a:lnTo>
                    <a:pt x="599253" y="0"/>
                  </a:lnTo>
                  <a:lnTo>
                    <a:pt x="1230415" y="0"/>
                  </a:lnTo>
                  <a:lnTo>
                    <a:pt x="3339912" y="0"/>
                  </a:lnTo>
                  <a:lnTo>
                    <a:pt x="3719444" y="0"/>
                  </a:lnTo>
                  <a:lnTo>
                    <a:pt x="3971074" y="0"/>
                  </a:lnTo>
                  <a:cubicBezTo>
                    <a:pt x="4138062" y="0"/>
                    <a:pt x="4273432" y="135370"/>
                    <a:pt x="4273432" y="302358"/>
                  </a:cubicBezTo>
                  <a:lnTo>
                    <a:pt x="4273432" y="406866"/>
                  </a:lnTo>
                  <a:lnTo>
                    <a:pt x="4273432" y="406871"/>
                  </a:lnTo>
                  <a:lnTo>
                    <a:pt x="4273432" y="1841172"/>
                  </a:lnTo>
                  <a:cubicBezTo>
                    <a:pt x="4273432" y="1999875"/>
                    <a:pt x="4144778" y="2128530"/>
                    <a:pt x="3986074" y="2128530"/>
                  </a:cubicBezTo>
                  <a:lnTo>
                    <a:pt x="3719444" y="2128530"/>
                  </a:lnTo>
                  <a:lnTo>
                    <a:pt x="3243160" y="2128530"/>
                  </a:lnTo>
                  <a:lnTo>
                    <a:pt x="3149819" y="2128530"/>
                  </a:lnTo>
                  <a:lnTo>
                    <a:pt x="3043017" y="2128530"/>
                  </a:lnTo>
                  <a:lnTo>
                    <a:pt x="1245415" y="2128530"/>
                  </a:lnTo>
                  <a:lnTo>
                    <a:pt x="553988" y="2128530"/>
                  </a:lnTo>
                  <a:lnTo>
                    <a:pt x="502501" y="2128530"/>
                  </a:lnTo>
                  <a:lnTo>
                    <a:pt x="409160" y="2128530"/>
                  </a:lnTo>
                  <a:lnTo>
                    <a:pt x="302358" y="2128530"/>
                  </a:lnTo>
                  <a:cubicBezTo>
                    <a:pt x="135370" y="2128530"/>
                    <a:pt x="0" y="1993160"/>
                    <a:pt x="0" y="1826173"/>
                  </a:cubicBezTo>
                  <a:lnTo>
                    <a:pt x="0" y="551743"/>
                  </a:lnTo>
                  <a:cubicBezTo>
                    <a:pt x="0" y="460422"/>
                    <a:pt x="40486" y="378557"/>
                    <a:pt x="104487" y="323117"/>
                  </a:cubicBezTo>
                  <a:lnTo>
                    <a:pt x="145273" y="293379"/>
                  </a:lnTo>
                  <a:lnTo>
                    <a:pt x="170877" y="246205"/>
                  </a:lnTo>
                  <a:cubicBezTo>
                    <a:pt x="212190" y="185055"/>
                    <a:pt x="276421" y="140661"/>
                    <a:pt x="351247" y="125350"/>
                  </a:cubicBezTo>
                  <a:lnTo>
                    <a:pt x="355746" y="124896"/>
                  </a:lnTo>
                  <a:lnTo>
                    <a:pt x="370627" y="104487"/>
                  </a:lnTo>
                  <a:cubicBezTo>
                    <a:pt x="412207" y="56486"/>
                    <a:pt x="468651" y="21713"/>
                    <a:pt x="532801" y="7326"/>
                  </a:cubicBezTo>
                  <a:lnTo>
                    <a:pt x="553988" y="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1879DFE-D12D-4652-AF75-DE71DFCEFDC1}"/>
                </a:ext>
              </a:extLst>
            </p:cNvPr>
            <p:cNvSpPr/>
            <p:nvPr/>
          </p:nvSpPr>
          <p:spPr>
            <a:xfrm>
              <a:off x="1545100" y="3759933"/>
              <a:ext cx="4152012" cy="2009564"/>
            </a:xfrm>
            <a:custGeom>
              <a:avLst/>
              <a:gdLst>
                <a:gd name="csX0" fmla="*/ 1178983 w 4152012"/>
                <a:gd name="csY0" fmla="*/ 0 h 2009564"/>
                <a:gd name="csX1" fmla="*/ 3215706 w 4152012"/>
                <a:gd name="csY1" fmla="*/ 0 h 2009564"/>
                <a:gd name="csX2" fmla="*/ 3215736 w 4152012"/>
                <a:gd name="csY2" fmla="*/ 3 h 2009564"/>
                <a:gd name="csX3" fmla="*/ 3943541 w 4152012"/>
                <a:gd name="csY3" fmla="*/ 3 h 2009564"/>
                <a:gd name="csX4" fmla="*/ 4152012 w 4152012"/>
                <a:gd name="csY4" fmla="*/ 208474 h 2009564"/>
                <a:gd name="csX5" fmla="*/ 4152012 w 4152012"/>
                <a:gd name="csY5" fmla="*/ 1801093 h 2009564"/>
                <a:gd name="csX6" fmla="*/ 3943541 w 4152012"/>
                <a:gd name="csY6" fmla="*/ 2009564 h 2009564"/>
                <a:gd name="csX7" fmla="*/ 2949130 w 4152012"/>
                <a:gd name="csY7" fmla="*/ 2009564 h 2009564"/>
                <a:gd name="csX8" fmla="*/ 2949101 w 4152012"/>
                <a:gd name="csY8" fmla="*/ 2009561 h 2009564"/>
                <a:gd name="csX9" fmla="*/ 1202912 w 4152012"/>
                <a:gd name="csY9" fmla="*/ 2009561 h 2009564"/>
                <a:gd name="csX10" fmla="*/ 1202882 w 4152012"/>
                <a:gd name="csY10" fmla="*/ 2009564 h 2009564"/>
                <a:gd name="csX11" fmla="*/ 208471 w 4152012"/>
                <a:gd name="csY11" fmla="*/ 2009564 h 2009564"/>
                <a:gd name="csX12" fmla="*/ 0 w 4152012"/>
                <a:gd name="csY12" fmla="*/ 1801093 h 2009564"/>
                <a:gd name="csX13" fmla="*/ 0 w 4152012"/>
                <a:gd name="csY13" fmla="*/ 208474 h 2009564"/>
                <a:gd name="csX14" fmla="*/ 208471 w 4152012"/>
                <a:gd name="csY14" fmla="*/ 3 h 2009564"/>
                <a:gd name="csX15" fmla="*/ 1178953 w 4152012"/>
                <a:gd name="csY15" fmla="*/ 3 h 20095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4152012" h="2009564">
                  <a:moveTo>
                    <a:pt x="1178983" y="0"/>
                  </a:moveTo>
                  <a:lnTo>
                    <a:pt x="3215706" y="0"/>
                  </a:lnTo>
                  <a:lnTo>
                    <a:pt x="3215736" y="3"/>
                  </a:lnTo>
                  <a:lnTo>
                    <a:pt x="3943541" y="3"/>
                  </a:lnTo>
                  <a:cubicBezTo>
                    <a:pt x="4058676" y="3"/>
                    <a:pt x="4152012" y="93339"/>
                    <a:pt x="4152012" y="208474"/>
                  </a:cubicBezTo>
                  <a:lnTo>
                    <a:pt x="4152012" y="1801093"/>
                  </a:lnTo>
                  <a:cubicBezTo>
                    <a:pt x="4152012" y="1916228"/>
                    <a:pt x="4058676" y="2009564"/>
                    <a:pt x="3943541" y="2009564"/>
                  </a:cubicBezTo>
                  <a:lnTo>
                    <a:pt x="2949130" y="2009564"/>
                  </a:lnTo>
                  <a:lnTo>
                    <a:pt x="2949101" y="2009561"/>
                  </a:lnTo>
                  <a:lnTo>
                    <a:pt x="1202912" y="2009561"/>
                  </a:lnTo>
                  <a:lnTo>
                    <a:pt x="1202882" y="2009564"/>
                  </a:lnTo>
                  <a:lnTo>
                    <a:pt x="208471" y="2009564"/>
                  </a:lnTo>
                  <a:cubicBezTo>
                    <a:pt x="93336" y="2009564"/>
                    <a:pt x="0" y="1916228"/>
                    <a:pt x="0" y="1801093"/>
                  </a:cubicBezTo>
                  <a:lnTo>
                    <a:pt x="0" y="208474"/>
                  </a:lnTo>
                  <a:cubicBezTo>
                    <a:pt x="0" y="93339"/>
                    <a:pt x="93336" y="3"/>
                    <a:pt x="208471" y="3"/>
                  </a:cubicBezTo>
                  <a:lnTo>
                    <a:pt x="117895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rIns="914400" rtlCol="0" anchor="ctr">
              <a:noAutofit/>
            </a:bodyPr>
            <a:lstStyle/>
            <a:p>
              <a:pPr algn="just"/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FEDD29-C9F8-4508-B6E1-DAC95B6668C7}"/>
              </a:ext>
            </a:extLst>
          </p:cNvPr>
          <p:cNvGrpSpPr/>
          <p:nvPr/>
        </p:nvGrpSpPr>
        <p:grpSpPr>
          <a:xfrm>
            <a:off x="13336636" y="3498777"/>
            <a:ext cx="484908" cy="1334759"/>
            <a:chOff x="1456535" y="4097333"/>
            <a:chExt cx="484908" cy="133475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3647C1-BB5D-420C-9BE5-B69B6B7BC951}"/>
                </a:ext>
              </a:extLst>
            </p:cNvPr>
            <p:cNvSpPr/>
            <p:nvPr/>
          </p:nvSpPr>
          <p:spPr>
            <a:xfrm>
              <a:off x="1456535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F5BA3D7-4C2C-4936-B92F-88F3EE3E70BE}"/>
                </a:ext>
              </a:extLst>
            </p:cNvPr>
            <p:cNvSpPr txBox="1"/>
            <p:nvPr/>
          </p:nvSpPr>
          <p:spPr>
            <a:xfrm rot="16200000">
              <a:off x="1560969" y="4610823"/>
              <a:ext cx="276038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7D8F5E-3C58-44F3-8670-75388CB6A522}"/>
              </a:ext>
            </a:extLst>
          </p:cNvPr>
          <p:cNvSpPr txBox="1"/>
          <p:nvPr/>
        </p:nvSpPr>
        <p:spPr>
          <a:xfrm>
            <a:off x="13376756" y="3327114"/>
            <a:ext cx="391177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4">
                    <a:lumMod val="50000"/>
                  </a:schemeClr>
                </a:solidFill>
              </a:rPr>
              <a:t>3. Short-Pay and Overpay Visibility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235E7E-2A1C-41A7-97FC-387A0C02CEB2}"/>
              </a:ext>
            </a:extLst>
          </p:cNvPr>
          <p:cNvSpPr txBox="1"/>
          <p:nvPr/>
        </p:nvSpPr>
        <p:spPr>
          <a:xfrm>
            <a:off x="13924659" y="3766551"/>
            <a:ext cx="335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Overtime is missing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allowance is incorrect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deduction is unexpected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caught during the validation window.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after payment.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8C1F7C-84B7-47DE-9BBF-F9A14E92C37A}"/>
              </a:ext>
            </a:extLst>
          </p:cNvPr>
          <p:cNvSpPr txBox="1"/>
          <p:nvPr/>
        </p:nvSpPr>
        <p:spPr>
          <a:xfrm>
            <a:off x="18476022" y="3340762"/>
            <a:ext cx="359989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cap="all" dirty="0">
                <a:solidFill>
                  <a:schemeClr val="accent5">
                    <a:lumMod val="50000"/>
                  </a:schemeClr>
                </a:solidFill>
              </a:rPr>
              <a:t>4. Structured Helpdesk Queries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D74723-B155-4BE2-B290-37C1B76BF1FC}"/>
              </a:ext>
            </a:extLst>
          </p:cNvPr>
          <p:cNvSpPr txBox="1"/>
          <p:nvPr/>
        </p:nvSpPr>
        <p:spPr>
          <a:xfrm>
            <a:off x="18827042" y="3766551"/>
            <a:ext cx="36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discrepancies must be logged via the HR Helpdesk.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ensures: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trail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resolution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undocumented side adjustments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control environment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D7760E-DF81-42FF-B5C6-C272F9A14BD3}"/>
              </a:ext>
            </a:extLst>
          </p:cNvPr>
          <p:cNvGrpSpPr/>
          <p:nvPr/>
        </p:nvGrpSpPr>
        <p:grpSpPr>
          <a:xfrm>
            <a:off x="18239019" y="3498777"/>
            <a:ext cx="484908" cy="1334759"/>
            <a:chOff x="6358918" y="4097333"/>
            <a:chExt cx="484908" cy="133475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8966ABE-EA64-4294-ACA0-9AC13A003DBD}"/>
                </a:ext>
              </a:extLst>
            </p:cNvPr>
            <p:cNvSpPr/>
            <p:nvPr/>
          </p:nvSpPr>
          <p:spPr>
            <a:xfrm>
              <a:off x="6358918" y="4097333"/>
              <a:ext cx="484908" cy="1334759"/>
            </a:xfrm>
            <a:custGeom>
              <a:avLst/>
              <a:gdLst>
                <a:gd name="csX0" fmla="*/ 1 w 509544"/>
                <a:gd name="csY0" fmla="*/ 0 h 2330092"/>
                <a:gd name="csX1" fmla="*/ 140344 w 509544"/>
                <a:gd name="csY1" fmla="*/ 182133 h 2330092"/>
                <a:gd name="csX2" fmla="*/ 509544 w 509544"/>
                <a:gd name="csY2" fmla="*/ 518984 h 2330092"/>
                <a:gd name="csX3" fmla="*/ 509544 w 509544"/>
                <a:gd name="csY3" fmla="*/ 692897 h 2330092"/>
                <a:gd name="csX4" fmla="*/ 509544 w 509544"/>
                <a:gd name="csY4" fmla="*/ 1070149 h 2330092"/>
                <a:gd name="csX5" fmla="*/ 509544 w 509544"/>
                <a:gd name="csY5" fmla="*/ 1260244 h 2330092"/>
                <a:gd name="csX6" fmla="*/ 509544 w 509544"/>
                <a:gd name="csY6" fmla="*/ 1763046 h 2330092"/>
                <a:gd name="csX7" fmla="*/ 509544 w 509544"/>
                <a:gd name="csY7" fmla="*/ 1811254 h 2330092"/>
                <a:gd name="csX8" fmla="*/ 140344 w 509544"/>
                <a:gd name="csY8" fmla="*/ 2148010 h 2330092"/>
                <a:gd name="csX9" fmla="*/ 1 w 509544"/>
                <a:gd name="csY9" fmla="*/ 2330092 h 2330092"/>
                <a:gd name="csX10" fmla="*/ 1 w 509544"/>
                <a:gd name="csY10" fmla="*/ 2188974 h 2330092"/>
                <a:gd name="csX11" fmla="*/ 0 w 509544"/>
                <a:gd name="csY11" fmla="*/ 2188974 h 2330092"/>
                <a:gd name="csX12" fmla="*/ 0 w 509544"/>
                <a:gd name="csY12" fmla="*/ 1763046 h 2330092"/>
                <a:gd name="csX13" fmla="*/ 0 w 509544"/>
                <a:gd name="csY13" fmla="*/ 1260244 h 2330092"/>
                <a:gd name="csX14" fmla="*/ 0 w 509544"/>
                <a:gd name="csY14" fmla="*/ 1070149 h 2330092"/>
                <a:gd name="csX15" fmla="*/ 0 w 509544"/>
                <a:gd name="csY15" fmla="*/ 692897 h 2330092"/>
                <a:gd name="csX16" fmla="*/ 0 w 509544"/>
                <a:gd name="csY16" fmla="*/ 141158 h 2330092"/>
                <a:gd name="csX17" fmla="*/ 1 w 509544"/>
                <a:gd name="csY17" fmla="*/ 141158 h 233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509544" h="2330092">
                  <a:moveTo>
                    <a:pt x="1" y="0"/>
                  </a:moveTo>
                  <a:cubicBezTo>
                    <a:pt x="23032" y="11143"/>
                    <a:pt x="-35158" y="95635"/>
                    <a:pt x="140344" y="182133"/>
                  </a:cubicBezTo>
                  <a:cubicBezTo>
                    <a:pt x="301567" y="229578"/>
                    <a:pt x="509544" y="310316"/>
                    <a:pt x="509544" y="518984"/>
                  </a:cubicBezTo>
                  <a:lnTo>
                    <a:pt x="509544" y="692897"/>
                  </a:lnTo>
                  <a:lnTo>
                    <a:pt x="509544" y="1070149"/>
                  </a:lnTo>
                  <a:lnTo>
                    <a:pt x="509544" y="1260244"/>
                  </a:lnTo>
                  <a:lnTo>
                    <a:pt x="509544" y="1763046"/>
                  </a:lnTo>
                  <a:lnTo>
                    <a:pt x="509544" y="1811254"/>
                  </a:lnTo>
                  <a:cubicBezTo>
                    <a:pt x="509544" y="2019863"/>
                    <a:pt x="301567" y="2100579"/>
                    <a:pt x="140344" y="2148010"/>
                  </a:cubicBezTo>
                  <a:cubicBezTo>
                    <a:pt x="-35158" y="2234484"/>
                    <a:pt x="23032" y="2318952"/>
                    <a:pt x="1" y="2330092"/>
                  </a:cubicBezTo>
                  <a:lnTo>
                    <a:pt x="1" y="2188974"/>
                  </a:lnTo>
                  <a:lnTo>
                    <a:pt x="0" y="2188974"/>
                  </a:lnTo>
                  <a:lnTo>
                    <a:pt x="0" y="1763046"/>
                  </a:lnTo>
                  <a:lnTo>
                    <a:pt x="0" y="1260244"/>
                  </a:lnTo>
                  <a:lnTo>
                    <a:pt x="0" y="1070149"/>
                  </a:lnTo>
                  <a:lnTo>
                    <a:pt x="0" y="692897"/>
                  </a:lnTo>
                  <a:lnTo>
                    <a:pt x="0" y="141158"/>
                  </a:lnTo>
                  <a:lnTo>
                    <a:pt x="1" y="14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7AC931-908B-4DD7-A042-41DC07724EFE}"/>
                </a:ext>
              </a:extLst>
            </p:cNvPr>
            <p:cNvSpPr txBox="1"/>
            <p:nvPr/>
          </p:nvSpPr>
          <p:spPr>
            <a:xfrm rot="16200000">
              <a:off x="6203666" y="4610823"/>
              <a:ext cx="795411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cap="all" dirty="0"/>
                <a:t>Title 04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E5BF698-29DE-4200-866C-21CB4A50288D}"/>
              </a:ext>
            </a:extLst>
          </p:cNvPr>
          <p:cNvSpPr txBox="1"/>
          <p:nvPr/>
        </p:nvSpPr>
        <p:spPr>
          <a:xfrm>
            <a:off x="-85633" y="6368502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GOVERNANCE RULE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B89DDE6-7DFE-4D52-9076-CC91B7596670}"/>
              </a:ext>
            </a:extLst>
          </p:cNvPr>
          <p:cNvSpPr txBox="1"/>
          <p:nvPr/>
        </p:nvSpPr>
        <p:spPr>
          <a:xfrm>
            <a:off x="3532519" y="1685952"/>
            <a:ext cx="766791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A195C"/>
                </a:solidFill>
              </a:rPr>
              <a:t>No Preliminary </a:t>
            </a:r>
            <a:r>
              <a:rPr lang="en-US" sz="3200" b="1" dirty="0" err="1">
                <a:solidFill>
                  <a:srgbClr val="0A195C"/>
                </a:solidFill>
              </a:rPr>
              <a:t>Payslip</a:t>
            </a:r>
            <a:r>
              <a:rPr lang="en-US" sz="3200" b="1" dirty="0">
                <a:solidFill>
                  <a:srgbClr val="0A195C"/>
                </a:solidFill>
              </a:rPr>
              <a:t> = No Salary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0EB8DD7-F0CA-4242-8574-1CA7CEB7BA7A}"/>
              </a:ext>
            </a:extLst>
          </p:cNvPr>
          <p:cNvSpPr txBox="1"/>
          <p:nvPr/>
        </p:nvSpPr>
        <p:spPr>
          <a:xfrm>
            <a:off x="3652612" y="2882053"/>
            <a:ext cx="7667919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A195C"/>
                </a:solidFill>
              </a:rPr>
              <a:t>We clearly communicate: </a:t>
            </a:r>
          </a:p>
          <a:p>
            <a:pPr algn="ctr"/>
            <a:endParaRPr lang="en-US" sz="2400" b="1" dirty="0">
              <a:solidFill>
                <a:srgbClr val="0A195C"/>
              </a:solidFill>
            </a:endParaRPr>
          </a:p>
          <a:p>
            <a:pPr algn="ctr"/>
            <a:r>
              <a:rPr lang="en-US" sz="2000" dirty="0">
                <a:solidFill>
                  <a:srgbClr val="0A195C"/>
                </a:solidFill>
              </a:rPr>
              <a:t>If you do not receive a preliminary </a:t>
            </a:r>
            <a:r>
              <a:rPr lang="en-US" sz="2000" dirty="0" err="1">
                <a:solidFill>
                  <a:srgbClr val="0A195C"/>
                </a:solidFill>
              </a:rPr>
              <a:t>payslip</a:t>
            </a:r>
            <a:r>
              <a:rPr lang="en-US" sz="2000" dirty="0">
                <a:solidFill>
                  <a:srgbClr val="0A195C"/>
                </a:solidFill>
              </a:rPr>
              <a:t>, there is no salary processed for you. This eliminates confusion and reduces late escalations.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DFA98C-4D64-41F7-AFF6-E35AF075BDDD}"/>
              </a:ext>
            </a:extLst>
          </p:cNvPr>
          <p:cNvSpPr txBox="1"/>
          <p:nvPr/>
        </p:nvSpPr>
        <p:spPr>
          <a:xfrm>
            <a:off x="0" y="6842269"/>
            <a:ext cx="3409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A195C"/>
                </a:solidFill>
              </a:rPr>
              <a:t>GOVERNANCE RULE</a:t>
            </a:r>
          </a:p>
        </p:txBody>
      </p:sp>
    </p:spTree>
    <p:extLst>
      <p:ext uri="{BB962C8B-B14F-4D97-AF65-F5344CB8AC3E}">
        <p14:creationId xmlns:p14="http://schemas.microsoft.com/office/powerpoint/2010/main" val="1449796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6D3DFB0-5781-4F99-AABF-A974667E136A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1DCA5A95B2545B6556D1CB5737BB1" ma:contentTypeVersion="6" ma:contentTypeDescription="Create a new document." ma:contentTypeScope="" ma:versionID="aede8e5c1685622936da3b572b3e0780">
  <xsd:schema xmlns:xsd="http://www.w3.org/2001/XMLSchema" xmlns:xs="http://www.w3.org/2001/XMLSchema" xmlns:p="http://schemas.microsoft.com/office/2006/metadata/properties" xmlns:ns2="c5d1c15d-ecf5-4cb3-ae4f-984f351ddc92" xmlns:ns3="d9a93ee2-3d70-4844-93b3-24f3dc068493" targetNamespace="http://schemas.microsoft.com/office/2006/metadata/properties" ma:root="true" ma:fieldsID="046240133b1f4bb8b6647ee466d2eed1" ns2:_="" ns3:_="">
    <xsd:import namespace="c5d1c15d-ecf5-4cb3-ae4f-984f351ddc92"/>
    <xsd:import namespace="d9a93ee2-3d70-4844-93b3-24f3dc0684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1c15d-ecf5-4cb3-ae4f-984f351ddc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93ee2-3d70-4844-93b3-24f3dc0684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9a93ee2-3d70-4844-93b3-24f3dc068493">
      <UserInfo>
        <DisplayName>Shameema Matthews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284959E-88CB-4F44-8864-6C7C1FA87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1c15d-ecf5-4cb3-ae4f-984f351ddc92"/>
    <ds:schemaRef ds:uri="d9a93ee2-3d70-4844-93b3-24f3dc068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7A35E7-2C7F-4A14-9051-B50AF52586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AC6E6A-62C0-42FF-AA70-A544269DCA4A}">
  <ds:schemaRefs>
    <ds:schemaRef ds:uri="d9a93ee2-3d70-4844-93b3-24f3dc068493"/>
    <ds:schemaRef ds:uri="http://schemas.microsoft.com/office/infopath/2007/PartnerControls"/>
    <ds:schemaRef ds:uri="http://schemas.microsoft.com/office/2006/documentManagement/types"/>
    <ds:schemaRef ds:uri="c5d1c15d-ecf5-4cb3-ae4f-984f351ddc92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5475</Words>
  <Application>Microsoft Office PowerPoint</Application>
  <PresentationFormat>Widescreen</PresentationFormat>
  <Paragraphs>1554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Brush Script MT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Ganessen Saayman</dc:creator>
  <cp:lastModifiedBy>Queen Ambe</cp:lastModifiedBy>
  <cp:revision>118</cp:revision>
  <dcterms:created xsi:type="dcterms:W3CDTF">2023-09-16T19:06:46Z</dcterms:created>
  <dcterms:modified xsi:type="dcterms:W3CDTF">2026-03-10T08:57:55Z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0x010100DAC1DCA5A95B2545B6556D1CB5737BB1</vt:lpwstr>
  </property>
</Properties>
</file>