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7"/>
  </p:notesMasterIdLst>
  <p:sldIdLst>
    <p:sldId id="271" r:id="rId7"/>
    <p:sldId id="273" r:id="rId8"/>
    <p:sldId id="274" r:id="rId9"/>
    <p:sldId id="275" r:id="rId10"/>
    <p:sldId id="283" r:id="rId11"/>
    <p:sldId id="277" r:id="rId12"/>
    <p:sldId id="287" r:id="rId13"/>
    <p:sldId id="279" r:id="rId14"/>
    <p:sldId id="288" r:id="rId15"/>
    <p:sldId id="285" r:id="rId16"/>
    <p:sldId id="297" r:id="rId17"/>
    <p:sldId id="284" r:id="rId18"/>
    <p:sldId id="289" r:id="rId19"/>
    <p:sldId id="276" r:id="rId20"/>
    <p:sldId id="298" r:id="rId21"/>
    <p:sldId id="291" r:id="rId22"/>
    <p:sldId id="296" r:id="rId23"/>
    <p:sldId id="295" r:id="rId24"/>
    <p:sldId id="2076136673" r:id="rId25"/>
    <p:sldId id="269" r:id="rId2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ABE07-F3C0-43EA-833C-C42C099704BD}" v="161" dt="2026-03-12T09:03:30.20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74"/>
    <p:restoredTop sz="97379"/>
  </p:normalViewPr>
  <p:slideViewPr>
    <p:cSldViewPr snapToGrid="0" showGuides="1">
      <p:cViewPr varScale="1">
        <p:scale>
          <a:sx n="109" d="100"/>
          <a:sy n="109" d="100"/>
        </p:scale>
        <p:origin x="117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lliant Tleane" userId="17b35a9d-d403-4430-92ac-0fd18ec93b8e" providerId="ADAL" clId="{D7A3B85E-E120-4C2D-8823-1A95D5025564}"/>
    <pc:docChg chg="undo custSel addSld delSld modSld sldOrd">
      <pc:chgData name="Brilliant Tleane" userId="17b35a9d-d403-4430-92ac-0fd18ec93b8e" providerId="ADAL" clId="{D7A3B85E-E120-4C2D-8823-1A95D5025564}" dt="2026-03-12T09:03:30.208" v="3411"/>
      <pc:docMkLst>
        <pc:docMk/>
      </pc:docMkLst>
      <pc:sldChg chg="add del ord">
        <pc:chgData name="Brilliant Tleane" userId="17b35a9d-d403-4430-92ac-0fd18ec93b8e" providerId="ADAL" clId="{D7A3B85E-E120-4C2D-8823-1A95D5025564}" dt="2026-03-05T19:21:43.340" v="1357" actId="47"/>
        <pc:sldMkLst>
          <pc:docMk/>
          <pc:sldMk cId="2974937599" sldId="269"/>
        </pc:sldMkLst>
      </pc:sldChg>
      <pc:sldChg chg="modSp mod">
        <pc:chgData name="Brilliant Tleane" userId="17b35a9d-d403-4430-92ac-0fd18ec93b8e" providerId="ADAL" clId="{D7A3B85E-E120-4C2D-8823-1A95D5025564}" dt="2026-03-05T19:12:00.655" v="1147" actId="1076"/>
        <pc:sldMkLst>
          <pc:docMk/>
          <pc:sldMk cId="3403544481" sldId="271"/>
        </pc:sldMkLst>
        <pc:spChg chg="mod">
          <ac:chgData name="Brilliant Tleane" userId="17b35a9d-d403-4430-92ac-0fd18ec93b8e" providerId="ADAL" clId="{D7A3B85E-E120-4C2D-8823-1A95D5025564}" dt="2026-03-05T19:12:00.655" v="1147" actId="1076"/>
          <ac:spMkLst>
            <pc:docMk/>
            <pc:sldMk cId="3403544481" sldId="271"/>
            <ac:spMk id="5" creationId="{9F2C16CD-8702-0903-B4D7-513113003D74}"/>
          </ac:spMkLst>
        </pc:spChg>
        <pc:spChg chg="mod">
          <ac:chgData name="Brilliant Tleane" userId="17b35a9d-d403-4430-92ac-0fd18ec93b8e" providerId="ADAL" clId="{D7A3B85E-E120-4C2D-8823-1A95D5025564}" dt="2026-03-05T15:16:41.670" v="866" actId="6549"/>
          <ac:spMkLst>
            <pc:docMk/>
            <pc:sldMk cId="3403544481" sldId="271"/>
            <ac:spMk id="6" creationId="{D4587BBB-5E93-A3D9-A0C4-2C4FA419A74E}"/>
          </ac:spMkLst>
        </pc:spChg>
      </pc:sldChg>
      <pc:sldChg chg="ord">
        <pc:chgData name="Brilliant Tleane" userId="17b35a9d-d403-4430-92ac-0fd18ec93b8e" providerId="ADAL" clId="{D7A3B85E-E120-4C2D-8823-1A95D5025564}" dt="2026-03-05T19:24:22.240" v="1440"/>
        <pc:sldMkLst>
          <pc:docMk/>
          <pc:sldMk cId="1947509370" sldId="273"/>
        </pc:sldMkLst>
      </pc:sldChg>
      <pc:sldChg chg="modSp mod">
        <pc:chgData name="Brilliant Tleane" userId="17b35a9d-d403-4430-92ac-0fd18ec93b8e" providerId="ADAL" clId="{D7A3B85E-E120-4C2D-8823-1A95D5025564}" dt="2026-03-08T09:21:43.363" v="2447" actId="14100"/>
        <pc:sldMkLst>
          <pc:docMk/>
          <pc:sldMk cId="2139657369" sldId="274"/>
        </pc:sldMkLst>
        <pc:spChg chg="mod">
          <ac:chgData name="Brilliant Tleane" userId="17b35a9d-d403-4430-92ac-0fd18ec93b8e" providerId="ADAL" clId="{D7A3B85E-E120-4C2D-8823-1A95D5025564}" dt="2026-03-08T09:21:43.363" v="2447" actId="14100"/>
          <ac:spMkLst>
            <pc:docMk/>
            <pc:sldMk cId="2139657369" sldId="274"/>
            <ac:spMk id="2" creationId="{58D1C371-2016-6DB2-19BF-77EBB4DAC732}"/>
          </ac:spMkLst>
        </pc:spChg>
        <pc:spChg chg="mod">
          <ac:chgData name="Brilliant Tleane" userId="17b35a9d-d403-4430-92ac-0fd18ec93b8e" providerId="ADAL" clId="{D7A3B85E-E120-4C2D-8823-1A95D5025564}" dt="2026-03-08T09:21:32.335" v="2442" actId="14100"/>
          <ac:spMkLst>
            <pc:docMk/>
            <pc:sldMk cId="2139657369" sldId="274"/>
            <ac:spMk id="3" creationId="{504CB7D6-03FE-4D3C-5F42-704CB564413D}"/>
          </ac:spMkLst>
        </pc:spChg>
      </pc:sldChg>
      <pc:sldChg chg="modSp mod ord">
        <pc:chgData name="Brilliant Tleane" userId="17b35a9d-d403-4430-92ac-0fd18ec93b8e" providerId="ADAL" clId="{D7A3B85E-E120-4C2D-8823-1A95D5025564}" dt="2026-03-05T19:24:05.662" v="1438"/>
        <pc:sldMkLst>
          <pc:docMk/>
          <pc:sldMk cId="3247429154" sldId="275"/>
        </pc:sldMkLst>
        <pc:spChg chg="mod">
          <ac:chgData name="Brilliant Tleane" userId="17b35a9d-d403-4430-92ac-0fd18ec93b8e" providerId="ADAL" clId="{D7A3B85E-E120-4C2D-8823-1A95D5025564}" dt="2026-03-05T19:14:39.100" v="1234" actId="20577"/>
          <ac:spMkLst>
            <pc:docMk/>
            <pc:sldMk cId="3247429154" sldId="275"/>
            <ac:spMk id="2" creationId="{34CB6DAD-04FD-05BD-A6B9-0482CFE1E256}"/>
          </ac:spMkLst>
        </pc:spChg>
      </pc:sldChg>
      <pc:sldChg chg="addSp delSp modSp add del mod ord modAnim">
        <pc:chgData name="Brilliant Tleane" userId="17b35a9d-d403-4430-92ac-0fd18ec93b8e" providerId="ADAL" clId="{D7A3B85E-E120-4C2D-8823-1A95D5025564}" dt="2026-03-12T08:49:34.955" v="3210"/>
        <pc:sldMkLst>
          <pc:docMk/>
          <pc:sldMk cId="2471739557" sldId="276"/>
        </pc:sldMkLst>
        <pc:spChg chg="add mod">
          <ac:chgData name="Brilliant Tleane" userId="17b35a9d-d403-4430-92ac-0fd18ec93b8e" providerId="ADAL" clId="{D7A3B85E-E120-4C2D-8823-1A95D5025564}" dt="2026-03-10T10:15:35.111" v="3057" actId="6549"/>
          <ac:spMkLst>
            <pc:docMk/>
            <pc:sldMk cId="2471739557" sldId="276"/>
            <ac:spMk id="2" creationId="{ACB463EA-4EED-8C32-8720-660FC299EB31}"/>
          </ac:spMkLst>
        </pc:spChg>
        <pc:picChg chg="add mod">
          <ac:chgData name="Brilliant Tleane" userId="17b35a9d-d403-4430-92ac-0fd18ec93b8e" providerId="ADAL" clId="{D7A3B85E-E120-4C2D-8823-1A95D5025564}" dt="2026-03-11T13:22:41.913" v="3119" actId="14100"/>
          <ac:picMkLst>
            <pc:docMk/>
            <pc:sldMk cId="2471739557" sldId="276"/>
            <ac:picMk id="4" creationId="{DECB1B3E-1B18-C62B-AB22-D2540B4C0A84}"/>
          </ac:picMkLst>
        </pc:picChg>
        <pc:picChg chg="add del mod">
          <ac:chgData name="Brilliant Tleane" userId="17b35a9d-d403-4430-92ac-0fd18ec93b8e" providerId="ADAL" clId="{D7A3B85E-E120-4C2D-8823-1A95D5025564}" dt="2026-03-11T13:13:56.292" v="3082" actId="478"/>
          <ac:picMkLst>
            <pc:docMk/>
            <pc:sldMk cId="2471739557" sldId="276"/>
            <ac:picMk id="5" creationId="{D1B9E815-7848-1A8C-DBF3-E8623C7A0015}"/>
          </ac:picMkLst>
        </pc:picChg>
        <pc:picChg chg="add del mod">
          <ac:chgData name="Brilliant Tleane" userId="17b35a9d-d403-4430-92ac-0fd18ec93b8e" providerId="ADAL" clId="{D7A3B85E-E120-4C2D-8823-1A95D5025564}" dt="2026-03-11T13:13:54.816" v="3081" actId="478"/>
          <ac:picMkLst>
            <pc:docMk/>
            <pc:sldMk cId="2471739557" sldId="276"/>
            <ac:picMk id="7" creationId="{7448FF04-7215-7EF7-D286-7C92B6C542B5}"/>
          </ac:picMkLst>
        </pc:picChg>
        <pc:picChg chg="add mod">
          <ac:chgData name="Brilliant Tleane" userId="17b35a9d-d403-4430-92ac-0fd18ec93b8e" providerId="ADAL" clId="{D7A3B85E-E120-4C2D-8823-1A95D5025564}" dt="2026-03-11T13:25:46.441" v="3142" actId="14100"/>
          <ac:picMkLst>
            <pc:docMk/>
            <pc:sldMk cId="2471739557" sldId="276"/>
            <ac:picMk id="8" creationId="{C1917883-974F-5D6E-CFBB-E3B7CA8C6974}"/>
          </ac:picMkLst>
        </pc:picChg>
        <pc:picChg chg="add del mod">
          <ac:chgData name="Brilliant Tleane" userId="17b35a9d-d403-4430-92ac-0fd18ec93b8e" providerId="ADAL" clId="{D7A3B85E-E120-4C2D-8823-1A95D5025564}" dt="2026-03-11T13:24:48.382" v="3130" actId="478"/>
          <ac:picMkLst>
            <pc:docMk/>
            <pc:sldMk cId="2471739557" sldId="276"/>
            <ac:picMk id="10" creationId="{AA3FCA34-D520-04B2-4110-72A795378860}"/>
          </ac:picMkLst>
        </pc:picChg>
        <pc:picChg chg="add mod">
          <ac:chgData name="Brilliant Tleane" userId="17b35a9d-d403-4430-92ac-0fd18ec93b8e" providerId="ADAL" clId="{D7A3B85E-E120-4C2D-8823-1A95D5025564}" dt="2026-03-11T13:25:47.914" v="3143" actId="1076"/>
          <ac:picMkLst>
            <pc:docMk/>
            <pc:sldMk cId="2471739557" sldId="276"/>
            <ac:picMk id="12" creationId="{77DECE30-D2BB-A3B8-0EDE-812860F46F79}"/>
          </ac:picMkLst>
        </pc:picChg>
        <pc:picChg chg="add del mod">
          <ac:chgData name="Brilliant Tleane" userId="17b35a9d-d403-4430-92ac-0fd18ec93b8e" providerId="ADAL" clId="{D7A3B85E-E120-4C2D-8823-1A95D5025564}" dt="2026-03-11T13:25:08.975" v="3138" actId="478"/>
          <ac:picMkLst>
            <pc:docMk/>
            <pc:sldMk cId="2471739557" sldId="276"/>
            <ac:picMk id="14" creationId="{DC715954-A4E3-19F6-22A8-D95395C91042}"/>
          </ac:picMkLst>
        </pc:picChg>
        <pc:picChg chg="add mod">
          <ac:chgData name="Brilliant Tleane" userId="17b35a9d-d403-4430-92ac-0fd18ec93b8e" providerId="ADAL" clId="{D7A3B85E-E120-4C2D-8823-1A95D5025564}" dt="2026-03-11T13:26:01.725" v="3147" actId="108"/>
          <ac:picMkLst>
            <pc:docMk/>
            <pc:sldMk cId="2471739557" sldId="276"/>
            <ac:picMk id="16" creationId="{F55C47DD-FB68-A8C7-DCE1-495C2349ADCF}"/>
          </ac:picMkLst>
        </pc:picChg>
      </pc:sldChg>
      <pc:sldChg chg="addSp delSp modSp mod ord modAnim">
        <pc:chgData name="Brilliant Tleane" userId="17b35a9d-d403-4430-92ac-0fd18ec93b8e" providerId="ADAL" clId="{D7A3B85E-E120-4C2D-8823-1A95D5025564}" dt="2026-03-11T20:38:01.099" v="3182"/>
        <pc:sldMkLst>
          <pc:docMk/>
          <pc:sldMk cId="4106409489" sldId="277"/>
        </pc:sldMkLst>
        <pc:spChg chg="mod">
          <ac:chgData name="Brilliant Tleane" userId="17b35a9d-d403-4430-92ac-0fd18ec93b8e" providerId="ADAL" clId="{D7A3B85E-E120-4C2D-8823-1A95D5025564}" dt="2026-03-08T09:25:50.640" v="2460" actId="14100"/>
          <ac:spMkLst>
            <pc:docMk/>
            <pc:sldMk cId="4106409489" sldId="277"/>
            <ac:spMk id="3" creationId="{D381BBC8-428D-D07E-1DCD-B5E50B6153B3}"/>
          </ac:spMkLst>
        </pc:spChg>
        <pc:picChg chg="add mod">
          <ac:chgData name="Brilliant Tleane" userId="17b35a9d-d403-4430-92ac-0fd18ec93b8e" providerId="ADAL" clId="{D7A3B85E-E120-4C2D-8823-1A95D5025564}" dt="2026-03-08T09:24:48.382" v="2454" actId="14861"/>
          <ac:picMkLst>
            <pc:docMk/>
            <pc:sldMk cId="4106409489" sldId="277"/>
            <ac:picMk id="2" creationId="{73EF2B78-B24A-67A3-E479-46A4637F3630}"/>
          </ac:picMkLst>
        </pc:picChg>
        <pc:picChg chg="add mod">
          <ac:chgData name="Brilliant Tleane" userId="17b35a9d-d403-4430-92ac-0fd18ec93b8e" providerId="ADAL" clId="{D7A3B85E-E120-4C2D-8823-1A95D5025564}" dt="2026-03-11T20:37:48.225" v="3179" actId="14100"/>
          <ac:picMkLst>
            <pc:docMk/>
            <pc:sldMk cId="4106409489" sldId="277"/>
            <ac:picMk id="4" creationId="{F9905034-0FAA-4E18-4928-41F22BE6320E}"/>
          </ac:picMkLst>
        </pc:picChg>
        <pc:picChg chg="add mod">
          <ac:chgData name="Brilliant Tleane" userId="17b35a9d-d403-4430-92ac-0fd18ec93b8e" providerId="ADAL" clId="{D7A3B85E-E120-4C2D-8823-1A95D5025564}" dt="2026-03-11T20:37:55.899" v="3181" actId="14100"/>
          <ac:picMkLst>
            <pc:docMk/>
            <pc:sldMk cId="4106409489" sldId="277"/>
            <ac:picMk id="5" creationId="{29E0E88F-6F5B-1A25-B679-9019F84A417C}"/>
          </ac:picMkLst>
        </pc:picChg>
      </pc:sldChg>
      <pc:sldChg chg="addSp delSp modSp mod ord">
        <pc:chgData name="Brilliant Tleane" userId="17b35a9d-d403-4430-92ac-0fd18ec93b8e" providerId="ADAL" clId="{D7A3B85E-E120-4C2D-8823-1A95D5025564}" dt="2026-03-08T09:33:20.023" v="2505" actId="207"/>
        <pc:sldMkLst>
          <pc:docMk/>
          <pc:sldMk cId="3112917675" sldId="279"/>
        </pc:sldMkLst>
        <pc:spChg chg="mod">
          <ac:chgData name="Brilliant Tleane" userId="17b35a9d-d403-4430-92ac-0fd18ec93b8e" providerId="ADAL" clId="{D7A3B85E-E120-4C2D-8823-1A95D5025564}" dt="2026-03-05T19:23:18.791" v="1392" actId="20577"/>
          <ac:spMkLst>
            <pc:docMk/>
            <pc:sldMk cId="3112917675" sldId="279"/>
            <ac:spMk id="5" creationId="{0F8C2DAC-1C03-F20A-DC3B-66FBA9A7DD7E}"/>
          </ac:spMkLst>
        </pc:spChg>
        <pc:spChg chg="mod">
          <ac:chgData name="Brilliant Tleane" userId="17b35a9d-d403-4430-92ac-0fd18ec93b8e" providerId="ADAL" clId="{D7A3B85E-E120-4C2D-8823-1A95D5025564}" dt="2026-03-08T09:33:20.023" v="2505" actId="207"/>
          <ac:spMkLst>
            <pc:docMk/>
            <pc:sldMk cId="3112917675" sldId="279"/>
            <ac:spMk id="13" creationId="{ED47AE69-5703-6C62-E61F-0D08BF9D2488}"/>
          </ac:spMkLst>
        </pc:spChg>
        <pc:spChg chg="mod">
          <ac:chgData name="Brilliant Tleane" userId="17b35a9d-d403-4430-92ac-0fd18ec93b8e" providerId="ADAL" clId="{D7A3B85E-E120-4C2D-8823-1A95D5025564}" dt="2026-03-05T20:27:07.311" v="2339" actId="14100"/>
          <ac:spMkLst>
            <pc:docMk/>
            <pc:sldMk cId="3112917675" sldId="279"/>
            <ac:spMk id="14" creationId="{59D3FBB0-6890-9CF6-878A-8AF9F48E0AE7}"/>
          </ac:spMkLst>
        </pc:spChg>
        <pc:spChg chg="mod">
          <ac:chgData name="Brilliant Tleane" userId="17b35a9d-d403-4430-92ac-0fd18ec93b8e" providerId="ADAL" clId="{D7A3B85E-E120-4C2D-8823-1A95D5025564}" dt="2026-03-05T20:24:49.046" v="2057" actId="1076"/>
          <ac:spMkLst>
            <pc:docMk/>
            <pc:sldMk cId="3112917675" sldId="279"/>
            <ac:spMk id="17" creationId="{707A1C07-2B96-5EB1-1247-F9B7105DADC9}"/>
          </ac:spMkLst>
        </pc:spChg>
        <pc:spChg chg="mod">
          <ac:chgData name="Brilliant Tleane" userId="17b35a9d-d403-4430-92ac-0fd18ec93b8e" providerId="ADAL" clId="{D7A3B85E-E120-4C2D-8823-1A95D5025564}" dt="2026-03-05T20:25:45.592" v="2253" actId="20577"/>
          <ac:spMkLst>
            <pc:docMk/>
            <pc:sldMk cId="3112917675" sldId="279"/>
            <ac:spMk id="18" creationId="{04236701-381C-0273-C133-05D5561E8667}"/>
          </ac:spMkLst>
        </pc:spChg>
        <pc:spChg chg="mod">
          <ac:chgData name="Brilliant Tleane" userId="17b35a9d-d403-4430-92ac-0fd18ec93b8e" providerId="ADAL" clId="{D7A3B85E-E120-4C2D-8823-1A95D5025564}" dt="2026-03-05T20:24:34.346" v="2052" actId="1076"/>
          <ac:spMkLst>
            <pc:docMk/>
            <pc:sldMk cId="3112917675" sldId="279"/>
            <ac:spMk id="21" creationId="{A0A4F67A-3785-A594-3BD7-677D4A048092}"/>
          </ac:spMkLst>
        </pc:spChg>
        <pc:spChg chg="mod">
          <ac:chgData name="Brilliant Tleane" userId="17b35a9d-d403-4430-92ac-0fd18ec93b8e" providerId="ADAL" clId="{D7A3B85E-E120-4C2D-8823-1A95D5025564}" dt="2026-03-05T20:25:33.083" v="2178" actId="20577"/>
          <ac:spMkLst>
            <pc:docMk/>
            <pc:sldMk cId="3112917675" sldId="279"/>
            <ac:spMk id="22" creationId="{976E0B72-8D83-80BE-0102-4B9ABD26411D}"/>
          </ac:spMkLst>
        </pc:spChg>
        <pc:grpChg chg="add mod">
          <ac:chgData name="Brilliant Tleane" userId="17b35a9d-d403-4430-92ac-0fd18ec93b8e" providerId="ADAL" clId="{D7A3B85E-E120-4C2D-8823-1A95D5025564}" dt="2026-03-05T20:27:07.311" v="2339" actId="14100"/>
          <ac:grpSpMkLst>
            <pc:docMk/>
            <pc:sldMk cId="3112917675" sldId="279"/>
            <ac:grpSpMk id="12" creationId="{9804474E-8673-D7F5-D9BB-87F70CE27D25}"/>
          </ac:grpSpMkLst>
        </pc:grpChg>
        <pc:grpChg chg="mod">
          <ac:chgData name="Brilliant Tleane" userId="17b35a9d-d403-4430-92ac-0fd18ec93b8e" providerId="ADAL" clId="{D7A3B85E-E120-4C2D-8823-1A95D5025564}" dt="2026-03-05T20:27:03.474" v="2338" actId="1076"/>
          <ac:grpSpMkLst>
            <pc:docMk/>
            <pc:sldMk cId="3112917675" sldId="279"/>
            <ac:grpSpMk id="16" creationId="{24A35D05-93ED-44B7-71F5-8AAE9D233DF8}"/>
          </ac:grpSpMkLst>
        </pc:grpChg>
        <pc:grpChg chg="mod">
          <ac:chgData name="Brilliant Tleane" userId="17b35a9d-d403-4430-92ac-0fd18ec93b8e" providerId="ADAL" clId="{D7A3B85E-E120-4C2D-8823-1A95D5025564}" dt="2026-03-05T20:26:59.131" v="2337" actId="1076"/>
          <ac:grpSpMkLst>
            <pc:docMk/>
            <pc:sldMk cId="3112917675" sldId="279"/>
            <ac:grpSpMk id="20" creationId="{AE23ECE8-F783-2553-606F-319FD1CFAC45}"/>
          </ac:grpSpMkLst>
        </pc:grpChg>
        <pc:picChg chg="mod">
          <ac:chgData name="Brilliant Tleane" userId="17b35a9d-d403-4430-92ac-0fd18ec93b8e" providerId="ADAL" clId="{D7A3B85E-E120-4C2D-8823-1A95D5025564}" dt="2026-03-05T20:27:07.311" v="2339" actId="14100"/>
          <ac:picMkLst>
            <pc:docMk/>
            <pc:sldMk cId="3112917675" sldId="279"/>
            <ac:picMk id="15" creationId="{8487AD17-AABF-B274-B132-7B51D3E2A714}"/>
          </ac:picMkLst>
        </pc:picChg>
        <pc:picChg chg="mod">
          <ac:chgData name="Brilliant Tleane" userId="17b35a9d-d403-4430-92ac-0fd18ec93b8e" providerId="ADAL" clId="{D7A3B85E-E120-4C2D-8823-1A95D5025564}" dt="2026-03-05T20:24:34.346" v="2052" actId="1076"/>
          <ac:picMkLst>
            <pc:docMk/>
            <pc:sldMk cId="3112917675" sldId="279"/>
            <ac:picMk id="19" creationId="{EA6EE211-1B8A-72BC-3EA7-6764757B11F5}"/>
          </ac:picMkLst>
        </pc:picChg>
        <pc:picChg chg="mod">
          <ac:chgData name="Brilliant Tleane" userId="17b35a9d-d403-4430-92ac-0fd18ec93b8e" providerId="ADAL" clId="{D7A3B85E-E120-4C2D-8823-1A95D5025564}" dt="2026-03-05T20:24:34.346" v="2052" actId="1076"/>
          <ac:picMkLst>
            <pc:docMk/>
            <pc:sldMk cId="3112917675" sldId="279"/>
            <ac:picMk id="23" creationId="{352D8889-43F5-62CF-2CCC-3333DBEBC5C4}"/>
          </ac:picMkLst>
        </pc:picChg>
      </pc:sldChg>
      <pc:sldChg chg="addSp delSp modSp mod ord">
        <pc:chgData name="Brilliant Tleane" userId="17b35a9d-d403-4430-92ac-0fd18ec93b8e" providerId="ADAL" clId="{D7A3B85E-E120-4C2D-8823-1A95D5025564}" dt="2026-03-08T09:44:38.630" v="2700"/>
        <pc:sldMkLst>
          <pc:docMk/>
          <pc:sldMk cId="1846723831" sldId="283"/>
        </pc:sldMkLst>
        <pc:spChg chg="mod">
          <ac:chgData name="Brilliant Tleane" userId="17b35a9d-d403-4430-92ac-0fd18ec93b8e" providerId="ADAL" clId="{D7A3B85E-E120-4C2D-8823-1A95D5025564}" dt="2026-03-05T20:20:21.157" v="2043" actId="20577"/>
          <ac:spMkLst>
            <pc:docMk/>
            <pc:sldMk cId="1846723831" sldId="283"/>
            <ac:spMk id="2" creationId="{F249B7D1-D3EB-0472-1B57-EE63BD4E0885}"/>
          </ac:spMkLst>
        </pc:spChg>
        <pc:spChg chg="mod">
          <ac:chgData name="Brilliant Tleane" userId="17b35a9d-d403-4430-92ac-0fd18ec93b8e" providerId="ADAL" clId="{D7A3B85E-E120-4C2D-8823-1A95D5025564}" dt="2026-03-05T19:15:36.598" v="1268" actId="20577"/>
          <ac:spMkLst>
            <pc:docMk/>
            <pc:sldMk cId="1846723831" sldId="283"/>
            <ac:spMk id="4" creationId="{750407AD-7026-8455-EE04-6747B1B19199}"/>
          </ac:spMkLst>
        </pc:spChg>
        <pc:picChg chg="add mod">
          <ac:chgData name="Brilliant Tleane" userId="17b35a9d-d403-4430-92ac-0fd18ec93b8e" providerId="ADAL" clId="{D7A3B85E-E120-4C2D-8823-1A95D5025564}" dt="2026-03-08T09:44:38.630" v="2700"/>
          <ac:picMkLst>
            <pc:docMk/>
            <pc:sldMk cId="1846723831" sldId="283"/>
            <ac:picMk id="5" creationId="{8A9F1CA3-177E-19E5-D6BF-91708076B3F6}"/>
          </ac:picMkLst>
        </pc:picChg>
      </pc:sldChg>
      <pc:sldChg chg="addSp delSp modSp mod ord">
        <pc:chgData name="Brilliant Tleane" userId="17b35a9d-d403-4430-92ac-0fd18ec93b8e" providerId="ADAL" clId="{D7A3B85E-E120-4C2D-8823-1A95D5025564}" dt="2026-03-12T08:55:25.584" v="3394" actId="20577"/>
        <pc:sldMkLst>
          <pc:docMk/>
          <pc:sldMk cId="1588312956" sldId="284"/>
        </pc:sldMkLst>
        <pc:spChg chg="mod">
          <ac:chgData name="Brilliant Tleane" userId="17b35a9d-d403-4430-92ac-0fd18ec93b8e" providerId="ADAL" clId="{D7A3B85E-E120-4C2D-8823-1A95D5025564}" dt="2026-03-12T08:55:25.584" v="3394" actId="20577"/>
          <ac:spMkLst>
            <pc:docMk/>
            <pc:sldMk cId="1588312956" sldId="284"/>
            <ac:spMk id="2" creationId="{EECBB6BF-6C5B-EE8D-B753-46589F4D1124}"/>
          </ac:spMkLst>
        </pc:spChg>
        <pc:spChg chg="mod">
          <ac:chgData name="Brilliant Tleane" userId="17b35a9d-d403-4430-92ac-0fd18ec93b8e" providerId="ADAL" clId="{D7A3B85E-E120-4C2D-8823-1A95D5025564}" dt="2026-03-05T19:31:50.501" v="1630" actId="20577"/>
          <ac:spMkLst>
            <pc:docMk/>
            <pc:sldMk cId="1588312956" sldId="284"/>
            <ac:spMk id="4" creationId="{147F4B65-9C70-DE29-6FA7-E28C9904449F}"/>
          </ac:spMkLst>
        </pc:spChg>
        <pc:picChg chg="add mod">
          <ac:chgData name="Brilliant Tleane" userId="17b35a9d-d403-4430-92ac-0fd18ec93b8e" providerId="ADAL" clId="{D7A3B85E-E120-4C2D-8823-1A95D5025564}" dt="2026-03-05T20:13:49.429" v="2020" actId="14100"/>
          <ac:picMkLst>
            <pc:docMk/>
            <pc:sldMk cId="1588312956" sldId="284"/>
            <ac:picMk id="6" creationId="{BE2C5F97-62F7-CAB1-DEF0-0E07013CFEF3}"/>
          </ac:picMkLst>
        </pc:picChg>
      </pc:sldChg>
      <pc:sldChg chg="modSp add mod">
        <pc:chgData name="Brilliant Tleane" userId="17b35a9d-d403-4430-92ac-0fd18ec93b8e" providerId="ADAL" clId="{D7A3B85E-E120-4C2D-8823-1A95D5025564}" dt="2026-03-05T19:14:53.982" v="1245" actId="20577"/>
        <pc:sldMkLst>
          <pc:docMk/>
          <pc:sldMk cId="2889878330" sldId="285"/>
        </pc:sldMkLst>
        <pc:spChg chg="mod">
          <ac:chgData name="Brilliant Tleane" userId="17b35a9d-d403-4430-92ac-0fd18ec93b8e" providerId="ADAL" clId="{D7A3B85E-E120-4C2D-8823-1A95D5025564}" dt="2026-03-05T19:14:53.982" v="1245" actId="20577"/>
          <ac:spMkLst>
            <pc:docMk/>
            <pc:sldMk cId="2889878330" sldId="285"/>
            <ac:spMk id="2" creationId="{1D082351-474A-9EE4-F93A-246A56A11736}"/>
          </ac:spMkLst>
        </pc:spChg>
      </pc:sldChg>
      <pc:sldChg chg="addSp delSp modSp add mod modAnim">
        <pc:chgData name="Brilliant Tleane" userId="17b35a9d-d403-4430-92ac-0fd18ec93b8e" providerId="ADAL" clId="{D7A3B85E-E120-4C2D-8823-1A95D5025564}" dt="2026-03-12T09:03:30.208" v="3411"/>
        <pc:sldMkLst>
          <pc:docMk/>
          <pc:sldMk cId="2917479606" sldId="287"/>
        </pc:sldMkLst>
        <pc:spChg chg="mod">
          <ac:chgData name="Brilliant Tleane" userId="17b35a9d-d403-4430-92ac-0fd18ec93b8e" providerId="ADAL" clId="{D7A3B85E-E120-4C2D-8823-1A95D5025564}" dt="2026-03-08T09:30:17.246" v="2476" actId="14100"/>
          <ac:spMkLst>
            <pc:docMk/>
            <pc:sldMk cId="2917479606" sldId="287"/>
            <ac:spMk id="3" creationId="{41612676-4485-2288-C9F8-6A25284A1FC0}"/>
          </ac:spMkLst>
        </pc:spChg>
        <pc:picChg chg="add mod">
          <ac:chgData name="Brilliant Tleane" userId="17b35a9d-d403-4430-92ac-0fd18ec93b8e" providerId="ADAL" clId="{D7A3B85E-E120-4C2D-8823-1A95D5025564}" dt="2026-03-11T13:31:09.219" v="3158" actId="14100"/>
          <ac:picMkLst>
            <pc:docMk/>
            <pc:sldMk cId="2917479606" sldId="287"/>
            <ac:picMk id="4" creationId="{50A25E97-FF01-98B9-06B9-BDC77BCBA487}"/>
          </ac:picMkLst>
        </pc:picChg>
        <pc:picChg chg="add mod">
          <ac:chgData name="Brilliant Tleane" userId="17b35a9d-d403-4430-92ac-0fd18ec93b8e" providerId="ADAL" clId="{D7A3B85E-E120-4C2D-8823-1A95D5025564}" dt="2026-03-12T09:01:54.831" v="3410" actId="14100"/>
          <ac:picMkLst>
            <pc:docMk/>
            <pc:sldMk cId="2917479606" sldId="287"/>
            <ac:picMk id="5" creationId="{09C0D7C8-95CF-5A6B-4E5B-89F9CD787F79}"/>
          </ac:picMkLst>
        </pc:picChg>
        <pc:picChg chg="add del mod">
          <ac:chgData name="Brilliant Tleane" userId="17b35a9d-d403-4430-92ac-0fd18ec93b8e" providerId="ADAL" clId="{D7A3B85E-E120-4C2D-8823-1A95D5025564}" dt="2026-03-11T13:27:09.702" v="3150" actId="478"/>
          <ac:picMkLst>
            <pc:docMk/>
            <pc:sldMk cId="2917479606" sldId="287"/>
            <ac:picMk id="1026" creationId="{8B4E55E8-4293-05DB-4044-2DD18688B787}"/>
          </ac:picMkLst>
        </pc:picChg>
        <pc:picChg chg="add del mod">
          <ac:chgData name="Brilliant Tleane" userId="17b35a9d-d403-4430-92ac-0fd18ec93b8e" providerId="ADAL" clId="{D7A3B85E-E120-4C2D-8823-1A95D5025564}" dt="2026-03-11T13:27:08.952" v="3149" actId="478"/>
          <ac:picMkLst>
            <pc:docMk/>
            <pc:sldMk cId="2917479606" sldId="287"/>
            <ac:picMk id="1028" creationId="{115F7959-B4DD-103F-08F0-79D83B5D2250}"/>
          </ac:picMkLst>
        </pc:picChg>
        <pc:picChg chg="add del mod">
          <ac:chgData name="Brilliant Tleane" userId="17b35a9d-d403-4430-92ac-0fd18ec93b8e" providerId="ADAL" clId="{D7A3B85E-E120-4C2D-8823-1A95D5025564}" dt="2026-03-11T13:27:06.643" v="3148" actId="478"/>
          <ac:picMkLst>
            <pc:docMk/>
            <pc:sldMk cId="2917479606" sldId="287"/>
            <ac:picMk id="1032" creationId="{93770F99-2B51-3475-9C47-1B25FF902625}"/>
          </ac:picMkLst>
        </pc:picChg>
      </pc:sldChg>
      <pc:sldChg chg="addSp delSp modSp add mod">
        <pc:chgData name="Brilliant Tleane" userId="17b35a9d-d403-4430-92ac-0fd18ec93b8e" providerId="ADAL" clId="{D7A3B85E-E120-4C2D-8823-1A95D5025564}" dt="2026-03-12T08:56:23.214" v="3403" actId="6549"/>
        <pc:sldMkLst>
          <pc:docMk/>
          <pc:sldMk cId="2596033794" sldId="288"/>
        </pc:sldMkLst>
        <pc:spChg chg="mod">
          <ac:chgData name="Brilliant Tleane" userId="17b35a9d-d403-4430-92ac-0fd18ec93b8e" providerId="ADAL" clId="{D7A3B85E-E120-4C2D-8823-1A95D5025564}" dt="2026-03-08T09:34:11.500" v="2522" actId="20577"/>
          <ac:spMkLst>
            <pc:docMk/>
            <pc:sldMk cId="2596033794" sldId="288"/>
            <ac:spMk id="2" creationId="{AC7C990D-73BB-DF65-C74B-7ABA3653B77B}"/>
          </ac:spMkLst>
        </pc:spChg>
        <pc:spChg chg="mod">
          <ac:chgData name="Brilliant Tleane" userId="17b35a9d-d403-4430-92ac-0fd18ec93b8e" providerId="ADAL" clId="{D7A3B85E-E120-4C2D-8823-1A95D5025564}" dt="2026-03-12T08:56:23.214" v="3403" actId="6549"/>
          <ac:spMkLst>
            <pc:docMk/>
            <pc:sldMk cId="2596033794" sldId="288"/>
            <ac:spMk id="3" creationId="{3C8D706C-AB88-4098-1361-6887D52E5D69}"/>
          </ac:spMkLst>
        </pc:spChg>
        <pc:spChg chg="mod">
          <ac:chgData name="Brilliant Tleane" userId="17b35a9d-d403-4430-92ac-0fd18ec93b8e" providerId="ADAL" clId="{D7A3B85E-E120-4C2D-8823-1A95D5025564}" dt="2026-03-08T09:42:43.086" v="2699" actId="6549"/>
          <ac:spMkLst>
            <pc:docMk/>
            <pc:sldMk cId="2596033794" sldId="288"/>
            <ac:spMk id="4" creationId="{7CD811AF-68AC-A6D7-5345-9B00C2D6DD8E}"/>
          </ac:spMkLst>
        </pc:spChg>
        <pc:spChg chg="mod">
          <ac:chgData name="Brilliant Tleane" userId="17b35a9d-d403-4430-92ac-0fd18ec93b8e" providerId="ADAL" clId="{D7A3B85E-E120-4C2D-8823-1A95D5025564}" dt="2026-03-05T19:29:26.685" v="1559" actId="20577"/>
          <ac:spMkLst>
            <pc:docMk/>
            <pc:sldMk cId="2596033794" sldId="288"/>
            <ac:spMk id="5" creationId="{122952B1-6F07-39E1-4C33-4F18A73C74CE}"/>
          </ac:spMkLst>
        </pc:spChg>
      </pc:sldChg>
      <pc:sldChg chg="addSp delSp modSp add mod ord">
        <pc:chgData name="Brilliant Tleane" userId="17b35a9d-d403-4430-92ac-0fd18ec93b8e" providerId="ADAL" clId="{D7A3B85E-E120-4C2D-8823-1A95D5025564}" dt="2026-03-08T14:39:21.122" v="2783" actId="20577"/>
        <pc:sldMkLst>
          <pc:docMk/>
          <pc:sldMk cId="1625509633" sldId="289"/>
        </pc:sldMkLst>
        <pc:spChg chg="mod">
          <ac:chgData name="Brilliant Tleane" userId="17b35a9d-d403-4430-92ac-0fd18ec93b8e" providerId="ADAL" clId="{D7A3B85E-E120-4C2D-8823-1A95D5025564}" dt="2026-03-08T14:39:21.122" v="2783" actId="20577"/>
          <ac:spMkLst>
            <pc:docMk/>
            <pc:sldMk cId="1625509633" sldId="289"/>
            <ac:spMk id="2" creationId="{F170C740-E807-1B04-DF0B-8550C0AA881C}"/>
          </ac:spMkLst>
        </pc:spChg>
        <pc:spChg chg="mod">
          <ac:chgData name="Brilliant Tleane" userId="17b35a9d-d403-4430-92ac-0fd18ec93b8e" providerId="ADAL" clId="{D7A3B85E-E120-4C2D-8823-1A95D5025564}" dt="2026-03-05T19:34:10.719" v="1692" actId="20577"/>
          <ac:spMkLst>
            <pc:docMk/>
            <pc:sldMk cId="1625509633" sldId="289"/>
            <ac:spMk id="4" creationId="{30E71556-A039-9568-7B70-D3BB31847FD5}"/>
          </ac:spMkLst>
        </pc:spChg>
        <pc:picChg chg="add mod ord">
          <ac:chgData name="Brilliant Tleane" userId="17b35a9d-d403-4430-92ac-0fd18ec93b8e" providerId="ADAL" clId="{D7A3B85E-E120-4C2D-8823-1A95D5025564}" dt="2026-03-08T09:55:50.268" v="2721" actId="14100"/>
          <ac:picMkLst>
            <pc:docMk/>
            <pc:sldMk cId="1625509633" sldId="289"/>
            <ac:picMk id="8" creationId="{D521A7B9-23BF-23FA-EEBB-6AD7552AC2DF}"/>
          </ac:picMkLst>
        </pc:picChg>
      </pc:sldChg>
      <pc:sldChg chg="addSp modSp add mod">
        <pc:chgData name="Brilliant Tleane" userId="17b35a9d-d403-4430-92ac-0fd18ec93b8e" providerId="ADAL" clId="{D7A3B85E-E120-4C2D-8823-1A95D5025564}" dt="2026-03-08T17:25:05.219" v="2927" actId="255"/>
        <pc:sldMkLst>
          <pc:docMk/>
          <pc:sldMk cId="1054262289" sldId="291"/>
        </pc:sldMkLst>
        <pc:spChg chg="mod">
          <ac:chgData name="Brilliant Tleane" userId="17b35a9d-d403-4430-92ac-0fd18ec93b8e" providerId="ADAL" clId="{D7A3B85E-E120-4C2D-8823-1A95D5025564}" dt="2026-03-08T17:19:02.580" v="2796" actId="6549"/>
          <ac:spMkLst>
            <pc:docMk/>
            <pc:sldMk cId="1054262289" sldId="291"/>
            <ac:spMk id="2" creationId="{C4BD09AD-8AA6-CF42-BB3F-03FBD72DE56C}"/>
          </ac:spMkLst>
        </pc:spChg>
        <pc:spChg chg="mod">
          <ac:chgData name="Brilliant Tleane" userId="17b35a9d-d403-4430-92ac-0fd18ec93b8e" providerId="ADAL" clId="{D7A3B85E-E120-4C2D-8823-1A95D5025564}" dt="2026-03-08T17:25:05.219" v="2927" actId="255"/>
          <ac:spMkLst>
            <pc:docMk/>
            <pc:sldMk cId="1054262289" sldId="291"/>
            <ac:spMk id="3" creationId="{5B02FA54-9A78-84C1-0F6C-ABAB4B72E450}"/>
          </ac:spMkLst>
        </pc:spChg>
        <pc:spChg chg="mod">
          <ac:chgData name="Brilliant Tleane" userId="17b35a9d-d403-4430-92ac-0fd18ec93b8e" providerId="ADAL" clId="{D7A3B85E-E120-4C2D-8823-1A95D5025564}" dt="2026-03-08T17:24:51.451" v="2926" actId="6549"/>
          <ac:spMkLst>
            <pc:docMk/>
            <pc:sldMk cId="1054262289" sldId="291"/>
            <ac:spMk id="4" creationId="{A3F6E167-51AA-F254-0DD9-8EB27A4796AA}"/>
          </ac:spMkLst>
        </pc:spChg>
        <pc:spChg chg="mod">
          <ac:chgData name="Brilliant Tleane" userId="17b35a9d-d403-4430-92ac-0fd18ec93b8e" providerId="ADAL" clId="{D7A3B85E-E120-4C2D-8823-1A95D5025564}" dt="2026-03-06T12:55:33.739" v="2434" actId="20577"/>
          <ac:spMkLst>
            <pc:docMk/>
            <pc:sldMk cId="1054262289" sldId="291"/>
            <ac:spMk id="5" creationId="{E35942EE-78F1-52B5-08FC-BBE90B9D5193}"/>
          </ac:spMkLst>
        </pc:spChg>
      </pc:sldChg>
      <pc:sldChg chg="delSp modSp add mod">
        <pc:chgData name="Brilliant Tleane" userId="17b35a9d-d403-4430-92ac-0fd18ec93b8e" providerId="ADAL" clId="{D7A3B85E-E120-4C2D-8823-1A95D5025564}" dt="2026-03-05T20:17:19.713" v="2040" actId="20577"/>
        <pc:sldMkLst>
          <pc:docMk/>
          <pc:sldMk cId="1820763449" sldId="295"/>
        </pc:sldMkLst>
        <pc:spChg chg="mod">
          <ac:chgData name="Brilliant Tleane" userId="17b35a9d-d403-4430-92ac-0fd18ec93b8e" providerId="ADAL" clId="{D7A3B85E-E120-4C2D-8823-1A95D5025564}" dt="2026-03-05T20:17:19.713" v="2040" actId="20577"/>
          <ac:spMkLst>
            <pc:docMk/>
            <pc:sldMk cId="1820763449" sldId="295"/>
            <ac:spMk id="2" creationId="{E5C12425-9A21-3D5F-61F3-22EFB7178AB7}"/>
          </ac:spMkLst>
        </pc:spChg>
        <pc:spChg chg="mod">
          <ac:chgData name="Brilliant Tleane" userId="17b35a9d-d403-4430-92ac-0fd18ec93b8e" providerId="ADAL" clId="{D7A3B85E-E120-4C2D-8823-1A95D5025564}" dt="2026-03-05T19:43:06.359" v="1869" actId="20577"/>
          <ac:spMkLst>
            <pc:docMk/>
            <pc:sldMk cId="1820763449" sldId="295"/>
            <ac:spMk id="4" creationId="{6892401A-F640-74A4-8399-819FB3E36489}"/>
          </ac:spMkLst>
        </pc:spChg>
      </pc:sldChg>
      <pc:sldChg chg="addSp delSp modSp add mod ord">
        <pc:chgData name="Brilliant Tleane" userId="17b35a9d-d403-4430-92ac-0fd18ec93b8e" providerId="ADAL" clId="{D7A3B85E-E120-4C2D-8823-1A95D5025564}" dt="2026-03-09T15:31:19.232" v="2935" actId="14100"/>
        <pc:sldMkLst>
          <pc:docMk/>
          <pc:sldMk cId="530497481" sldId="296"/>
        </pc:sldMkLst>
        <pc:spChg chg="mod">
          <ac:chgData name="Brilliant Tleane" userId="17b35a9d-d403-4430-92ac-0fd18ec93b8e" providerId="ADAL" clId="{D7A3B85E-E120-4C2D-8823-1A95D5025564}" dt="2026-03-05T20:07:22.681" v="1923" actId="14100"/>
          <ac:spMkLst>
            <pc:docMk/>
            <pc:sldMk cId="530497481" sldId="296"/>
            <ac:spMk id="3" creationId="{C9CD03A6-1872-5F5D-979F-8EAFA7E97139}"/>
          </ac:spMkLst>
        </pc:spChg>
        <pc:picChg chg="add mod">
          <ac:chgData name="Brilliant Tleane" userId="17b35a9d-d403-4430-92ac-0fd18ec93b8e" providerId="ADAL" clId="{D7A3B85E-E120-4C2D-8823-1A95D5025564}" dt="2026-03-09T15:31:19.232" v="2935" actId="14100"/>
          <ac:picMkLst>
            <pc:docMk/>
            <pc:sldMk cId="530497481" sldId="296"/>
            <ac:picMk id="4" creationId="{35DFACA2-250E-E63F-AE47-AFC57D65C84E}"/>
          </ac:picMkLst>
        </pc:picChg>
      </pc:sldChg>
      <pc:sldChg chg="addSp delSp modSp add mod ord">
        <pc:chgData name="Brilliant Tleane" userId="17b35a9d-d403-4430-92ac-0fd18ec93b8e" providerId="ADAL" clId="{D7A3B85E-E120-4C2D-8823-1A95D5025564}" dt="2026-03-12T08:54:40.645" v="3392" actId="113"/>
        <pc:sldMkLst>
          <pc:docMk/>
          <pc:sldMk cId="1642019970" sldId="297"/>
        </pc:sldMkLst>
        <pc:spChg chg="mod">
          <ac:chgData name="Brilliant Tleane" userId="17b35a9d-d403-4430-92ac-0fd18ec93b8e" providerId="ADAL" clId="{D7A3B85E-E120-4C2D-8823-1A95D5025564}" dt="2026-03-05T20:09:21.494" v="1969" actId="20577"/>
          <ac:spMkLst>
            <pc:docMk/>
            <pc:sldMk cId="1642019970" sldId="297"/>
            <ac:spMk id="3" creationId="{937A8788-2469-39C4-0E89-CFC4CFF50541}"/>
          </ac:spMkLst>
        </pc:spChg>
        <pc:spChg chg="add mod">
          <ac:chgData name="Brilliant Tleane" userId="17b35a9d-d403-4430-92ac-0fd18ec93b8e" providerId="ADAL" clId="{D7A3B85E-E120-4C2D-8823-1A95D5025564}" dt="2026-03-12T08:54:15.267" v="3391" actId="20577"/>
          <ac:spMkLst>
            <pc:docMk/>
            <pc:sldMk cId="1642019970" sldId="297"/>
            <ac:spMk id="4" creationId="{CB7D70DE-309F-3E1B-C0A7-823172049CC4}"/>
          </ac:spMkLst>
        </pc:spChg>
        <pc:spChg chg="add mod">
          <ac:chgData name="Brilliant Tleane" userId="17b35a9d-d403-4430-92ac-0fd18ec93b8e" providerId="ADAL" clId="{D7A3B85E-E120-4C2D-8823-1A95D5025564}" dt="2026-03-12T08:54:40.645" v="3392" actId="113"/>
          <ac:spMkLst>
            <pc:docMk/>
            <pc:sldMk cId="1642019970" sldId="297"/>
            <ac:spMk id="6" creationId="{8289A440-C68E-E946-0916-12C79B228E72}"/>
          </ac:spMkLst>
        </pc:spChg>
        <pc:picChg chg="add mod">
          <ac:chgData name="Brilliant Tleane" userId="17b35a9d-d403-4430-92ac-0fd18ec93b8e" providerId="ADAL" clId="{D7A3B85E-E120-4C2D-8823-1A95D5025564}" dt="2026-03-05T20:12:32.447" v="2009" actId="1076"/>
          <ac:picMkLst>
            <pc:docMk/>
            <pc:sldMk cId="1642019970" sldId="297"/>
            <ac:picMk id="5" creationId="{E551403F-3ACC-7230-0142-2577FB2051BD}"/>
          </ac:picMkLst>
        </pc:picChg>
      </pc:sldChg>
      <pc:sldChg chg="addSp delSp modSp add mod modAnim">
        <pc:chgData name="Brilliant Tleane" userId="17b35a9d-d403-4430-92ac-0fd18ec93b8e" providerId="ADAL" clId="{D7A3B85E-E120-4C2D-8823-1A95D5025564}" dt="2026-03-12T08:55:54.257" v="3395" actId="14100"/>
        <pc:sldMkLst>
          <pc:docMk/>
          <pc:sldMk cId="3034999679" sldId="298"/>
        </pc:sldMkLst>
        <pc:spChg chg="mod">
          <ac:chgData name="Brilliant Tleane" userId="17b35a9d-d403-4430-92ac-0fd18ec93b8e" providerId="ADAL" clId="{D7A3B85E-E120-4C2D-8823-1A95D5025564}" dt="2026-03-12T08:46:03.177" v="3195" actId="1076"/>
          <ac:spMkLst>
            <pc:docMk/>
            <pc:sldMk cId="3034999679" sldId="298"/>
            <ac:spMk id="2" creationId="{4539BFD1-59D3-1134-D222-0D7DB4B7FA45}"/>
          </ac:spMkLst>
        </pc:spChg>
        <pc:picChg chg="add del mod">
          <ac:chgData name="Brilliant Tleane" userId="17b35a9d-d403-4430-92ac-0fd18ec93b8e" providerId="ADAL" clId="{D7A3B85E-E120-4C2D-8823-1A95D5025564}" dt="2026-03-11T13:42:05.794" v="3159" actId="478"/>
          <ac:picMkLst>
            <pc:docMk/>
            <pc:sldMk cId="3034999679" sldId="298"/>
            <ac:picMk id="4" creationId="{E63ECB89-F87B-E08A-FEDF-4E915DBB7C09}"/>
          </ac:picMkLst>
        </pc:picChg>
        <pc:picChg chg="add mod">
          <ac:chgData name="Brilliant Tleane" userId="17b35a9d-d403-4430-92ac-0fd18ec93b8e" providerId="ADAL" clId="{D7A3B85E-E120-4C2D-8823-1A95D5025564}" dt="2026-03-12T08:47:09.075" v="3205" actId="108"/>
          <ac:picMkLst>
            <pc:docMk/>
            <pc:sldMk cId="3034999679" sldId="298"/>
            <ac:picMk id="4" creationId="{F3D68EAF-E309-5EC5-F310-A02BE79C7957}"/>
          </ac:picMkLst>
        </pc:picChg>
        <pc:picChg chg="add mod">
          <ac:chgData name="Brilliant Tleane" userId="17b35a9d-d403-4430-92ac-0fd18ec93b8e" providerId="ADAL" clId="{D7A3B85E-E120-4C2D-8823-1A95D5025564}" dt="2026-03-12T08:55:54.257" v="3395" actId="14100"/>
          <ac:picMkLst>
            <pc:docMk/>
            <pc:sldMk cId="3034999679" sldId="298"/>
            <ac:picMk id="1026" creationId="{263626ED-EA8C-1B79-CA54-E2F9473517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14/03/2026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134301" y="1575582"/>
            <a:ext cx="5701725" cy="2333597"/>
          </a:xfrm>
        </p:spPr>
        <p:txBody>
          <a:bodyPr/>
          <a:lstStyle/>
          <a:p>
            <a:br>
              <a:rPr lang="en-ZA" sz="4000" dirty="0"/>
            </a:br>
            <a:br>
              <a:rPr lang="en-ZA" sz="4000" dirty="0"/>
            </a:br>
            <a:br>
              <a:rPr lang="en-ZA" sz="4000" dirty="0"/>
            </a:br>
            <a:br>
              <a:rPr lang="en-ZA" sz="4000" dirty="0"/>
            </a:br>
            <a:br>
              <a:rPr lang="en-ZA" sz="4000" dirty="0"/>
            </a:br>
            <a:r>
              <a:rPr lang="en-ZA" sz="4000" dirty="0"/>
              <a:t>HR &amp; Payroll </a:t>
            </a:r>
            <a:r>
              <a:rPr lang="en-US" sz="4000" dirty="0" err="1"/>
              <a:t>Modernisation</a:t>
            </a:r>
            <a:r>
              <a:rPr lang="en-US" sz="4000" dirty="0"/>
              <a:t> and Agentic AI POC</a:t>
            </a:r>
            <a:br>
              <a:rPr lang="en-ZA" sz="4000" dirty="0"/>
            </a:br>
            <a:endParaRPr lang="en-GB" sz="2000"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a:xfrm>
            <a:off x="3134300" y="3514725"/>
            <a:ext cx="5701725" cy="371632"/>
          </a:xfrm>
        </p:spPr>
        <p:txBody>
          <a:bodyPr/>
          <a:lstStyle/>
          <a:p>
            <a:pPr>
              <a:lnSpc>
                <a:spcPts val="1660"/>
              </a:lnSpc>
            </a:pPr>
            <a:r>
              <a:rPr lang="en-GB" sz="1400" dirty="0"/>
              <a:t>Presenter: Brilliant  Tleane</a:t>
            </a:r>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1E821-C22F-481D-B529-3C4E6C23B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82351-474A-9EE4-F93A-246A56A11736}"/>
              </a:ext>
            </a:extLst>
          </p:cNvPr>
          <p:cNvSpPr>
            <a:spLocks noGrp="1"/>
          </p:cNvSpPr>
          <p:nvPr>
            <p:ph type="title"/>
          </p:nvPr>
        </p:nvSpPr>
        <p:spPr/>
        <p:txBody>
          <a:bodyPr/>
          <a:lstStyle/>
          <a:p>
            <a:r>
              <a:rPr lang="en-US" sz="3600" dirty="0"/>
              <a:t>Agentic AI  </a:t>
            </a:r>
            <a:br>
              <a:rPr lang="en-US" dirty="0"/>
            </a:br>
            <a:endParaRPr lang="en-GB" dirty="0"/>
          </a:p>
        </p:txBody>
      </p:sp>
    </p:spTree>
    <p:extLst>
      <p:ext uri="{BB962C8B-B14F-4D97-AF65-F5344CB8AC3E}">
        <p14:creationId xmlns:p14="http://schemas.microsoft.com/office/powerpoint/2010/main" val="288987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E77A-9D83-58B6-CC7E-97B743F18F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7D70DE-309F-3E1B-C0A7-823172049CC4}"/>
              </a:ext>
            </a:extLst>
          </p:cNvPr>
          <p:cNvSpPr txBox="1"/>
          <p:nvPr/>
        </p:nvSpPr>
        <p:spPr>
          <a:xfrm>
            <a:off x="4172201" y="2267265"/>
            <a:ext cx="4572001" cy="2031325"/>
          </a:xfrm>
          <a:prstGeom prst="rect">
            <a:avLst/>
          </a:prstGeom>
          <a:solidFill>
            <a:schemeClr val="bg1"/>
          </a:solidFill>
          <a:effectLst/>
        </p:spPr>
        <p:txBody>
          <a:bodyPr wrap="square" rtlCol="0">
            <a:spAutoFit/>
          </a:bodyPr>
          <a:lstStyle/>
          <a:p>
            <a:r>
              <a:rPr lang="en-ZA" sz="1400" b="1" dirty="0"/>
              <a:t>Key Capabilities</a:t>
            </a:r>
            <a:r>
              <a:rPr lang="en-GB" sz="1400" b="1" dirty="0"/>
              <a:t>: </a:t>
            </a:r>
          </a:p>
          <a:p>
            <a:endParaRPr lang="en-GB" sz="1400" dirty="0"/>
          </a:p>
          <a:p>
            <a:pPr marL="742950" lvl="1" indent="-285750">
              <a:buFont typeface="Arial" panose="020B0604020202020204" pitchFamily="34" charset="0"/>
              <a:buChar char="•"/>
            </a:pPr>
            <a:r>
              <a:rPr lang="en-ZA" sz="1400" dirty="0"/>
              <a:t>Autonomous Decision Making</a:t>
            </a:r>
          </a:p>
          <a:p>
            <a:pPr marL="742950" lvl="1" indent="-285750">
              <a:buFont typeface="Arial" panose="020B0604020202020204" pitchFamily="34" charset="0"/>
              <a:buChar char="•"/>
            </a:pPr>
            <a:r>
              <a:rPr lang="en-ZA" sz="1400" dirty="0"/>
              <a:t>Understand Natural Language </a:t>
            </a:r>
          </a:p>
          <a:p>
            <a:pPr marL="742950" lvl="1" indent="-285750">
              <a:buFont typeface="Arial" panose="020B0604020202020204" pitchFamily="34" charset="0"/>
              <a:buChar char="•"/>
            </a:pPr>
            <a:r>
              <a:rPr lang="en-ZA" sz="1400" dirty="0"/>
              <a:t>Task Automation </a:t>
            </a:r>
          </a:p>
          <a:p>
            <a:pPr marL="742950" lvl="1" indent="-285750">
              <a:buFont typeface="Arial" panose="020B0604020202020204" pitchFamily="34" charset="0"/>
              <a:buChar char="•"/>
            </a:pPr>
            <a:r>
              <a:rPr lang="en-ZA" sz="1400" dirty="0"/>
              <a:t>Proactive Assistance </a:t>
            </a:r>
          </a:p>
          <a:p>
            <a:pPr marL="742950" lvl="1" indent="-285750">
              <a:buFont typeface="Arial" panose="020B0604020202020204" pitchFamily="34" charset="0"/>
              <a:buChar char="•"/>
            </a:pPr>
            <a:endParaRPr lang="en-ZA" sz="1400" dirty="0"/>
          </a:p>
          <a:p>
            <a:r>
              <a:rPr lang="en-US" sz="1400" dirty="0"/>
              <a:t>Agentic AI adapts and optimizes towards goals.</a:t>
            </a:r>
          </a:p>
          <a:p>
            <a:endParaRPr lang="en-US" sz="1400" dirty="0"/>
          </a:p>
        </p:txBody>
      </p:sp>
      <p:pic>
        <p:nvPicPr>
          <p:cNvPr id="5" name="Picture 2" descr="Agentic AI - Everything You Need to Know">
            <a:extLst>
              <a:ext uri="{FF2B5EF4-FFF2-40B4-BE49-F238E27FC236}">
                <a16:creationId xmlns:a16="http://schemas.microsoft.com/office/drawing/2014/main" id="{E551403F-3ACC-7230-0142-2577FB205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277938"/>
            <a:ext cx="3580039" cy="307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89A440-C68E-E946-0916-12C79B228E72}"/>
              </a:ext>
            </a:extLst>
          </p:cNvPr>
          <p:cNvSpPr txBox="1"/>
          <p:nvPr/>
        </p:nvSpPr>
        <p:spPr>
          <a:xfrm>
            <a:off x="4172201" y="1277938"/>
            <a:ext cx="4572000" cy="738664"/>
          </a:xfrm>
          <a:prstGeom prst="rect">
            <a:avLst/>
          </a:prstGeom>
          <a:solidFill>
            <a:schemeClr val="bg1"/>
          </a:solidFill>
          <a:effectLst/>
        </p:spPr>
        <p:txBody>
          <a:bodyPr wrap="square">
            <a:spAutoFit/>
          </a:bodyPr>
          <a:lstStyle/>
          <a:p>
            <a:r>
              <a:rPr lang="en-US" sz="1400" b="1" dirty="0"/>
              <a:t>DEFINITION </a:t>
            </a:r>
          </a:p>
          <a:p>
            <a:r>
              <a:rPr lang="en-ZA" sz="1400" dirty="0"/>
              <a:t>AI systems that can plan, execute multi-step tasks, reason over goals, and take autonomous actions under constraints.</a:t>
            </a:r>
            <a:endParaRPr lang="en-US" sz="1400" dirty="0"/>
          </a:p>
        </p:txBody>
      </p:sp>
      <p:sp>
        <p:nvSpPr>
          <p:cNvPr id="2" name="Title 8">
            <a:extLst>
              <a:ext uri="{FF2B5EF4-FFF2-40B4-BE49-F238E27FC236}">
                <a16:creationId xmlns:a16="http://schemas.microsoft.com/office/drawing/2014/main" id="{D06857BF-E2F2-F7C7-8C21-0AC73232A4DF}"/>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About Agentic AI </a:t>
            </a:r>
          </a:p>
        </p:txBody>
      </p:sp>
      <p:sp>
        <p:nvSpPr>
          <p:cNvPr id="7" name="Rectangle 6">
            <a:extLst>
              <a:ext uri="{FF2B5EF4-FFF2-40B4-BE49-F238E27FC236}">
                <a16:creationId xmlns:a16="http://schemas.microsoft.com/office/drawing/2014/main" id="{7CCE6D91-FECB-F853-3F58-371AE895BBC5}"/>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201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CBB6BF-6C5B-EE8D-B753-46589F4D1124}"/>
              </a:ext>
            </a:extLst>
          </p:cNvPr>
          <p:cNvSpPr>
            <a:spLocks noGrp="1"/>
          </p:cNvSpPr>
          <p:nvPr>
            <p:ph sz="quarter" idx="16"/>
          </p:nvPr>
        </p:nvSpPr>
        <p:spPr>
          <a:xfrm>
            <a:off x="394652" y="1115095"/>
            <a:ext cx="3942216" cy="3025458"/>
          </a:xfrm>
        </p:spPr>
        <p:txBody>
          <a:bodyPr/>
          <a:lstStyle/>
          <a:p>
            <a:r>
              <a:rPr lang="en-US" sz="1400" b="1" dirty="0">
                <a:solidFill>
                  <a:schemeClr val="tx1">
                    <a:lumMod val="75000"/>
                  </a:schemeClr>
                </a:solidFill>
              </a:rPr>
              <a:t>With AI:</a:t>
            </a:r>
          </a:p>
          <a:p>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Conversational self-service</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Reduced support dependency</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Improved user experience</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Performs proactive interventions</a:t>
            </a:r>
            <a:endParaRPr lang="en-US" sz="1400" dirty="0">
              <a:solidFill>
                <a:schemeClr val="tx1">
                  <a:lumMod val="75000"/>
                </a:schemeClr>
              </a:solidFill>
            </a:endParaRP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Reduce higher training costs</a:t>
            </a:r>
          </a:p>
          <a:p>
            <a:pPr lvl="1"/>
            <a:endParaRPr lang="en-GB" dirty="0"/>
          </a:p>
        </p:txBody>
      </p:sp>
      <p:pic>
        <p:nvPicPr>
          <p:cNvPr id="6" name="Picture 5">
            <a:extLst>
              <a:ext uri="{FF2B5EF4-FFF2-40B4-BE49-F238E27FC236}">
                <a16:creationId xmlns:a16="http://schemas.microsoft.com/office/drawing/2014/main" id="{BE2C5F97-62F7-CAB1-DEF0-0E07013CFEF3}"/>
              </a:ext>
            </a:extLst>
          </p:cNvPr>
          <p:cNvPicPr>
            <a:picLocks noChangeAspect="1"/>
          </p:cNvPicPr>
          <p:nvPr/>
        </p:nvPicPr>
        <p:blipFill>
          <a:blip r:embed="rId2"/>
          <a:stretch>
            <a:fillRect/>
          </a:stretch>
        </p:blipFill>
        <p:spPr>
          <a:xfrm>
            <a:off x="4807133" y="1062873"/>
            <a:ext cx="3102427" cy="3129903"/>
          </a:xfrm>
          <a:prstGeom prst="rect">
            <a:avLst/>
          </a:prstGeom>
        </p:spPr>
      </p:pic>
      <p:sp>
        <p:nvSpPr>
          <p:cNvPr id="3" name="Title 8">
            <a:extLst>
              <a:ext uri="{FF2B5EF4-FFF2-40B4-BE49-F238E27FC236}">
                <a16:creationId xmlns:a16="http://schemas.microsoft.com/office/drawing/2014/main" id="{00B7ADEA-B719-4F53-40CD-5D8AC986328D}"/>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Why Add Agentic AI?</a:t>
            </a:r>
          </a:p>
        </p:txBody>
      </p:sp>
      <p:sp>
        <p:nvSpPr>
          <p:cNvPr id="5" name="Rectangle 4">
            <a:extLst>
              <a:ext uri="{FF2B5EF4-FFF2-40B4-BE49-F238E27FC236}">
                <a16:creationId xmlns:a16="http://schemas.microsoft.com/office/drawing/2014/main" id="{1A13014A-0C18-2D1E-F2FE-B536582ACFB9}"/>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31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8130-92FD-06EE-B955-4A6C61B96D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70C740-E807-1B04-DF0B-8550C0AA881C}"/>
              </a:ext>
            </a:extLst>
          </p:cNvPr>
          <p:cNvSpPr>
            <a:spLocks noGrp="1"/>
          </p:cNvSpPr>
          <p:nvPr>
            <p:ph sz="quarter" idx="16"/>
          </p:nvPr>
        </p:nvSpPr>
        <p:spPr>
          <a:xfrm>
            <a:off x="4572000" y="1277938"/>
            <a:ext cx="4264024" cy="3090862"/>
          </a:xfrm>
        </p:spPr>
        <p:txBody>
          <a:bodyPr/>
          <a:lstStyle/>
          <a:p>
            <a:pPr marL="285750" indent="-285750">
              <a:buFont typeface="Arial" panose="020B0604020202020204" pitchFamily="34" charset="0"/>
              <a:buChar char="•"/>
            </a:pPr>
            <a:r>
              <a:rPr lang="en-US" sz="1400" dirty="0">
                <a:solidFill>
                  <a:schemeClr val="tx1">
                    <a:lumMod val="75000"/>
                  </a:schemeClr>
                </a:solidFill>
              </a:rPr>
              <a:t>Intelligent Navigation</a:t>
            </a:r>
          </a:p>
          <a:p>
            <a:endParaRPr lang="en-US" sz="1400" dirty="0">
              <a:solidFill>
                <a:schemeClr val="tx1">
                  <a:lumMod val="75000"/>
                </a:schemeClr>
              </a:solidFill>
            </a:endParaRP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Leave Balance Enquiry</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Proactive Leave Reminders</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Leave Application Assistance</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Overlapping Leave </a:t>
            </a:r>
            <a:r>
              <a:rPr lang="en-US" sz="1400">
                <a:solidFill>
                  <a:schemeClr val="tx1">
                    <a:lumMod val="75000"/>
                  </a:schemeClr>
                </a:solidFill>
              </a:rPr>
              <a:t>Detection </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Duplicate ID Detection</a:t>
            </a:r>
          </a:p>
          <a:p>
            <a:endParaRPr lang="en-ZA" b="1" dirty="0">
              <a:solidFill>
                <a:schemeClr val="tx1">
                  <a:lumMod val="75000"/>
                </a:schemeClr>
              </a:solidFill>
            </a:endParaRPr>
          </a:p>
        </p:txBody>
      </p:sp>
      <p:pic>
        <p:nvPicPr>
          <p:cNvPr id="8" name="Picture Placeholder 7">
            <a:extLst>
              <a:ext uri="{FF2B5EF4-FFF2-40B4-BE49-F238E27FC236}">
                <a16:creationId xmlns:a16="http://schemas.microsoft.com/office/drawing/2014/main" id="{D521A7B9-23BF-23FA-EEBB-6AD7552AC2DF}"/>
              </a:ext>
            </a:extLst>
          </p:cNvPr>
          <p:cNvPicPr>
            <a:picLocks noGrp="1" noChangeAspect="1"/>
          </p:cNvPicPr>
          <p:nvPr>
            <p:ph type="pic" sz="quarter" idx="15"/>
          </p:nvPr>
        </p:nvPicPr>
        <p:blipFill>
          <a:blip r:embed="rId2"/>
          <a:srcRect l="3529" r="3529"/>
          <a:stretch/>
        </p:blipFill>
        <p:spPr>
          <a:xfrm>
            <a:off x="303213" y="1277938"/>
            <a:ext cx="3837713" cy="3090862"/>
          </a:xfrm>
          <a:prstGeom prst="rect">
            <a:avLst/>
          </a:prstGeom>
          <a:solidFill>
            <a:srgbClr val="5F6369">
              <a:lumMod val="20000"/>
              <a:lumOff val="80000"/>
            </a:srgbClr>
          </a:solidFill>
        </p:spPr>
      </p:pic>
      <p:sp>
        <p:nvSpPr>
          <p:cNvPr id="3" name="Title 8">
            <a:extLst>
              <a:ext uri="{FF2B5EF4-FFF2-40B4-BE49-F238E27FC236}">
                <a16:creationId xmlns:a16="http://schemas.microsoft.com/office/drawing/2014/main" id="{50D68ABA-B008-2D21-C637-C85AD523E133}"/>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AI Use Cases</a:t>
            </a:r>
          </a:p>
        </p:txBody>
      </p:sp>
      <p:sp>
        <p:nvSpPr>
          <p:cNvPr id="5" name="Rectangle 4">
            <a:extLst>
              <a:ext uri="{FF2B5EF4-FFF2-40B4-BE49-F238E27FC236}">
                <a16:creationId xmlns:a16="http://schemas.microsoft.com/office/drawing/2014/main" id="{CF55FBF8-1FE1-4FEF-D61D-E05057A30C03}"/>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550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B1B3E-1B18-C62B-AB22-D2540B4C0A84}"/>
              </a:ext>
            </a:extLst>
          </p:cNvPr>
          <p:cNvPicPr>
            <a:picLocks noChangeAspect="1"/>
          </p:cNvPicPr>
          <p:nvPr/>
        </p:nvPicPr>
        <p:blipFill>
          <a:blip r:embed="rId2"/>
          <a:stretch>
            <a:fillRect/>
          </a:stretch>
        </p:blipFill>
        <p:spPr>
          <a:xfrm>
            <a:off x="310247" y="1007535"/>
            <a:ext cx="1976256" cy="3314911"/>
          </a:xfrm>
          <a:prstGeom prst="rect">
            <a:avLst/>
          </a:prstGeom>
        </p:spPr>
      </p:pic>
      <p:pic>
        <p:nvPicPr>
          <p:cNvPr id="8" name="Picture 7">
            <a:extLst>
              <a:ext uri="{FF2B5EF4-FFF2-40B4-BE49-F238E27FC236}">
                <a16:creationId xmlns:a16="http://schemas.microsoft.com/office/drawing/2014/main" id="{C1917883-974F-5D6E-CFBB-E3B7CA8C6974}"/>
              </a:ext>
            </a:extLst>
          </p:cNvPr>
          <p:cNvPicPr>
            <a:picLocks noChangeAspect="1"/>
          </p:cNvPicPr>
          <p:nvPr/>
        </p:nvPicPr>
        <p:blipFill>
          <a:blip r:embed="rId3"/>
          <a:stretch>
            <a:fillRect/>
          </a:stretch>
        </p:blipFill>
        <p:spPr>
          <a:xfrm>
            <a:off x="2467673" y="1007535"/>
            <a:ext cx="2023745" cy="3314911"/>
          </a:xfrm>
          <a:prstGeom prst="rect">
            <a:avLst/>
          </a:prstGeom>
        </p:spPr>
      </p:pic>
      <p:pic>
        <p:nvPicPr>
          <p:cNvPr id="12" name="Picture 11">
            <a:extLst>
              <a:ext uri="{FF2B5EF4-FFF2-40B4-BE49-F238E27FC236}">
                <a16:creationId xmlns:a16="http://schemas.microsoft.com/office/drawing/2014/main" id="{77DECE30-D2BB-A3B8-0EDE-812860F46F79}"/>
              </a:ext>
            </a:extLst>
          </p:cNvPr>
          <p:cNvPicPr>
            <a:picLocks noChangeAspect="1"/>
          </p:cNvPicPr>
          <p:nvPr/>
        </p:nvPicPr>
        <p:blipFill>
          <a:blip r:embed="rId4"/>
          <a:stretch>
            <a:fillRect/>
          </a:stretch>
        </p:blipFill>
        <p:spPr>
          <a:xfrm>
            <a:off x="4710509" y="1007534"/>
            <a:ext cx="2005373" cy="3314911"/>
          </a:xfrm>
          <a:prstGeom prst="rect">
            <a:avLst/>
          </a:prstGeom>
        </p:spPr>
      </p:pic>
      <p:pic>
        <p:nvPicPr>
          <p:cNvPr id="16" name="Picture 15">
            <a:extLst>
              <a:ext uri="{FF2B5EF4-FFF2-40B4-BE49-F238E27FC236}">
                <a16:creationId xmlns:a16="http://schemas.microsoft.com/office/drawing/2014/main" id="{F55C47DD-FB68-A8C7-DCE1-495C2349ADCF}"/>
              </a:ext>
            </a:extLst>
          </p:cNvPr>
          <p:cNvPicPr>
            <a:picLocks noChangeAspect="1"/>
          </p:cNvPicPr>
          <p:nvPr/>
        </p:nvPicPr>
        <p:blipFill>
          <a:blip r:embed="rId5"/>
          <a:stretch>
            <a:fillRect/>
          </a:stretch>
        </p:blipFill>
        <p:spPr>
          <a:xfrm>
            <a:off x="6934973" y="983830"/>
            <a:ext cx="1956707" cy="3362320"/>
          </a:xfrm>
          <a:prstGeom prst="rect">
            <a:avLst/>
          </a:prstGeom>
        </p:spPr>
      </p:pic>
      <p:sp>
        <p:nvSpPr>
          <p:cNvPr id="3" name="Title 8">
            <a:extLst>
              <a:ext uri="{FF2B5EF4-FFF2-40B4-BE49-F238E27FC236}">
                <a16:creationId xmlns:a16="http://schemas.microsoft.com/office/drawing/2014/main" id="{57E3AD17-B0D9-B4C3-F0A8-9E63F483AA72}"/>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AI POC (Staff)</a:t>
            </a:r>
          </a:p>
        </p:txBody>
      </p:sp>
      <p:sp>
        <p:nvSpPr>
          <p:cNvPr id="5" name="Rectangle 4">
            <a:extLst>
              <a:ext uri="{FF2B5EF4-FFF2-40B4-BE49-F238E27FC236}">
                <a16:creationId xmlns:a16="http://schemas.microsoft.com/office/drawing/2014/main" id="{07191C11-2D46-E44E-D08C-04179D18E501}"/>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17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AF37-A645-5E38-6D82-E13F36FC03C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63626ED-EA8C-1B79-CA54-E2F947351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401" y="1045544"/>
            <a:ext cx="2502718" cy="3421953"/>
          </a:xfrm>
          <a:prstGeom prst="rect">
            <a:avLst/>
          </a:prstGeom>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D68EAF-E309-5EC5-F310-A02BE79C7957}"/>
              </a:ext>
            </a:extLst>
          </p:cNvPr>
          <p:cNvPicPr>
            <a:picLocks noChangeAspect="1"/>
          </p:cNvPicPr>
          <p:nvPr/>
        </p:nvPicPr>
        <p:blipFill>
          <a:blip r:embed="rId3"/>
          <a:stretch>
            <a:fillRect/>
          </a:stretch>
        </p:blipFill>
        <p:spPr>
          <a:xfrm>
            <a:off x="2000071" y="1045544"/>
            <a:ext cx="2571930" cy="3421953"/>
          </a:xfrm>
          <a:prstGeom prst="rect">
            <a:avLst/>
          </a:prstGeom>
        </p:spPr>
      </p:pic>
      <p:sp>
        <p:nvSpPr>
          <p:cNvPr id="3" name="Title 8">
            <a:extLst>
              <a:ext uri="{FF2B5EF4-FFF2-40B4-BE49-F238E27FC236}">
                <a16:creationId xmlns:a16="http://schemas.microsoft.com/office/drawing/2014/main" id="{9BEDEA0C-F230-2280-6852-7F8E2CEC6E12}"/>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AI POC (Manager)</a:t>
            </a:r>
          </a:p>
        </p:txBody>
      </p:sp>
      <p:sp>
        <p:nvSpPr>
          <p:cNvPr id="5" name="Rectangle 4">
            <a:extLst>
              <a:ext uri="{FF2B5EF4-FFF2-40B4-BE49-F238E27FC236}">
                <a16:creationId xmlns:a16="http://schemas.microsoft.com/office/drawing/2014/main" id="{A0B5C574-D6B5-710A-CC67-771CE2A7657B}"/>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49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9BA3-0C45-DFA9-7C71-521349E008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2330318-27FF-2021-3E86-21061D887E69}"/>
              </a:ext>
            </a:extLst>
          </p:cNvPr>
          <p:cNvSpPr/>
          <p:nvPr/>
        </p:nvSpPr>
        <p:spPr>
          <a:xfrm>
            <a:off x="0" y="1266092"/>
            <a:ext cx="3180964" cy="301752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17B18E0-C5C3-568E-E5DD-573E547BFB04}"/>
              </a:ext>
            </a:extLst>
          </p:cNvPr>
          <p:cNvSpPr/>
          <p:nvPr/>
        </p:nvSpPr>
        <p:spPr>
          <a:xfrm>
            <a:off x="3180964" y="1266092"/>
            <a:ext cx="3180964" cy="301752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0A12D11-C3EE-1A04-8B5D-5A28A9EA2DEB}"/>
              </a:ext>
            </a:extLst>
          </p:cNvPr>
          <p:cNvSpPr/>
          <p:nvPr/>
        </p:nvSpPr>
        <p:spPr>
          <a:xfrm>
            <a:off x="6361928" y="1266092"/>
            <a:ext cx="2803798" cy="301752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C4BD09AD-8AA6-CF42-BB3F-03FBD72DE56C}"/>
              </a:ext>
            </a:extLst>
          </p:cNvPr>
          <p:cNvSpPr>
            <a:spLocks noGrp="1"/>
          </p:cNvSpPr>
          <p:nvPr>
            <p:ph sz="quarter" idx="10"/>
          </p:nvPr>
        </p:nvSpPr>
        <p:spPr>
          <a:xfrm>
            <a:off x="303214" y="1456510"/>
            <a:ext cx="2595562" cy="2756262"/>
          </a:xfrm>
          <a:noFill/>
        </p:spPr>
        <p:txBody>
          <a:bodyPr/>
          <a:lstStyle/>
          <a:p>
            <a:pPr algn="ctr"/>
            <a:r>
              <a:rPr lang="en-GB" sz="1400" b="1" dirty="0">
                <a:solidFill>
                  <a:schemeClr val="bg1"/>
                </a:solidFill>
              </a:rPr>
              <a:t>Adapt IT  </a:t>
            </a:r>
          </a:p>
          <a:p>
            <a:pPr algn="ctr"/>
            <a:endParaRPr lang="en-GB" dirty="0">
              <a:solidFill>
                <a:schemeClr val="bg1"/>
              </a:solidFill>
            </a:endParaRPr>
          </a:p>
          <a:p>
            <a:pPr marL="514350" lvl="1" indent="-171450">
              <a:buFont typeface="Arial" panose="020B0604020202020204" pitchFamily="34" charset="0"/>
              <a:buChar char="•"/>
            </a:pPr>
            <a:r>
              <a:rPr lang="en-US" dirty="0">
                <a:solidFill>
                  <a:schemeClr val="bg1"/>
                </a:solidFill>
              </a:rPr>
              <a:t>Enables intelligent platform capabilities.</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Reduces support tickets and operational costs through automated assistance.</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Provides scalable AI solutions that can be deployed across multiple institutions.</a:t>
            </a:r>
          </a:p>
          <a:p>
            <a:pPr algn="ctr"/>
            <a:endParaRPr lang="en-GB" dirty="0"/>
          </a:p>
        </p:txBody>
      </p:sp>
      <p:sp>
        <p:nvSpPr>
          <p:cNvPr id="3" name="Content Placeholder 2">
            <a:extLst>
              <a:ext uri="{FF2B5EF4-FFF2-40B4-BE49-F238E27FC236}">
                <a16:creationId xmlns:a16="http://schemas.microsoft.com/office/drawing/2014/main" id="{5B02FA54-9A78-84C1-0F6C-ABAB4B72E450}"/>
              </a:ext>
            </a:extLst>
          </p:cNvPr>
          <p:cNvSpPr>
            <a:spLocks noGrp="1"/>
          </p:cNvSpPr>
          <p:nvPr>
            <p:ph sz="quarter" idx="11"/>
          </p:nvPr>
        </p:nvSpPr>
        <p:spPr>
          <a:xfrm>
            <a:off x="3180964" y="1456510"/>
            <a:ext cx="2723447" cy="2756262"/>
          </a:xfrm>
          <a:noFill/>
        </p:spPr>
        <p:txBody>
          <a:bodyPr/>
          <a:lstStyle/>
          <a:p>
            <a:pPr algn="ctr"/>
            <a:r>
              <a:rPr lang="en-GB" sz="1400" b="1" dirty="0">
                <a:solidFill>
                  <a:schemeClr val="bg1"/>
                </a:solidFill>
              </a:rPr>
              <a:t>Institution</a:t>
            </a:r>
            <a:r>
              <a:rPr lang="en-GB" sz="1400" dirty="0">
                <a:solidFill>
                  <a:schemeClr val="bg1"/>
                </a:solidFill>
              </a:rPr>
              <a:t> </a:t>
            </a:r>
          </a:p>
          <a:p>
            <a:pPr algn="ctr"/>
            <a:endParaRPr lang="en-GB" dirty="0">
              <a:solidFill>
                <a:schemeClr val="bg1"/>
              </a:solidFill>
            </a:endParaRPr>
          </a:p>
          <a:p>
            <a:pPr marL="514350" lvl="1" indent="-171450">
              <a:buFont typeface="Arial" panose="020B0604020202020204" pitchFamily="34" charset="0"/>
              <a:buChar char="•"/>
            </a:pPr>
            <a:r>
              <a:rPr lang="en-US" dirty="0">
                <a:solidFill>
                  <a:schemeClr val="bg1"/>
                </a:solidFill>
              </a:rPr>
              <a:t>Reduces administrative workload through automated responses </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Improves operational efficiency and service delivery.</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Enhances decision-making with AI-driven insights and alerts.</a:t>
            </a:r>
          </a:p>
        </p:txBody>
      </p:sp>
      <p:sp>
        <p:nvSpPr>
          <p:cNvPr id="4" name="Content Placeholder 3">
            <a:extLst>
              <a:ext uri="{FF2B5EF4-FFF2-40B4-BE49-F238E27FC236}">
                <a16:creationId xmlns:a16="http://schemas.microsoft.com/office/drawing/2014/main" id="{A3F6E167-51AA-F254-0DD9-8EB27A4796AA}"/>
              </a:ext>
            </a:extLst>
          </p:cNvPr>
          <p:cNvSpPr>
            <a:spLocks noGrp="1"/>
          </p:cNvSpPr>
          <p:nvPr>
            <p:ph sz="quarter" idx="12"/>
          </p:nvPr>
        </p:nvSpPr>
        <p:spPr>
          <a:xfrm>
            <a:off x="6234112" y="1456510"/>
            <a:ext cx="2601913" cy="2671353"/>
          </a:xfrm>
          <a:noFill/>
        </p:spPr>
        <p:txBody>
          <a:bodyPr/>
          <a:lstStyle/>
          <a:p>
            <a:pPr algn="ctr"/>
            <a:r>
              <a:rPr lang="en-GB" sz="1400" b="1" dirty="0">
                <a:solidFill>
                  <a:schemeClr val="tx1">
                    <a:lumMod val="75000"/>
                  </a:schemeClr>
                </a:solidFill>
              </a:rPr>
              <a:t>Users</a:t>
            </a:r>
          </a:p>
          <a:p>
            <a:pPr algn="ctr"/>
            <a:endParaRPr lang="en-GB" dirty="0">
              <a:solidFill>
                <a:schemeClr val="tx1">
                  <a:lumMod val="75000"/>
                </a:schemeClr>
              </a:solidFill>
            </a:endParaRPr>
          </a:p>
          <a:p>
            <a:pPr marL="514350" lvl="1" indent="-171450">
              <a:buFont typeface="Arial" panose="020B0604020202020204" pitchFamily="34" charset="0"/>
              <a:buChar char="•"/>
            </a:pPr>
            <a:r>
              <a:rPr lang="en-US" dirty="0">
                <a:solidFill>
                  <a:schemeClr val="tx1">
                    <a:lumMod val="75000"/>
                  </a:schemeClr>
                </a:solidFill>
              </a:rPr>
              <a:t>Provides 24/7 conversational assistance for queries </a:t>
            </a:r>
          </a:p>
          <a:p>
            <a:pPr lvl="1"/>
            <a:endParaRPr lang="en-US" dirty="0">
              <a:solidFill>
                <a:schemeClr val="tx1">
                  <a:lumMod val="75000"/>
                </a:schemeClr>
              </a:solidFill>
            </a:endParaRPr>
          </a:p>
          <a:p>
            <a:pPr marL="514350" lvl="1" indent="-171450">
              <a:buFont typeface="Arial" panose="020B0604020202020204" pitchFamily="34" charset="0"/>
              <a:buChar char="•"/>
            </a:pPr>
            <a:r>
              <a:rPr lang="en-US" dirty="0">
                <a:solidFill>
                  <a:schemeClr val="tx1">
                    <a:lumMod val="75000"/>
                  </a:schemeClr>
                </a:solidFill>
              </a:rPr>
              <a:t>Simplifies navigation of complex systems and services.</a:t>
            </a:r>
          </a:p>
          <a:p>
            <a:pPr marL="514350" lvl="1" indent="-171450">
              <a:buFont typeface="Arial" panose="020B0604020202020204" pitchFamily="34" charset="0"/>
              <a:buChar char="•"/>
            </a:pPr>
            <a:endParaRPr lang="en-US" dirty="0">
              <a:solidFill>
                <a:schemeClr val="tx1">
                  <a:lumMod val="75000"/>
                </a:schemeClr>
              </a:solidFill>
            </a:endParaRPr>
          </a:p>
          <a:p>
            <a:pPr marL="514350" lvl="1" indent="-171450">
              <a:buFont typeface="Arial" panose="020B0604020202020204" pitchFamily="34" charset="0"/>
              <a:buChar char="•"/>
            </a:pPr>
            <a:r>
              <a:rPr lang="en-US" dirty="0">
                <a:solidFill>
                  <a:schemeClr val="tx1">
                    <a:lumMod val="75000"/>
                  </a:schemeClr>
                </a:solidFill>
              </a:rPr>
              <a:t>Enables faster access to info and Improves overall digital experience and satisfaction.</a:t>
            </a:r>
            <a:endParaRPr lang="en-GB" dirty="0">
              <a:solidFill>
                <a:schemeClr val="tx1">
                  <a:lumMod val="75000"/>
                </a:schemeClr>
              </a:solidFill>
            </a:endParaRPr>
          </a:p>
        </p:txBody>
      </p:sp>
      <p:sp>
        <p:nvSpPr>
          <p:cNvPr id="6" name="Title 8">
            <a:extLst>
              <a:ext uri="{FF2B5EF4-FFF2-40B4-BE49-F238E27FC236}">
                <a16:creationId xmlns:a16="http://schemas.microsoft.com/office/drawing/2014/main" id="{2D36C474-83D7-A71B-14EB-0E4BC8022F2A}"/>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AI Benefits</a:t>
            </a:r>
          </a:p>
        </p:txBody>
      </p:sp>
      <p:sp>
        <p:nvSpPr>
          <p:cNvPr id="7" name="Rectangle 6">
            <a:extLst>
              <a:ext uri="{FF2B5EF4-FFF2-40B4-BE49-F238E27FC236}">
                <a16:creationId xmlns:a16="http://schemas.microsoft.com/office/drawing/2014/main" id="{47099139-07FB-B87B-E2DF-2DCB127AAE5F}"/>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426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0DDD-932C-E83E-78F2-044DD76054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DFACA2-250E-E63F-AE47-AFC57D65C84E}"/>
              </a:ext>
            </a:extLst>
          </p:cNvPr>
          <p:cNvPicPr>
            <a:picLocks noChangeAspect="1"/>
          </p:cNvPicPr>
          <p:nvPr/>
        </p:nvPicPr>
        <p:blipFill>
          <a:blip r:embed="rId2"/>
          <a:stretch>
            <a:fillRect/>
          </a:stretch>
        </p:blipFill>
        <p:spPr>
          <a:xfrm>
            <a:off x="303213" y="1116874"/>
            <a:ext cx="8024358" cy="3383280"/>
          </a:xfrm>
          <a:prstGeom prst="rect">
            <a:avLst/>
          </a:prstGeom>
        </p:spPr>
      </p:pic>
      <p:sp>
        <p:nvSpPr>
          <p:cNvPr id="2" name="Title 8">
            <a:extLst>
              <a:ext uri="{FF2B5EF4-FFF2-40B4-BE49-F238E27FC236}">
                <a16:creationId xmlns:a16="http://schemas.microsoft.com/office/drawing/2014/main" id="{2778A722-673B-624B-D780-BD29C7FF973C}"/>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Security and Data Protection</a:t>
            </a:r>
          </a:p>
        </p:txBody>
      </p:sp>
      <p:sp>
        <p:nvSpPr>
          <p:cNvPr id="5" name="Rectangle 4">
            <a:extLst>
              <a:ext uri="{FF2B5EF4-FFF2-40B4-BE49-F238E27FC236}">
                <a16:creationId xmlns:a16="http://schemas.microsoft.com/office/drawing/2014/main" id="{3B4BEBAE-20F3-792F-D6BA-9685DB0F8C6C}"/>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049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0987-E6B8-39AB-BDF2-D368BB1495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12425-9A21-3D5F-61F3-22EFB7178AB7}"/>
              </a:ext>
            </a:extLst>
          </p:cNvPr>
          <p:cNvSpPr>
            <a:spLocks noGrp="1"/>
          </p:cNvSpPr>
          <p:nvPr>
            <p:ph sz="quarter" idx="16"/>
          </p:nvPr>
        </p:nvSpPr>
        <p:spPr>
          <a:xfrm>
            <a:off x="303214" y="1277938"/>
            <a:ext cx="8532812" cy="3090862"/>
          </a:xfrm>
        </p:spPr>
        <p:txBody>
          <a:bodyPr/>
          <a:lstStyle/>
          <a:p>
            <a:pPr algn="ctr"/>
            <a:endParaRPr lang="en-ZA" b="1" dirty="0">
              <a:solidFill>
                <a:schemeClr val="tx1">
                  <a:lumMod val="75000"/>
                </a:schemeClr>
              </a:solidFill>
            </a:endParaRPr>
          </a:p>
          <a:p>
            <a:pPr algn="ctr"/>
            <a:r>
              <a:rPr lang="en-US" dirty="0"/>
              <a:t>     </a:t>
            </a:r>
          </a:p>
          <a:p>
            <a:pPr algn="ctr"/>
            <a:r>
              <a:rPr lang="en-US" sz="1400" dirty="0">
                <a:solidFill>
                  <a:schemeClr val="tx1">
                    <a:lumMod val="75000"/>
                  </a:schemeClr>
                </a:solidFill>
              </a:rPr>
              <a:t>Modernization is strategic and necessary</a:t>
            </a:r>
          </a:p>
          <a:p>
            <a:pPr lvl="1" algn="ctr"/>
            <a:endParaRPr lang="en-US" sz="1400" dirty="0">
              <a:solidFill>
                <a:schemeClr val="tx1">
                  <a:lumMod val="75000"/>
                </a:schemeClr>
              </a:solidFill>
            </a:endParaRPr>
          </a:p>
          <a:p>
            <a:pPr lvl="1" algn="ctr"/>
            <a:r>
              <a:rPr lang="en-US" sz="1400" dirty="0">
                <a:solidFill>
                  <a:schemeClr val="tx1">
                    <a:lumMod val="75000"/>
                  </a:schemeClr>
                </a:solidFill>
              </a:rPr>
              <a:t>Legacy platform is outdated and inefficient</a:t>
            </a:r>
          </a:p>
          <a:p>
            <a:pPr lvl="1" algn="ctr"/>
            <a:endParaRPr lang="en-US" sz="1400" dirty="0">
              <a:solidFill>
                <a:schemeClr val="tx1">
                  <a:lumMod val="75000"/>
                </a:schemeClr>
              </a:solidFill>
            </a:endParaRPr>
          </a:p>
          <a:p>
            <a:pPr lvl="1" algn="ctr"/>
            <a:r>
              <a:rPr lang="en-US" sz="1400" dirty="0">
                <a:solidFill>
                  <a:schemeClr val="tx1">
                    <a:lumMod val="75000"/>
                  </a:schemeClr>
                </a:solidFill>
              </a:rPr>
              <a:t>Modern HR improves experience and control</a:t>
            </a:r>
          </a:p>
          <a:p>
            <a:pPr lvl="1" algn="ctr"/>
            <a:endParaRPr lang="en-US" sz="1400" dirty="0">
              <a:solidFill>
                <a:schemeClr val="tx1">
                  <a:lumMod val="75000"/>
                </a:schemeClr>
              </a:solidFill>
            </a:endParaRPr>
          </a:p>
          <a:p>
            <a:pPr lvl="1" algn="ctr"/>
            <a:r>
              <a:rPr lang="en-US" sz="1400" dirty="0">
                <a:solidFill>
                  <a:schemeClr val="tx1">
                    <a:lumMod val="75000"/>
                  </a:schemeClr>
                </a:solidFill>
              </a:rPr>
              <a:t>Agentic AI enhances intelligence and automation</a:t>
            </a:r>
          </a:p>
          <a:p>
            <a:pPr lvl="1" algn="ctr"/>
            <a:endParaRPr lang="en-US" sz="1400" dirty="0">
              <a:solidFill>
                <a:schemeClr val="tx1">
                  <a:lumMod val="75000"/>
                </a:schemeClr>
              </a:solidFill>
            </a:endParaRPr>
          </a:p>
          <a:p>
            <a:pPr lvl="1" algn="ctr"/>
            <a:r>
              <a:rPr lang="en-US" sz="1400" dirty="0">
                <a:solidFill>
                  <a:schemeClr val="tx1">
                    <a:lumMod val="75000"/>
                  </a:schemeClr>
                </a:solidFill>
              </a:rPr>
              <a:t>From Legacy System to Intelligent HR Experience !!!</a:t>
            </a:r>
          </a:p>
          <a:p>
            <a:endParaRPr lang="en-ZA" b="1" dirty="0">
              <a:solidFill>
                <a:schemeClr val="tx1">
                  <a:lumMod val="75000"/>
                </a:schemeClr>
              </a:solidFill>
            </a:endParaRPr>
          </a:p>
        </p:txBody>
      </p:sp>
      <p:sp>
        <p:nvSpPr>
          <p:cNvPr id="3" name="Title 8">
            <a:extLst>
              <a:ext uri="{FF2B5EF4-FFF2-40B4-BE49-F238E27FC236}">
                <a16:creationId xmlns:a16="http://schemas.microsoft.com/office/drawing/2014/main" id="{50958FAE-BB70-644D-30FD-C5F8035CBF77}"/>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Key </a:t>
            </a:r>
            <a:r>
              <a:rPr lang="en-ZA" b="0" dirty="0" err="1"/>
              <a:t>Takeways</a:t>
            </a:r>
            <a:r>
              <a:rPr lang="en-ZA" b="0" dirty="0"/>
              <a:t> </a:t>
            </a:r>
          </a:p>
        </p:txBody>
      </p:sp>
      <p:sp>
        <p:nvSpPr>
          <p:cNvPr id="5" name="Rectangle 4">
            <a:extLst>
              <a:ext uri="{FF2B5EF4-FFF2-40B4-BE49-F238E27FC236}">
                <a16:creationId xmlns:a16="http://schemas.microsoft.com/office/drawing/2014/main" id="{F6519FFC-9BC2-BDF4-82DC-F9EE99D78873}"/>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76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1C371-2016-6DB2-19BF-77EBB4DAC732}"/>
              </a:ext>
            </a:extLst>
          </p:cNvPr>
          <p:cNvSpPr>
            <a:spLocks noGrp="1"/>
          </p:cNvSpPr>
          <p:nvPr>
            <p:ph sz="quarter" idx="11"/>
          </p:nvPr>
        </p:nvSpPr>
        <p:spPr>
          <a:xfrm>
            <a:off x="338269" y="1360475"/>
            <a:ext cx="4922057" cy="2427311"/>
          </a:xfrm>
        </p:spPr>
        <p:txBody>
          <a:bodyPr/>
          <a:lstStyle/>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r>
              <a:rPr lang="en-US" sz="2000" b="1" dirty="0"/>
              <a:t>Modernization  </a:t>
            </a:r>
          </a:p>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r>
              <a:rPr lang="en-US" sz="2000" b="1" dirty="0"/>
              <a:t>Agentic AI   </a:t>
            </a:r>
          </a:p>
          <a:p>
            <a:pPr marL="342900" indent="-342900">
              <a:buClr>
                <a:schemeClr val="bg1"/>
              </a:buClr>
              <a:buFont typeface="Arial" panose="020B0604020202020204" pitchFamily="34" charset="0"/>
              <a:buChar char="•"/>
            </a:pPr>
            <a:endParaRPr lang="en-US" sz="2000" b="1" dirty="0"/>
          </a:p>
          <a:p>
            <a:pPr marL="171450" indent="-171450">
              <a:buFont typeface="Arial" panose="020B0604020202020204" pitchFamily="34" charset="0"/>
              <a:buChar char="•"/>
            </a:pPr>
            <a:endParaRPr lang="en-GB" dirty="0"/>
          </a:p>
        </p:txBody>
      </p:sp>
      <p:sp>
        <p:nvSpPr>
          <p:cNvPr id="4" name="Rectangle: Rounded Corners 3">
            <a:extLst>
              <a:ext uri="{FF2B5EF4-FFF2-40B4-BE49-F238E27FC236}">
                <a16:creationId xmlns:a16="http://schemas.microsoft.com/office/drawing/2014/main" id="{9301B1C6-332F-4BA9-98B5-285F9A4849AF}"/>
              </a:ext>
            </a:extLst>
          </p:cNvPr>
          <p:cNvSpPr/>
          <p:nvPr/>
        </p:nvSpPr>
        <p:spPr>
          <a:xfrm>
            <a:off x="-238138" y="812426"/>
            <a:ext cx="3117364" cy="40011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F42DCB-8473-F0A0-FC28-FD72851B7B67}"/>
              </a:ext>
            </a:extLst>
          </p:cNvPr>
          <p:cNvSpPr txBox="1"/>
          <p:nvPr/>
        </p:nvSpPr>
        <p:spPr>
          <a:xfrm>
            <a:off x="221247" y="812426"/>
            <a:ext cx="2295242" cy="400110"/>
          </a:xfrm>
          <a:prstGeom prst="rect">
            <a:avLst/>
          </a:prstGeom>
          <a:noFill/>
        </p:spPr>
        <p:txBody>
          <a:bodyPr wrap="square">
            <a:spAutoFit/>
          </a:bodyPr>
          <a:lstStyle/>
          <a:p>
            <a:r>
              <a:rPr lang="en-GB" sz="2000" b="1" dirty="0">
                <a:solidFill>
                  <a:srgbClr val="004053"/>
                </a:solidFill>
                <a:cs typeface="Arial"/>
              </a:rPr>
              <a:t>TABLE OF CONTENT</a:t>
            </a:r>
            <a:endParaRPr lang="en-ZA" sz="2000" dirty="0">
              <a:solidFill>
                <a:srgbClr val="004053"/>
              </a:solidFill>
            </a:endParaRPr>
          </a:p>
        </p:txBody>
      </p:sp>
    </p:spTree>
    <p:extLst>
      <p:ext uri="{BB962C8B-B14F-4D97-AF65-F5344CB8AC3E}">
        <p14:creationId xmlns:p14="http://schemas.microsoft.com/office/powerpoint/2010/main" val="21396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p:txBody>
          <a:bodyPr/>
          <a:lstStyle/>
          <a:p>
            <a:r>
              <a:rPr lang="en-US" sz="3600" dirty="0"/>
              <a:t> </a:t>
            </a:r>
            <a:r>
              <a:rPr lang="en-US" sz="3600" dirty="0" err="1"/>
              <a:t>Modernisation</a:t>
            </a:r>
            <a:br>
              <a:rPr lang="en-US" dirty="0"/>
            </a:br>
            <a:endParaRPr lang="en-GB" dirty="0"/>
          </a:p>
        </p:txBody>
      </p:sp>
    </p:spTree>
    <p:extLst>
      <p:ext uri="{BB962C8B-B14F-4D97-AF65-F5344CB8AC3E}">
        <p14:creationId xmlns:p14="http://schemas.microsoft.com/office/powerpoint/2010/main" val="32474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9B7D1-D3EB-0472-1B57-EE63BD4E0885}"/>
              </a:ext>
            </a:extLst>
          </p:cNvPr>
          <p:cNvSpPr>
            <a:spLocks noGrp="1"/>
          </p:cNvSpPr>
          <p:nvPr>
            <p:ph sz="quarter" idx="16"/>
          </p:nvPr>
        </p:nvSpPr>
        <p:spPr>
          <a:xfrm>
            <a:off x="4082142" y="1277938"/>
            <a:ext cx="4753883" cy="3090862"/>
          </a:xfrm>
        </p:spPr>
        <p:txBody>
          <a:bodyPr/>
          <a:lstStyle/>
          <a:p>
            <a:r>
              <a:rPr lang="en-ZA" sz="1400" b="1" dirty="0">
                <a:solidFill>
                  <a:schemeClr val="tx1">
                    <a:lumMod val="75000"/>
                  </a:schemeClr>
                </a:solidFill>
              </a:rPr>
              <a:t>The current </a:t>
            </a:r>
            <a:r>
              <a:rPr lang="en-ZA" sz="1400" b="1" dirty="0" err="1">
                <a:solidFill>
                  <a:schemeClr val="tx1">
                    <a:lumMod val="75000"/>
                  </a:schemeClr>
                </a:solidFill>
              </a:rPr>
              <a:t>iEnabler</a:t>
            </a:r>
            <a:r>
              <a:rPr lang="en-ZA" sz="1400" b="1" dirty="0">
                <a:solidFill>
                  <a:schemeClr val="tx1">
                    <a:lumMod val="75000"/>
                  </a:schemeClr>
                </a:solidFill>
              </a:rPr>
              <a:t> platform:</a:t>
            </a:r>
          </a:p>
          <a:p>
            <a:pPr lvl="1"/>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Visually outdated and not user-friendly</a:t>
            </a:r>
          </a:p>
          <a:p>
            <a:pPr marL="514350" lvl="1" indent="-171450">
              <a:buFont typeface="Arial" panose="020B0604020202020204" pitchFamily="34" charset="0"/>
              <a:buChar char="•"/>
            </a:pPr>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Aging technology with potential security vulnerabilities</a:t>
            </a:r>
          </a:p>
          <a:p>
            <a:pPr marL="514350" lvl="1" indent="-171450">
              <a:buFont typeface="Arial" panose="020B0604020202020204" pitchFamily="34" charset="0"/>
              <a:buChar char="•"/>
            </a:pPr>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Not mobile responsive or scalable</a:t>
            </a:r>
          </a:p>
          <a:p>
            <a:pPr marL="514350" lvl="1" indent="-171450">
              <a:buFont typeface="Arial" panose="020B0604020202020204" pitchFamily="34" charset="0"/>
              <a:buChar char="•"/>
            </a:pPr>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Fragmented user experience</a:t>
            </a:r>
          </a:p>
          <a:p>
            <a:pPr marL="457200" lvl="1"/>
            <a:endParaRPr lang="en-ZA" sz="1400" dirty="0">
              <a:solidFill>
                <a:schemeClr val="tx1">
                  <a:lumMod val="75000"/>
                </a:schemeClr>
              </a:solidFill>
            </a:endParaRPr>
          </a:p>
          <a:p>
            <a:pPr marL="114300"/>
            <a:endParaRPr lang="en-ZA" sz="1400" b="1" dirty="0">
              <a:solidFill>
                <a:schemeClr val="tx1">
                  <a:lumMod val="75000"/>
                </a:schemeClr>
              </a:solidFill>
            </a:endParaRPr>
          </a:p>
          <a:p>
            <a:pPr marL="114300"/>
            <a:r>
              <a:rPr lang="en-ZA" sz="1400" b="1" dirty="0">
                <a:solidFill>
                  <a:schemeClr val="tx1">
                    <a:lumMod val="75000"/>
                  </a:schemeClr>
                </a:solidFill>
              </a:rPr>
              <a:t>Strategic Goal: </a:t>
            </a:r>
            <a:r>
              <a:rPr lang="en-ZA" sz="1400" dirty="0">
                <a:solidFill>
                  <a:schemeClr val="tx1">
                    <a:lumMod val="75000"/>
                  </a:schemeClr>
                </a:solidFill>
              </a:rPr>
              <a:t>Secure, Mobile, Intelligent HR &amp; Payroll Platform</a:t>
            </a:r>
            <a:endParaRPr lang="en-GB" sz="1400" dirty="0">
              <a:solidFill>
                <a:schemeClr val="tx1">
                  <a:lumMod val="75000"/>
                </a:schemeClr>
              </a:solidFill>
            </a:endParaRPr>
          </a:p>
        </p:txBody>
      </p:sp>
      <p:pic>
        <p:nvPicPr>
          <p:cNvPr id="5" name="Picture Placeholder 3" descr="A person holding a phone&#10;&#10;Description automatically generated">
            <a:extLst>
              <a:ext uri="{FF2B5EF4-FFF2-40B4-BE49-F238E27FC236}">
                <a16:creationId xmlns:a16="http://schemas.microsoft.com/office/drawing/2014/main" id="{8A9F1CA3-177E-19E5-D6BF-91708076B3F6}"/>
              </a:ext>
            </a:extLst>
          </p:cNvPr>
          <p:cNvPicPr>
            <a:picLocks noGrp="1" noChangeAspect="1"/>
          </p:cNvPicPr>
          <p:nvPr>
            <p:ph type="pic" sz="quarter" idx="15"/>
          </p:nvPr>
        </p:nvPicPr>
        <p:blipFill rotWithShape="1">
          <a:blip r:embed="rId2"/>
          <a:srcRect t="11659" b="11659"/>
          <a:stretch/>
        </p:blipFill>
        <p:spPr>
          <a:xfrm>
            <a:off x="303213" y="1277938"/>
            <a:ext cx="3438525" cy="3090862"/>
          </a:xfrm>
          <a:prstGeom prst="rect">
            <a:avLst/>
          </a:prstGeom>
        </p:spPr>
      </p:pic>
      <p:sp>
        <p:nvSpPr>
          <p:cNvPr id="3" name="Title 8">
            <a:extLst>
              <a:ext uri="{FF2B5EF4-FFF2-40B4-BE49-F238E27FC236}">
                <a16:creationId xmlns:a16="http://schemas.microsoft.com/office/drawing/2014/main" id="{527E4BAE-B9CF-60AF-41D5-407BDCF9DF70}"/>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Why Modernisation?</a:t>
            </a:r>
          </a:p>
        </p:txBody>
      </p:sp>
      <p:sp>
        <p:nvSpPr>
          <p:cNvPr id="6" name="Rectangle 5">
            <a:extLst>
              <a:ext uri="{FF2B5EF4-FFF2-40B4-BE49-F238E27FC236}">
                <a16:creationId xmlns:a16="http://schemas.microsoft.com/office/drawing/2014/main" id="{0286B166-A858-34C3-5E4D-4AEE95D77BC2}"/>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7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F2B78-B24A-67A3-E479-46A4637F3630}"/>
              </a:ext>
            </a:extLst>
          </p:cNvPr>
          <p:cNvPicPr>
            <a:picLocks noChangeAspect="1"/>
          </p:cNvPicPr>
          <p:nvPr/>
        </p:nvPicPr>
        <p:blipFill>
          <a:blip r:embed="rId2"/>
          <a:stretch>
            <a:fillRect/>
          </a:stretch>
        </p:blipFill>
        <p:spPr>
          <a:xfrm>
            <a:off x="303212" y="1277938"/>
            <a:ext cx="8037422" cy="3196091"/>
          </a:xfrm>
          <a:prstGeom prst="rect">
            <a:avLst/>
          </a:prstGeom>
        </p:spPr>
      </p:pic>
      <p:pic>
        <p:nvPicPr>
          <p:cNvPr id="4" name="Picture 3">
            <a:extLst>
              <a:ext uri="{FF2B5EF4-FFF2-40B4-BE49-F238E27FC236}">
                <a16:creationId xmlns:a16="http://schemas.microsoft.com/office/drawing/2014/main" id="{F9905034-0FAA-4E18-4928-41F22BE6320E}"/>
              </a:ext>
            </a:extLst>
          </p:cNvPr>
          <p:cNvPicPr>
            <a:picLocks noChangeAspect="1"/>
          </p:cNvPicPr>
          <p:nvPr/>
        </p:nvPicPr>
        <p:blipFill>
          <a:blip r:embed="rId3"/>
          <a:stretch>
            <a:fillRect/>
          </a:stretch>
        </p:blipFill>
        <p:spPr>
          <a:xfrm>
            <a:off x="303212" y="1303980"/>
            <a:ext cx="8037422" cy="3196090"/>
          </a:xfrm>
          <a:prstGeom prst="rect">
            <a:avLst/>
          </a:prstGeom>
        </p:spPr>
      </p:pic>
      <p:pic>
        <p:nvPicPr>
          <p:cNvPr id="5" name="Picture 4">
            <a:extLst>
              <a:ext uri="{FF2B5EF4-FFF2-40B4-BE49-F238E27FC236}">
                <a16:creationId xmlns:a16="http://schemas.microsoft.com/office/drawing/2014/main" id="{29E0E88F-6F5B-1A25-B679-9019F84A417C}"/>
              </a:ext>
            </a:extLst>
          </p:cNvPr>
          <p:cNvPicPr>
            <a:picLocks noChangeAspect="1"/>
          </p:cNvPicPr>
          <p:nvPr/>
        </p:nvPicPr>
        <p:blipFill>
          <a:blip r:embed="rId4"/>
          <a:stretch>
            <a:fillRect/>
          </a:stretch>
        </p:blipFill>
        <p:spPr>
          <a:xfrm>
            <a:off x="303212" y="1303976"/>
            <a:ext cx="8037422" cy="3183073"/>
          </a:xfrm>
          <a:prstGeom prst="rect">
            <a:avLst/>
          </a:prstGeom>
        </p:spPr>
      </p:pic>
      <p:sp>
        <p:nvSpPr>
          <p:cNvPr id="6" name="Title 8">
            <a:extLst>
              <a:ext uri="{FF2B5EF4-FFF2-40B4-BE49-F238E27FC236}">
                <a16:creationId xmlns:a16="http://schemas.microsoft.com/office/drawing/2014/main" id="{C56109B0-691A-925A-9A83-A654CAE642BB}"/>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Current 4.1 </a:t>
            </a:r>
            <a:r>
              <a:rPr lang="en-ZA" b="0" dirty="0" err="1"/>
              <a:t>iEnabler</a:t>
            </a:r>
            <a:endParaRPr lang="en-ZA" b="0" dirty="0"/>
          </a:p>
        </p:txBody>
      </p:sp>
      <p:sp>
        <p:nvSpPr>
          <p:cNvPr id="7" name="Rectangle 6">
            <a:extLst>
              <a:ext uri="{FF2B5EF4-FFF2-40B4-BE49-F238E27FC236}">
                <a16:creationId xmlns:a16="http://schemas.microsoft.com/office/drawing/2014/main" id="{9789CD2E-FBFD-BADB-CD16-418E634E0076}"/>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4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93D2-A4A5-F341-421C-D248740ACC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A25E97-FF01-98B9-06B9-BDC77BCBA487}"/>
              </a:ext>
            </a:extLst>
          </p:cNvPr>
          <p:cNvPicPr>
            <a:picLocks noChangeAspect="1"/>
          </p:cNvPicPr>
          <p:nvPr/>
        </p:nvPicPr>
        <p:blipFill>
          <a:blip r:embed="rId2"/>
          <a:stretch>
            <a:fillRect/>
          </a:stretch>
        </p:blipFill>
        <p:spPr>
          <a:xfrm>
            <a:off x="303213" y="1162594"/>
            <a:ext cx="8141924" cy="3321679"/>
          </a:xfrm>
          <a:prstGeom prst="rect">
            <a:avLst/>
          </a:prstGeom>
        </p:spPr>
      </p:pic>
      <p:pic>
        <p:nvPicPr>
          <p:cNvPr id="5" name="Picture 4">
            <a:extLst>
              <a:ext uri="{FF2B5EF4-FFF2-40B4-BE49-F238E27FC236}">
                <a16:creationId xmlns:a16="http://schemas.microsoft.com/office/drawing/2014/main" id="{09C0D7C8-95CF-5A6B-4E5B-89F9CD787F79}"/>
              </a:ext>
            </a:extLst>
          </p:cNvPr>
          <p:cNvPicPr>
            <a:picLocks noChangeAspect="1"/>
          </p:cNvPicPr>
          <p:nvPr/>
        </p:nvPicPr>
        <p:blipFill>
          <a:blip r:embed="rId3"/>
          <a:stretch>
            <a:fillRect/>
          </a:stretch>
        </p:blipFill>
        <p:spPr>
          <a:xfrm>
            <a:off x="303212" y="1000505"/>
            <a:ext cx="8141923" cy="3483767"/>
          </a:xfrm>
          <a:prstGeom prst="rect">
            <a:avLst/>
          </a:prstGeom>
        </p:spPr>
      </p:pic>
      <p:sp>
        <p:nvSpPr>
          <p:cNvPr id="2" name="Title 8">
            <a:extLst>
              <a:ext uri="{FF2B5EF4-FFF2-40B4-BE49-F238E27FC236}">
                <a16:creationId xmlns:a16="http://schemas.microsoft.com/office/drawing/2014/main" id="{0F139A2F-3AE7-5BA9-3725-5C3486253A7C}"/>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Modernisation</a:t>
            </a:r>
          </a:p>
        </p:txBody>
      </p:sp>
      <p:sp>
        <p:nvSpPr>
          <p:cNvPr id="6" name="Rectangle 5">
            <a:extLst>
              <a:ext uri="{FF2B5EF4-FFF2-40B4-BE49-F238E27FC236}">
                <a16:creationId xmlns:a16="http://schemas.microsoft.com/office/drawing/2014/main" id="{7A3DFEF6-0B26-F6A9-729D-16CFE3AAA4A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74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04474E-8673-D7F5-D9BB-87F70CE27D25}"/>
              </a:ext>
            </a:extLst>
          </p:cNvPr>
          <p:cNvGrpSpPr/>
          <p:nvPr/>
        </p:nvGrpSpPr>
        <p:grpSpPr>
          <a:xfrm>
            <a:off x="4683034" y="1314904"/>
            <a:ext cx="4022433" cy="639236"/>
            <a:chOff x="278644" y="1047617"/>
            <a:chExt cx="4775756" cy="599284"/>
          </a:xfrm>
        </p:grpSpPr>
        <p:sp>
          <p:nvSpPr>
            <p:cNvPr id="13" name="Rectangle: Rounded Corners 12">
              <a:extLst>
                <a:ext uri="{FF2B5EF4-FFF2-40B4-BE49-F238E27FC236}">
                  <a16:creationId xmlns:a16="http://schemas.microsoft.com/office/drawing/2014/main" id="{ED47AE69-5703-6C62-E61F-0D08BF9D2488}"/>
                </a:ext>
              </a:extLst>
            </p:cNvPr>
            <p:cNvSpPr/>
            <p:nvPr/>
          </p:nvSpPr>
          <p:spPr>
            <a:xfrm>
              <a:off x="278644" y="1047617"/>
              <a:ext cx="4775756" cy="599284"/>
            </a:xfrm>
            <a:prstGeom prst="roundRect">
              <a:avLst>
                <a:gd name="adj" fmla="val 10000"/>
              </a:avLst>
            </a:prstGeom>
            <a:solidFill>
              <a:schemeClr val="accent3">
                <a:lumMod val="60000"/>
                <a:lumOff val="4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4" name="Freeform: Shape 13">
              <a:extLst>
                <a:ext uri="{FF2B5EF4-FFF2-40B4-BE49-F238E27FC236}">
                  <a16:creationId xmlns:a16="http://schemas.microsoft.com/office/drawing/2014/main" id="{59D3FBB0-6890-9CF6-878A-8AF9F48E0AE7}"/>
                </a:ext>
              </a:extLst>
            </p:cNvPr>
            <p:cNvSpPr/>
            <p:nvPr/>
          </p:nvSpPr>
          <p:spPr>
            <a:xfrm>
              <a:off x="788039" y="1098531"/>
              <a:ext cx="4126095"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lvl="0" defTabSz="622300">
                <a:spcBef>
                  <a:spcPct val="0"/>
                </a:spcBef>
                <a:spcAft>
                  <a:spcPct val="35000"/>
                </a:spcAft>
              </a:pPr>
              <a:r>
                <a:rPr lang="en-US" sz="1600" dirty="0"/>
                <a:t>Performance Management </a:t>
              </a:r>
            </a:p>
          </p:txBody>
        </p:sp>
        <p:pic>
          <p:nvPicPr>
            <p:cNvPr id="15" name="Picture 2" descr="Workflow Icons - Free SVG &amp; PNG Workflow Images - Noun Project">
              <a:extLst>
                <a:ext uri="{FF2B5EF4-FFF2-40B4-BE49-F238E27FC236}">
                  <a16:creationId xmlns:a16="http://schemas.microsoft.com/office/drawing/2014/main" id="{8487AD17-AABF-B274-B132-7B51D3E2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8" y="1183386"/>
              <a:ext cx="271537" cy="271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24A35D05-93ED-44B7-71F5-8AAE9D233DF8}"/>
              </a:ext>
            </a:extLst>
          </p:cNvPr>
          <p:cNvGrpSpPr/>
          <p:nvPr/>
        </p:nvGrpSpPr>
        <p:grpSpPr>
          <a:xfrm>
            <a:off x="2590276" y="2452741"/>
            <a:ext cx="4126095" cy="629869"/>
            <a:chOff x="323999" y="2258520"/>
            <a:chExt cx="4126095" cy="629869"/>
          </a:xfrm>
        </p:grpSpPr>
        <p:sp>
          <p:nvSpPr>
            <p:cNvPr id="17" name="Rectangle: Rounded Corners 16">
              <a:extLst>
                <a:ext uri="{FF2B5EF4-FFF2-40B4-BE49-F238E27FC236}">
                  <a16:creationId xmlns:a16="http://schemas.microsoft.com/office/drawing/2014/main" id="{707A1C07-2B96-5EB1-1247-F9B7105DADC9}"/>
                </a:ext>
              </a:extLst>
            </p:cNvPr>
            <p:cNvSpPr/>
            <p:nvPr/>
          </p:nvSpPr>
          <p:spPr>
            <a:xfrm>
              <a:off x="323999" y="2258520"/>
              <a:ext cx="4126095" cy="629869"/>
            </a:xfrm>
            <a:prstGeom prst="roundRect">
              <a:avLst>
                <a:gd name="adj" fmla="val 10000"/>
              </a:avLst>
            </a:prstGeom>
            <a:solidFill>
              <a:schemeClr val="accent4">
                <a:lumMod val="40000"/>
                <a:lumOff val="6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8" name="Freeform: Shape 17">
              <a:extLst>
                <a:ext uri="{FF2B5EF4-FFF2-40B4-BE49-F238E27FC236}">
                  <a16:creationId xmlns:a16="http://schemas.microsoft.com/office/drawing/2014/main" id="{04236701-381C-0273-C133-05D5561E8667}"/>
                </a:ext>
              </a:extLst>
            </p:cNvPr>
            <p:cNvSpPr/>
            <p:nvPr/>
          </p:nvSpPr>
          <p:spPr>
            <a:xfrm>
              <a:off x="833397" y="2309434"/>
              <a:ext cx="3501498"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endParaRPr lang="en-ZA" sz="1600" dirty="0"/>
            </a:p>
            <a:p>
              <a:pPr defTabSz="622300">
                <a:spcBef>
                  <a:spcPct val="0"/>
                </a:spcBef>
                <a:spcAft>
                  <a:spcPct val="35000"/>
                </a:spcAft>
              </a:pPr>
              <a:r>
                <a:rPr lang="en-US" sz="1600" dirty="0"/>
                <a:t>Leave Management </a:t>
              </a:r>
              <a:endParaRPr lang="en-GB" sz="1600" dirty="0"/>
            </a:p>
            <a:p>
              <a:pPr defTabSz="622300">
                <a:spcBef>
                  <a:spcPct val="0"/>
                </a:spcBef>
                <a:spcAft>
                  <a:spcPct val="35000"/>
                </a:spcAft>
              </a:pPr>
              <a:endParaRPr lang="en-GB" sz="1600" kern="1200" dirty="0"/>
            </a:p>
          </p:txBody>
        </p:sp>
        <p:pic>
          <p:nvPicPr>
            <p:cNvPr id="19" name="Graphic 18" descr="Head with gears with solid fill">
              <a:extLst>
                <a:ext uri="{FF2B5EF4-FFF2-40B4-BE49-F238E27FC236}">
                  <a16:creationId xmlns:a16="http://schemas.microsoft.com/office/drawing/2014/main" id="{EA6EE211-1B8A-72BC-3EA7-6764757B11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74" y="2394289"/>
              <a:ext cx="271537" cy="271537"/>
            </a:xfrm>
            <a:prstGeom prst="rect">
              <a:avLst/>
            </a:prstGeom>
          </p:spPr>
        </p:pic>
      </p:grpSp>
      <p:grpSp>
        <p:nvGrpSpPr>
          <p:cNvPr id="20" name="Group 19">
            <a:extLst>
              <a:ext uri="{FF2B5EF4-FFF2-40B4-BE49-F238E27FC236}">
                <a16:creationId xmlns:a16="http://schemas.microsoft.com/office/drawing/2014/main" id="{AE23ECE8-F783-2553-606F-319FD1CFAC45}"/>
              </a:ext>
            </a:extLst>
          </p:cNvPr>
          <p:cNvGrpSpPr/>
          <p:nvPr/>
        </p:nvGrpSpPr>
        <p:grpSpPr>
          <a:xfrm>
            <a:off x="619686" y="3594073"/>
            <a:ext cx="3623232" cy="629869"/>
            <a:chOff x="378625" y="3021831"/>
            <a:chExt cx="3623232" cy="629869"/>
          </a:xfrm>
        </p:grpSpPr>
        <p:sp>
          <p:nvSpPr>
            <p:cNvPr id="21" name="Rectangle: Rounded Corners 20">
              <a:extLst>
                <a:ext uri="{FF2B5EF4-FFF2-40B4-BE49-F238E27FC236}">
                  <a16:creationId xmlns:a16="http://schemas.microsoft.com/office/drawing/2014/main" id="{A0A4F67A-3785-A594-3BD7-677D4A048092}"/>
                </a:ext>
              </a:extLst>
            </p:cNvPr>
            <p:cNvSpPr/>
            <p:nvPr/>
          </p:nvSpPr>
          <p:spPr>
            <a:xfrm>
              <a:off x="378625" y="3021831"/>
              <a:ext cx="3600000" cy="629869"/>
            </a:xfrm>
            <a:prstGeom prst="roundRect">
              <a:avLst>
                <a:gd name="adj" fmla="val 10000"/>
              </a:avLst>
            </a:prstGeom>
            <a:solidFill>
              <a:schemeClr val="accent3">
                <a:lumMod val="20000"/>
                <a:lumOff val="8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2" name="Freeform: Shape 21">
              <a:extLst>
                <a:ext uri="{FF2B5EF4-FFF2-40B4-BE49-F238E27FC236}">
                  <a16:creationId xmlns:a16="http://schemas.microsoft.com/office/drawing/2014/main" id="{976E0B72-8D83-80BE-0102-4B9ABD26411D}"/>
                </a:ext>
              </a:extLst>
            </p:cNvPr>
            <p:cNvSpPr/>
            <p:nvPr/>
          </p:nvSpPr>
          <p:spPr>
            <a:xfrm>
              <a:off x="911253" y="3060133"/>
              <a:ext cx="3090604"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dirty="0"/>
                <a:t>Claims </a:t>
              </a:r>
              <a:endParaRPr lang="en-GB" sz="1600" kern="1200" dirty="0"/>
            </a:p>
          </p:txBody>
        </p:sp>
        <p:pic>
          <p:nvPicPr>
            <p:cNvPr id="23" name="Graphic 22" descr="Scales of justice with solid fill">
              <a:extLst>
                <a:ext uri="{FF2B5EF4-FFF2-40B4-BE49-F238E27FC236}">
                  <a16:creationId xmlns:a16="http://schemas.microsoft.com/office/drawing/2014/main" id="{352D8889-43F5-62CF-2CCC-3333DBEBC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530" y="3144988"/>
              <a:ext cx="271537" cy="271537"/>
            </a:xfrm>
            <a:prstGeom prst="rect">
              <a:avLst/>
            </a:prstGeom>
          </p:spPr>
        </p:pic>
      </p:grpSp>
      <p:sp>
        <p:nvSpPr>
          <p:cNvPr id="2" name="Title 8">
            <a:extLst>
              <a:ext uri="{FF2B5EF4-FFF2-40B4-BE49-F238E27FC236}">
                <a16:creationId xmlns:a16="http://schemas.microsoft.com/office/drawing/2014/main" id="{337C7A5C-ED86-2B9B-FB92-DFA71213C709}"/>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Modernization Roadmap</a:t>
            </a:r>
          </a:p>
        </p:txBody>
      </p:sp>
      <p:sp>
        <p:nvSpPr>
          <p:cNvPr id="3" name="Rectangle 2">
            <a:extLst>
              <a:ext uri="{FF2B5EF4-FFF2-40B4-BE49-F238E27FC236}">
                <a16:creationId xmlns:a16="http://schemas.microsoft.com/office/drawing/2014/main" id="{41F81DE1-F0D5-AEB6-57F0-0F65AD444CEA}"/>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91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7EE2-FB76-B82C-4B82-460761F4FC4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D786628-5127-3A18-04F7-F4471090F4D5}"/>
              </a:ext>
            </a:extLst>
          </p:cNvPr>
          <p:cNvSpPr/>
          <p:nvPr/>
        </p:nvSpPr>
        <p:spPr>
          <a:xfrm>
            <a:off x="0" y="1266092"/>
            <a:ext cx="3053148" cy="301752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43822E-60F0-C491-21C1-62939D12812F}"/>
              </a:ext>
            </a:extLst>
          </p:cNvPr>
          <p:cNvSpPr/>
          <p:nvPr/>
        </p:nvSpPr>
        <p:spPr>
          <a:xfrm>
            <a:off x="3026592" y="1266092"/>
            <a:ext cx="3053147" cy="301752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54B33CB-0639-1E0E-6C32-709B2D42E7E4}"/>
              </a:ext>
            </a:extLst>
          </p:cNvPr>
          <p:cNvSpPr/>
          <p:nvPr/>
        </p:nvSpPr>
        <p:spPr>
          <a:xfrm>
            <a:off x="6079739" y="1266092"/>
            <a:ext cx="3085987" cy="301752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AC7C990D-73BB-DF65-C74B-7ABA3653B77B}"/>
              </a:ext>
            </a:extLst>
          </p:cNvPr>
          <p:cNvSpPr>
            <a:spLocks noGrp="1"/>
          </p:cNvSpPr>
          <p:nvPr>
            <p:ph sz="quarter" idx="10"/>
          </p:nvPr>
        </p:nvSpPr>
        <p:spPr>
          <a:xfrm>
            <a:off x="303213" y="1539122"/>
            <a:ext cx="2595562" cy="2627204"/>
          </a:xfrm>
          <a:noFill/>
        </p:spPr>
        <p:txBody>
          <a:bodyPr/>
          <a:lstStyle/>
          <a:p>
            <a:pPr algn="ctr"/>
            <a:r>
              <a:rPr lang="en-GB" sz="1400" b="1" dirty="0">
                <a:solidFill>
                  <a:schemeClr val="bg1"/>
                </a:solidFill>
              </a:rPr>
              <a:t>Adapt IT  </a:t>
            </a:r>
          </a:p>
          <a:p>
            <a:pPr algn="ctr"/>
            <a:endParaRPr lang="en-GB" dirty="0">
              <a:solidFill>
                <a:schemeClr val="bg1"/>
              </a:solidFill>
            </a:endParaRPr>
          </a:p>
          <a:p>
            <a:pPr marL="171450" indent="-171450">
              <a:buFont typeface="Arial" panose="020B0604020202020204" pitchFamily="34" charset="0"/>
              <a:buChar char="•"/>
            </a:pPr>
            <a:r>
              <a:rPr lang="en-US" dirty="0">
                <a:solidFill>
                  <a:schemeClr val="bg1"/>
                </a:solidFill>
              </a:rPr>
              <a:t>Reduced support calls and manual queries from clients. </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Easier system maintenance and faster rollout of new HR services.</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Platform ready for AI, automation, and future enhancements.</a:t>
            </a:r>
            <a:endParaRPr lang="en-GB" dirty="0">
              <a:solidFill>
                <a:schemeClr val="bg1"/>
              </a:solidFill>
            </a:endParaRPr>
          </a:p>
          <a:p>
            <a:pPr marL="171450" indent="-171450">
              <a:buFont typeface="Arial" panose="020B0604020202020204" pitchFamily="34" charset="0"/>
              <a:buChar char="•"/>
            </a:pPr>
            <a:endParaRPr lang="en-GB" dirty="0"/>
          </a:p>
          <a:p>
            <a:pPr algn="ctr"/>
            <a:endParaRPr lang="en-GB" dirty="0"/>
          </a:p>
        </p:txBody>
      </p:sp>
      <p:sp>
        <p:nvSpPr>
          <p:cNvPr id="3" name="Content Placeholder 2">
            <a:extLst>
              <a:ext uri="{FF2B5EF4-FFF2-40B4-BE49-F238E27FC236}">
                <a16:creationId xmlns:a16="http://schemas.microsoft.com/office/drawing/2014/main" id="{3C8D706C-AB88-4098-1361-6887D52E5D69}"/>
              </a:ext>
            </a:extLst>
          </p:cNvPr>
          <p:cNvSpPr>
            <a:spLocks noGrp="1"/>
          </p:cNvSpPr>
          <p:nvPr>
            <p:ph sz="quarter" idx="11"/>
          </p:nvPr>
        </p:nvSpPr>
        <p:spPr>
          <a:xfrm>
            <a:off x="3265487" y="1549889"/>
            <a:ext cx="2601913" cy="2627204"/>
          </a:xfrm>
          <a:noFill/>
        </p:spPr>
        <p:txBody>
          <a:bodyPr/>
          <a:lstStyle/>
          <a:p>
            <a:pPr algn="ctr"/>
            <a:r>
              <a:rPr lang="en-GB" sz="1400" b="1" dirty="0">
                <a:solidFill>
                  <a:schemeClr val="bg1"/>
                </a:solidFill>
              </a:rPr>
              <a:t>Institutions</a:t>
            </a:r>
          </a:p>
          <a:p>
            <a:pPr algn="ctr"/>
            <a:endParaRPr lang="en-GB" dirty="0">
              <a:solidFill>
                <a:schemeClr val="bg1"/>
              </a:solidFill>
            </a:endParaRPr>
          </a:p>
          <a:p>
            <a:pPr marL="171450" indent="-171450">
              <a:buFont typeface="Arial" panose="020B0604020202020204" pitchFamily="34" charset="0"/>
              <a:buChar char="•"/>
            </a:pPr>
            <a:r>
              <a:rPr lang="en-US" dirty="0">
                <a:solidFill>
                  <a:schemeClr val="bg1"/>
                </a:solidFill>
              </a:rPr>
              <a:t>Improved workflow (leave, claims and others).</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Better compliance, audit trails, and data security.</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More efficient HR &amp; PR processes with reduced administrative workload.</a:t>
            </a:r>
            <a:r>
              <a:rPr lang="en-GB" dirty="0">
                <a:solidFill>
                  <a:schemeClr val="bg1"/>
                </a:solidFill>
              </a:rPr>
              <a:t> </a:t>
            </a:r>
          </a:p>
        </p:txBody>
      </p:sp>
      <p:sp>
        <p:nvSpPr>
          <p:cNvPr id="4" name="Content Placeholder 3">
            <a:extLst>
              <a:ext uri="{FF2B5EF4-FFF2-40B4-BE49-F238E27FC236}">
                <a16:creationId xmlns:a16="http://schemas.microsoft.com/office/drawing/2014/main" id="{7CD811AF-68AC-A6D7-5345-9B00C2D6DD8E}"/>
              </a:ext>
            </a:extLst>
          </p:cNvPr>
          <p:cNvSpPr>
            <a:spLocks noGrp="1"/>
          </p:cNvSpPr>
          <p:nvPr>
            <p:ph sz="quarter" idx="12"/>
          </p:nvPr>
        </p:nvSpPr>
        <p:spPr>
          <a:xfrm>
            <a:off x="6234112" y="1539122"/>
            <a:ext cx="2601913" cy="2627204"/>
          </a:xfrm>
          <a:noFill/>
        </p:spPr>
        <p:txBody>
          <a:bodyPr/>
          <a:lstStyle/>
          <a:p>
            <a:pPr algn="ctr"/>
            <a:r>
              <a:rPr lang="en-GB" sz="1400" b="1" dirty="0">
                <a:solidFill>
                  <a:schemeClr val="tx1">
                    <a:lumMod val="75000"/>
                  </a:schemeClr>
                </a:solidFill>
              </a:rPr>
              <a:t>Users (Staff)</a:t>
            </a:r>
          </a:p>
          <a:p>
            <a:pPr algn="ctr"/>
            <a:endParaRPr lang="en-GB" dirty="0"/>
          </a:p>
          <a:p>
            <a:pPr marL="171450" indent="-171450">
              <a:buFont typeface="Arial" panose="020B0604020202020204" pitchFamily="34" charset="0"/>
              <a:buChar char="•"/>
            </a:pPr>
            <a:r>
              <a:rPr lang="en-US" dirty="0">
                <a:solidFill>
                  <a:schemeClr val="tx1">
                    <a:lumMod val="75000"/>
                  </a:schemeClr>
                </a:solidFill>
              </a:rPr>
              <a:t>Modern, mobile-friendly self-service platform.</a:t>
            </a:r>
          </a:p>
          <a:p>
            <a:pPr marL="171450" indent="-171450">
              <a:buFont typeface="Arial" panose="020B0604020202020204" pitchFamily="34" charset="0"/>
              <a:buChar char="•"/>
            </a:pPr>
            <a:endParaRPr lang="en-US" dirty="0">
              <a:solidFill>
                <a:schemeClr val="tx1">
                  <a:lumMod val="75000"/>
                </a:schemeClr>
              </a:solidFill>
            </a:endParaRPr>
          </a:p>
          <a:p>
            <a:pPr marL="171450" indent="-171450">
              <a:buFont typeface="Arial" panose="020B0604020202020204" pitchFamily="34" charset="0"/>
              <a:buChar char="•"/>
            </a:pPr>
            <a:r>
              <a:rPr lang="en-US" dirty="0">
                <a:solidFill>
                  <a:schemeClr val="tx1">
                    <a:lumMod val="75000"/>
                  </a:schemeClr>
                </a:solidFill>
              </a:rPr>
              <a:t>Faster access to HR &amp; PR services (leave, claims and others).</a:t>
            </a:r>
          </a:p>
          <a:p>
            <a:pPr marL="171450" indent="-171450">
              <a:buFont typeface="Arial" panose="020B0604020202020204" pitchFamily="34" charset="0"/>
              <a:buChar char="•"/>
            </a:pPr>
            <a:endParaRPr lang="en-US" dirty="0">
              <a:solidFill>
                <a:schemeClr val="tx1">
                  <a:lumMod val="75000"/>
                </a:schemeClr>
              </a:solidFill>
            </a:endParaRPr>
          </a:p>
          <a:p>
            <a:pPr marL="171450" indent="-171450">
              <a:buFont typeface="Arial" panose="020B0604020202020204" pitchFamily="34" charset="0"/>
              <a:buChar char="•"/>
            </a:pPr>
            <a:r>
              <a:rPr lang="en-US" dirty="0">
                <a:solidFill>
                  <a:schemeClr val="tx1">
                    <a:lumMod val="75000"/>
                  </a:schemeClr>
                </a:solidFill>
              </a:rPr>
              <a:t>Improved employee satisfaction</a:t>
            </a:r>
          </a:p>
          <a:p>
            <a:pPr marL="171450" indent="-171450">
              <a:buFont typeface="Arial" panose="020B0604020202020204" pitchFamily="34" charset="0"/>
              <a:buChar char="•"/>
            </a:pPr>
            <a:endParaRPr lang="en-GB" dirty="0">
              <a:solidFill>
                <a:schemeClr val="tx1">
                  <a:lumMod val="75000"/>
                </a:schemeClr>
              </a:solidFill>
            </a:endParaRPr>
          </a:p>
        </p:txBody>
      </p:sp>
      <p:sp>
        <p:nvSpPr>
          <p:cNvPr id="6" name="Title 8">
            <a:extLst>
              <a:ext uri="{FF2B5EF4-FFF2-40B4-BE49-F238E27FC236}">
                <a16:creationId xmlns:a16="http://schemas.microsoft.com/office/drawing/2014/main" id="{796A9B53-EFE0-1263-586E-C20A4D8F6184}"/>
              </a:ext>
            </a:extLst>
          </p:cNvPr>
          <p:cNvSpPr txBox="1">
            <a:spLocks/>
          </p:cNvSpPr>
          <p:nvPr/>
        </p:nvSpPr>
        <p:spPr>
          <a:xfrm>
            <a:off x="2107791" y="401631"/>
            <a:ext cx="4928418"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Benefits</a:t>
            </a:r>
          </a:p>
        </p:txBody>
      </p:sp>
      <p:sp>
        <p:nvSpPr>
          <p:cNvPr id="7" name="Rectangle 6">
            <a:extLst>
              <a:ext uri="{FF2B5EF4-FFF2-40B4-BE49-F238E27FC236}">
                <a16:creationId xmlns:a16="http://schemas.microsoft.com/office/drawing/2014/main" id="{10148A9C-B3D6-CA00-B358-3BB26B1A56BA}"/>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6033794"/>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987E9-C077-4AEE-A96D-09EB6C47047F}">
  <ds:schemaRefs>
    <ds:schemaRef ds:uri="http://schemas.microsoft.com/office/2006/metadata/properties"/>
    <ds:schemaRef ds:uri="http://schemas.microsoft.com/office/infopath/2007/PartnerControls"/>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26D68038-1275-4A12-99DF-2B5DF352A95D}">
  <ds:schemaRefs>
    <ds:schemaRef ds:uri="http://schemas.microsoft.com/sharepoint/v3/contenttype/forms"/>
  </ds:schemaRefs>
</ds:datastoreItem>
</file>

<file path=customXml/itemProps3.xml><?xml version="1.0" encoding="utf-8"?>
<ds:datastoreItem xmlns:ds="http://schemas.openxmlformats.org/officeDocument/2006/customXml" ds:itemID="{F112EE53-A292-4468-A7AD-3C1EF39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480</Words>
  <Application>Microsoft Office PowerPoint</Application>
  <PresentationFormat>Custom</PresentationFormat>
  <Paragraphs>136</Paragraphs>
  <Slides>20</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Title Slides</vt:lpstr>
      <vt:lpstr>Index Slides</vt:lpstr>
      <vt:lpstr>Content Slides</vt:lpstr>
      <vt:lpstr>     HR &amp; Payroll Modernisation and Agentic AI POC </vt:lpstr>
      <vt:lpstr>DISCLAIMER</vt:lpstr>
      <vt:lpstr>PowerPoint Presentation</vt:lpstr>
      <vt:lpstr> Modernisation </vt:lpstr>
      <vt:lpstr>PowerPoint Presentation</vt:lpstr>
      <vt:lpstr>PowerPoint Presentation</vt:lpstr>
      <vt:lpstr>PowerPoint Presentation</vt:lpstr>
      <vt:lpstr>PowerPoint Presentation</vt:lpstr>
      <vt:lpstr>PowerPoint Presentation</vt:lpstr>
      <vt:lpstr>Agentic 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183</cp:revision>
  <dcterms:created xsi:type="dcterms:W3CDTF">2023-07-06T09:53:04Z</dcterms:created>
  <dcterms:modified xsi:type="dcterms:W3CDTF">2026-03-14T21:31:33Z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