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65" r:id="rId16"/>
    <p:sldId id="272" r:id="rId17"/>
    <p:sldId id="274" r:id="rId18"/>
    <p:sldId id="27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6F6F6"/>
    <a:srgbClr val="0A195C"/>
    <a:srgbClr val="BD9950"/>
    <a:srgbClr val="F2F2F2"/>
    <a:srgbClr val="FFFFFF"/>
    <a:srgbClr val="FBFBFB"/>
    <a:srgbClr val="C9C9C9"/>
    <a:srgbClr val="F4F4F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4B1A5-0617-4794-B765-1B6720C7A120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40644-52DE-4A12-8110-038D7ECF8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18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9C86-3C8C-4E35-B168-6213CD01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0671-8C14-441E-9BB6-7281CABB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4674-7478-4F6E-886A-225F8D9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0B619-9925-4E5F-9DAC-E1480C5B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276D-C40D-4DB0-ABE5-FF06BCBA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888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A13-B54C-4ADC-AB0A-C4B39053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F6BA7-42F1-41C0-B8CA-EEC8EE384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1DBC2-49FB-4D92-9868-0F777BDB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6581-BB34-42FD-8662-5B01394D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85669-25D3-442C-AF58-6DD24E5D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35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9AE53-D4BA-4F38-9D20-0940A2F2E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3A561-F9AE-466B-8923-C50678E6B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2265-961C-49E5-87E7-BEF28C6C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BED1-470D-4DFB-8B6F-D4DE45C8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279A-640E-47DF-AB16-39CB5E3B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97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F59E-3102-45BF-A79A-E0C036CB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1539-1B09-4C9B-B90C-AA52489F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EB01-A688-4AAD-B863-3147FEB3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D896-D77A-4881-A4A9-6EB30D56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15AA7-2183-4C25-BB90-AF239CC1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55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9C1F-2BCE-438E-AB01-626E89E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15103-C124-4788-9D0B-568551CE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0898-9999-46BE-BADE-3D781B66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8B1D2-E38F-4D7C-8D47-0D98E137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5574-44FE-44B1-9036-C0FAF57D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8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3543-BB40-40AA-86DC-8AA44473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8748-85DE-4FEC-9D03-200544A7B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8CC97-5CFC-42CF-8C0E-883A6074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6CD81-9F48-4255-9B6E-3223EAC4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BB26-5572-492F-AD6E-A70DD554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7AD06-61DD-4766-8804-87B75DBD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51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83BA-3BA1-4177-869E-6A1855E0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DB71F-E07B-45D4-8E61-91035EE54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2A956-3E1D-4189-B58A-FA0C74C4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EF8C1-BD38-476B-B700-1A91D00FD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38854-744A-4316-90AC-34BA9CB3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96F37-7B4C-42A0-9159-F0F7F391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C737E-45B8-4746-A84E-A4F918A3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C8B62-BC71-4BBA-9563-B1251C5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26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FBEC-EF97-4840-AA94-9FFDA032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94504-3946-49DE-B7CE-4C15E927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E4D1D-E852-4E45-98A3-2FE90418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E0C97-D644-4438-AF2A-72C5B7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690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FF4D-F13B-48A8-A6F5-AD3E1332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DF653-1420-4C4B-9C2C-A915697A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F791-BD1E-494F-8E8C-41F50242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180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B1B2-41DA-47C8-AC76-8E8165E3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27AA-53C3-43A3-9011-86E60060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6771-6B63-4A79-B77B-ABBE0D2F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6AA27-7468-497B-A0CC-6B1F6FC0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AB14-97D3-4B9B-89C7-BCE968EF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551CF-7C2E-45A6-9043-A3E6A6F5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70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C05A-80D8-49CF-BF21-98CBE835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49BD3-E6E3-4AD7-BEC2-2B76080BD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C78D7-045C-4E94-A267-12193721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88ED4-ADF3-4990-BA11-67DDF8D2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F7114-1432-4E18-A523-A27BBA2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B7039-A70E-439B-B514-FA3BE9C4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21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B64CF-0572-4DC2-8714-C0ECBB1B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1DF89-8F20-4848-A6EF-DEFDC3B0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FD15-C075-4CF7-8AA1-CB7AB20C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33B7-FA7C-44B0-A134-00990CD8CA92}" type="datetimeFigureOut">
              <a:rPr lang="en-ZA" smtClean="0"/>
              <a:t>2026/03/12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828E-0B24-410B-BF10-11104AC6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BD28-7292-4B9D-87F2-1692DB3A3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8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fif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fif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2.jfif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2966176" y="1918853"/>
            <a:ext cx="625964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Success Story </a:t>
            </a:r>
          </a:p>
          <a:p>
            <a:pPr algn="ctr"/>
            <a:endParaRPr lang="en-US" sz="2800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28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Training and Development</a:t>
            </a:r>
          </a:p>
          <a:p>
            <a:pPr algn="ctr"/>
            <a:endParaRPr lang="en-US" sz="28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2800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UWC Experience</a:t>
            </a:r>
            <a:endParaRPr lang="en-ZA" sz="2000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4" y="193916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69" y="57795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740788" y="53362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2750"/>
              </p:ext>
            </p:extLst>
          </p:nvPr>
        </p:nvGraphicFramePr>
        <p:xfrm>
          <a:off x="3589399" y="4604432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0" y="2500602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57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Approval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3FAF-7C86-43D3-BE45-01A27C6BD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8123"/>
            <a:ext cx="7401671" cy="1622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86C9BC-F531-4BF3-BFA7-6930454CC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15" y="1524323"/>
            <a:ext cx="4638633" cy="445586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B077C45-E402-442B-910D-6C26DE765C66}"/>
              </a:ext>
            </a:extLst>
          </p:cNvPr>
          <p:cNvSpPr/>
          <p:nvPr/>
        </p:nvSpPr>
        <p:spPr>
          <a:xfrm>
            <a:off x="1003252" y="1966004"/>
            <a:ext cx="419100" cy="11118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279589-30E6-4412-A47E-F59AA7158D86}"/>
              </a:ext>
            </a:extLst>
          </p:cNvPr>
          <p:cNvSpPr/>
          <p:nvPr/>
        </p:nvSpPr>
        <p:spPr>
          <a:xfrm>
            <a:off x="7339321" y="1765367"/>
            <a:ext cx="419100" cy="11118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CCD5B9-2183-4C41-9394-BE1BC63805D2}"/>
              </a:ext>
            </a:extLst>
          </p:cNvPr>
          <p:cNvSpPr/>
          <p:nvPr/>
        </p:nvSpPr>
        <p:spPr>
          <a:xfrm flipV="1">
            <a:off x="164360" y="2890807"/>
            <a:ext cx="419100" cy="557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20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Courses Applied For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5890F-BAE7-4E31-BC09-ACE2316EB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" y="1487655"/>
            <a:ext cx="12037465" cy="37320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34D7A3-203C-4F8F-8CD1-B7CB2142CBE5}"/>
              </a:ext>
            </a:extLst>
          </p:cNvPr>
          <p:cNvSpPr/>
          <p:nvPr/>
        </p:nvSpPr>
        <p:spPr>
          <a:xfrm>
            <a:off x="943208" y="2192252"/>
            <a:ext cx="419100" cy="11118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D7D8B8-300A-4018-A9B2-553C9DDA3F93}"/>
              </a:ext>
            </a:extLst>
          </p:cNvPr>
          <p:cNvSpPr/>
          <p:nvPr/>
        </p:nvSpPr>
        <p:spPr>
          <a:xfrm>
            <a:off x="9649823" y="4263962"/>
            <a:ext cx="1661532" cy="1519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527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CA2B30A5-D4D8-4015-8780-B8DD8450C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1506"/>
              </p:ext>
            </p:extLst>
          </p:nvPr>
        </p:nvGraphicFramePr>
        <p:xfrm>
          <a:off x="4154005" y="2752366"/>
          <a:ext cx="19419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998">
                  <a:extLst>
                    <a:ext uri="{9D8B030D-6E8A-4147-A177-3AD203B41FA5}">
                      <a16:colId xmlns:a16="http://schemas.microsoft.com/office/drawing/2014/main" val="1463104246"/>
                    </a:ext>
                  </a:extLst>
                </a:gridCol>
                <a:gridCol w="970998">
                  <a:extLst>
                    <a:ext uri="{9D8B030D-6E8A-4147-A177-3AD203B41FA5}">
                      <a16:colId xmlns:a16="http://schemas.microsoft.com/office/drawing/2014/main" val="3231977024"/>
                    </a:ext>
                  </a:extLst>
                </a:gridCol>
              </a:tblGrid>
              <a:tr h="31119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06668"/>
                  </a:ext>
                </a:extLst>
              </a:tr>
              <a:tr h="31119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91251"/>
                  </a:ext>
                </a:extLst>
              </a:tr>
              <a:tr h="31119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9298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5FF75-ABB9-4E28-AC0E-E69644E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9035"/>
            <a:ext cx="1966553" cy="1983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D46CF-765A-4626-8C06-B7EEE3357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" y="5803355"/>
            <a:ext cx="10364646" cy="933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0A2D6-6F75-47E4-B103-BD6A6F22D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240" y="1148383"/>
            <a:ext cx="4563860" cy="42870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Application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9AA2D-7FB7-4343-BA9B-894E7B9922FC}"/>
              </a:ext>
            </a:extLst>
          </p:cNvPr>
          <p:cNvSpPr/>
          <p:nvPr/>
        </p:nvSpPr>
        <p:spPr>
          <a:xfrm flipH="1" flipV="1">
            <a:off x="-3" y="1009436"/>
            <a:ext cx="12148886" cy="5926623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17A474-6082-4CCA-AC06-1F172E059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401" y="1141185"/>
            <a:ext cx="3502184" cy="52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3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Attendance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5238AA-42B7-4B36-984F-3B6735DF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017" y="1519254"/>
            <a:ext cx="7226048" cy="47155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954C996-37EA-4127-8E25-85B96F930410}"/>
              </a:ext>
            </a:extLst>
          </p:cNvPr>
          <p:cNvSpPr/>
          <p:nvPr/>
        </p:nvSpPr>
        <p:spPr>
          <a:xfrm>
            <a:off x="4382429" y="3877031"/>
            <a:ext cx="267630" cy="227844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386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Dashboard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07A1A-8448-4BB4-A8F2-F12740E9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49" y="1498310"/>
            <a:ext cx="994548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7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ATR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D2903-01C9-4D06-B037-1C593D75B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333" y="1333049"/>
            <a:ext cx="9021434" cy="52966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8D160B-09E8-4D81-B725-345BBD3F673A}"/>
              </a:ext>
            </a:extLst>
          </p:cNvPr>
          <p:cNvSpPr/>
          <p:nvPr/>
        </p:nvSpPr>
        <p:spPr>
          <a:xfrm>
            <a:off x="9061295" y="3135710"/>
            <a:ext cx="419100" cy="349397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695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The New Course Booking System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Key Improvements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0" name="Connecteur droit 2">
            <a:extLst>
              <a:ext uri="{FF2B5EF4-FFF2-40B4-BE49-F238E27FC236}">
                <a16:creationId xmlns:a16="http://schemas.microsoft.com/office/drawing/2014/main" id="{1B18A1B8-0A2B-408C-9B54-45697331C3C2}"/>
              </a:ext>
            </a:extLst>
          </p:cNvPr>
          <p:cNvCxnSpPr>
            <a:cxnSpLocks/>
          </p:cNvCxnSpPr>
          <p:nvPr/>
        </p:nvCxnSpPr>
        <p:spPr>
          <a:xfrm>
            <a:off x="1232192" y="4176221"/>
            <a:ext cx="0" cy="1094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3">
            <a:extLst>
              <a:ext uri="{FF2B5EF4-FFF2-40B4-BE49-F238E27FC236}">
                <a16:creationId xmlns:a16="http://schemas.microsoft.com/office/drawing/2014/main" id="{1A93982D-DA37-48D0-9E1E-60FF4E6F45D6}"/>
              </a:ext>
            </a:extLst>
          </p:cNvPr>
          <p:cNvCxnSpPr>
            <a:cxnSpLocks/>
          </p:cNvCxnSpPr>
          <p:nvPr/>
        </p:nvCxnSpPr>
        <p:spPr>
          <a:xfrm>
            <a:off x="10802121" y="2864217"/>
            <a:ext cx="0" cy="1094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C4F1E7-23B0-41D7-835B-B8BFA304B03D}"/>
              </a:ext>
            </a:extLst>
          </p:cNvPr>
          <p:cNvGrpSpPr/>
          <p:nvPr/>
        </p:nvGrpSpPr>
        <p:grpSpPr>
          <a:xfrm>
            <a:off x="1006468" y="1278765"/>
            <a:ext cx="10085561" cy="4821030"/>
            <a:chOff x="1053220" y="902537"/>
            <a:chExt cx="10085561" cy="4821030"/>
          </a:xfrm>
        </p:grpSpPr>
        <p:sp>
          <p:nvSpPr>
            <p:cNvPr id="53" name="Forme libre 25">
              <a:extLst>
                <a:ext uri="{FF2B5EF4-FFF2-40B4-BE49-F238E27FC236}">
                  <a16:creationId xmlns:a16="http://schemas.microsoft.com/office/drawing/2014/main" id="{F5AE527F-EF0D-41D0-9865-5554A6F22D3F}"/>
                </a:ext>
              </a:extLst>
            </p:cNvPr>
            <p:cNvSpPr/>
            <p:nvPr/>
          </p:nvSpPr>
          <p:spPr>
            <a:xfrm>
              <a:off x="10217583" y="1446361"/>
              <a:ext cx="921198" cy="490136"/>
            </a:xfrm>
            <a:custGeom>
              <a:avLst/>
              <a:gdLst>
                <a:gd name="connsiteX0" fmla="*/ 12247 w 609356"/>
                <a:gd name="connsiteY0" fmla="*/ 103004 h 304044"/>
                <a:gd name="connsiteX1" fmla="*/ 609357 w 609356"/>
                <a:gd name="connsiteY1" fmla="*/ 304045 h 304044"/>
                <a:gd name="connsiteX2" fmla="*/ 597109 w 609356"/>
                <a:gd name="connsiteY2" fmla="*/ 201041 h 304044"/>
                <a:gd name="connsiteX3" fmla="*/ 0 w 609356"/>
                <a:gd name="connsiteY3" fmla="*/ 0 h 304044"/>
                <a:gd name="connsiteX4" fmla="*/ 12247 w 609356"/>
                <a:gd name="connsiteY4" fmla="*/ 103004 h 304044"/>
                <a:gd name="connsiteX0" fmla="*/ 12247 w 609357"/>
                <a:gd name="connsiteY0" fmla="*/ 103004 h 304045"/>
                <a:gd name="connsiteX1" fmla="*/ 609357 w 609357"/>
                <a:gd name="connsiteY1" fmla="*/ 304045 h 304045"/>
                <a:gd name="connsiteX2" fmla="*/ 597109 w 609357"/>
                <a:gd name="connsiteY2" fmla="*/ 201041 h 304045"/>
                <a:gd name="connsiteX3" fmla="*/ 543311 w 609357"/>
                <a:gd name="connsiteY3" fmla="*/ 187156 h 304045"/>
                <a:gd name="connsiteX4" fmla="*/ 0 w 609357"/>
                <a:gd name="connsiteY4" fmla="*/ 0 h 304045"/>
                <a:gd name="connsiteX5" fmla="*/ 12247 w 609357"/>
                <a:gd name="connsiteY5" fmla="*/ 103004 h 304045"/>
                <a:gd name="connsiteX0" fmla="*/ 12247 w 609357"/>
                <a:gd name="connsiteY0" fmla="*/ 103004 h 304045"/>
                <a:gd name="connsiteX1" fmla="*/ 609357 w 609357"/>
                <a:gd name="connsiteY1" fmla="*/ 304045 h 304045"/>
                <a:gd name="connsiteX2" fmla="*/ 597109 w 609357"/>
                <a:gd name="connsiteY2" fmla="*/ 201041 h 304045"/>
                <a:gd name="connsiteX3" fmla="*/ 554724 w 609357"/>
                <a:gd name="connsiteY3" fmla="*/ 116779 h 304045"/>
                <a:gd name="connsiteX4" fmla="*/ 0 w 609357"/>
                <a:gd name="connsiteY4" fmla="*/ 0 h 304045"/>
                <a:gd name="connsiteX5" fmla="*/ 12247 w 609357"/>
                <a:gd name="connsiteY5" fmla="*/ 103004 h 304045"/>
                <a:gd name="connsiteX0" fmla="*/ 12247 w 609357"/>
                <a:gd name="connsiteY0" fmla="*/ 103004 h 304045"/>
                <a:gd name="connsiteX1" fmla="*/ 609357 w 609357"/>
                <a:gd name="connsiteY1" fmla="*/ 304045 h 304045"/>
                <a:gd name="connsiteX2" fmla="*/ 597109 w 609357"/>
                <a:gd name="connsiteY2" fmla="*/ 201041 h 304045"/>
                <a:gd name="connsiteX3" fmla="*/ 554724 w 609357"/>
                <a:gd name="connsiteY3" fmla="*/ 116779 h 304045"/>
                <a:gd name="connsiteX4" fmla="*/ 43065 w 609357"/>
                <a:gd name="connsiteY4" fmla="*/ 4556 h 304045"/>
                <a:gd name="connsiteX5" fmla="*/ 0 w 609357"/>
                <a:gd name="connsiteY5" fmla="*/ 0 h 304045"/>
                <a:gd name="connsiteX6" fmla="*/ 12247 w 609357"/>
                <a:gd name="connsiteY6" fmla="*/ 103004 h 304045"/>
                <a:gd name="connsiteX0" fmla="*/ 12247 w 609357"/>
                <a:gd name="connsiteY0" fmla="*/ 123175 h 324216"/>
                <a:gd name="connsiteX1" fmla="*/ 609357 w 609357"/>
                <a:gd name="connsiteY1" fmla="*/ 324216 h 324216"/>
                <a:gd name="connsiteX2" fmla="*/ 597109 w 609357"/>
                <a:gd name="connsiteY2" fmla="*/ 221212 h 324216"/>
                <a:gd name="connsiteX3" fmla="*/ 554724 w 609357"/>
                <a:gd name="connsiteY3" fmla="*/ 136950 h 324216"/>
                <a:gd name="connsiteX4" fmla="*/ 79205 w 609357"/>
                <a:gd name="connsiteY4" fmla="*/ 0 h 324216"/>
                <a:gd name="connsiteX5" fmla="*/ 0 w 609357"/>
                <a:gd name="connsiteY5" fmla="*/ 20171 h 324216"/>
                <a:gd name="connsiteX6" fmla="*/ 12247 w 609357"/>
                <a:gd name="connsiteY6" fmla="*/ 123175 h 32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357" h="324216">
                  <a:moveTo>
                    <a:pt x="12247" y="123175"/>
                  </a:moveTo>
                  <a:lnTo>
                    <a:pt x="609357" y="324216"/>
                  </a:lnTo>
                  <a:lnTo>
                    <a:pt x="597109" y="221212"/>
                  </a:lnTo>
                  <a:lnTo>
                    <a:pt x="554724" y="136950"/>
                  </a:lnTo>
                  <a:lnTo>
                    <a:pt x="79205" y="0"/>
                  </a:lnTo>
                  <a:lnTo>
                    <a:pt x="0" y="20171"/>
                  </a:lnTo>
                  <a:lnTo>
                    <a:pt x="12247" y="1231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96BBBF-4B63-4A32-B1B8-B75B274239C4}"/>
                </a:ext>
              </a:extLst>
            </p:cNvPr>
            <p:cNvSpPr/>
            <p:nvPr/>
          </p:nvSpPr>
          <p:spPr>
            <a:xfrm>
              <a:off x="8971523" y="1531882"/>
              <a:ext cx="1969647" cy="1182563"/>
            </a:xfrm>
            <a:custGeom>
              <a:avLst/>
              <a:gdLst>
                <a:gd name="connsiteX0" fmla="*/ 1447993 w 1969647"/>
                <a:gd name="connsiteY0" fmla="*/ 0 h 1182563"/>
                <a:gd name="connsiteX1" fmla="*/ 1448198 w 1969647"/>
                <a:gd name="connsiteY1" fmla="*/ 103 h 1182563"/>
                <a:gd name="connsiteX2" fmla="*/ 1951954 w 1969647"/>
                <a:gd name="connsiteY2" fmla="*/ 169703 h 1182563"/>
                <a:gd name="connsiteX3" fmla="*/ 1938536 w 1969647"/>
                <a:gd name="connsiteY3" fmla="*/ 193961 h 1182563"/>
                <a:gd name="connsiteX4" fmla="*/ 1969647 w 1969647"/>
                <a:gd name="connsiteY4" fmla="*/ 202027 h 1182563"/>
                <a:gd name="connsiteX5" fmla="*/ 1966771 w 1969647"/>
                <a:gd name="connsiteY5" fmla="*/ 213529 h 1182563"/>
                <a:gd name="connsiteX6" fmla="*/ 1946643 w 1969647"/>
                <a:gd name="connsiteY6" fmla="*/ 299793 h 1182563"/>
                <a:gd name="connsiteX7" fmla="*/ 1791368 w 1969647"/>
                <a:gd name="connsiteY7" fmla="*/ 515454 h 1182563"/>
                <a:gd name="connsiteX8" fmla="*/ 1687851 w 1969647"/>
                <a:gd name="connsiteY8" fmla="*/ 685107 h 1182563"/>
                <a:gd name="connsiteX9" fmla="*/ 1475066 w 1969647"/>
                <a:gd name="connsiteY9" fmla="*/ 900767 h 1182563"/>
                <a:gd name="connsiteX10" fmla="*/ 1291035 w 1969647"/>
                <a:gd name="connsiteY10" fmla="*/ 1047416 h 1182563"/>
                <a:gd name="connsiteX11" fmla="*/ 1078251 w 1969647"/>
                <a:gd name="connsiteY11" fmla="*/ 1136556 h 1182563"/>
                <a:gd name="connsiteX12" fmla="*/ 807956 w 1969647"/>
                <a:gd name="connsiteY12" fmla="*/ 1182563 h 1182563"/>
                <a:gd name="connsiteX13" fmla="*/ 618175 w 1969647"/>
                <a:gd name="connsiteY13" fmla="*/ 1182563 h 1182563"/>
                <a:gd name="connsiteX14" fmla="*/ 437020 w 1969647"/>
                <a:gd name="connsiteY14" fmla="*/ 1130805 h 1182563"/>
                <a:gd name="connsiteX15" fmla="*/ 310500 w 1969647"/>
                <a:gd name="connsiteY15" fmla="*/ 1058918 h 1182563"/>
                <a:gd name="connsiteX16" fmla="*/ 298965 w 1969647"/>
                <a:gd name="connsiteY16" fmla="*/ 1050894 h 1182563"/>
                <a:gd name="connsiteX17" fmla="*/ 0 w 1969647"/>
                <a:gd name="connsiteY17" fmla="*/ 950239 h 1182563"/>
                <a:gd name="connsiteX18" fmla="*/ 20056 w 1969647"/>
                <a:gd name="connsiteY18" fmla="*/ 956615 h 1182563"/>
                <a:gd name="connsiteX19" fmla="*/ 29726 w 1969647"/>
                <a:gd name="connsiteY19" fmla="*/ 959392 h 1182563"/>
                <a:gd name="connsiteX20" fmla="*/ 43514 w 1969647"/>
                <a:gd name="connsiteY20" fmla="*/ 963302 h 1182563"/>
                <a:gd name="connsiteX21" fmla="*/ 54006 w 1969647"/>
                <a:gd name="connsiteY21" fmla="*/ 965976 h 1182563"/>
                <a:gd name="connsiteX22" fmla="*/ 68820 w 1969647"/>
                <a:gd name="connsiteY22" fmla="*/ 969574 h 1182563"/>
                <a:gd name="connsiteX23" fmla="*/ 78177 w 1969647"/>
                <a:gd name="connsiteY23" fmla="*/ 971630 h 1182563"/>
                <a:gd name="connsiteX24" fmla="*/ 94843 w 1969647"/>
                <a:gd name="connsiteY24" fmla="*/ 975025 h 1182563"/>
                <a:gd name="connsiteX25" fmla="*/ 104000 w 1969647"/>
                <a:gd name="connsiteY25" fmla="*/ 976773 h 1182563"/>
                <a:gd name="connsiteX26" fmla="*/ 129512 w 1969647"/>
                <a:gd name="connsiteY26" fmla="*/ 980889 h 1182563"/>
                <a:gd name="connsiteX27" fmla="*/ 130129 w 1969647"/>
                <a:gd name="connsiteY27" fmla="*/ 980992 h 1182563"/>
                <a:gd name="connsiteX28" fmla="*/ 156154 w 1969647"/>
                <a:gd name="connsiteY28" fmla="*/ 984181 h 1182563"/>
                <a:gd name="connsiteX29" fmla="*/ 196582 w 1969647"/>
                <a:gd name="connsiteY29" fmla="*/ 987367 h 1182563"/>
                <a:gd name="connsiteX30" fmla="*/ 206457 w 1969647"/>
                <a:gd name="connsiteY30" fmla="*/ 987779 h 1182563"/>
                <a:gd name="connsiteX31" fmla="*/ 238655 w 1969647"/>
                <a:gd name="connsiteY31" fmla="*/ 988397 h 1182563"/>
                <a:gd name="connsiteX32" fmla="*/ 251001 w 1969647"/>
                <a:gd name="connsiteY32" fmla="*/ 988397 h 1182563"/>
                <a:gd name="connsiteX33" fmla="*/ 287517 w 1969647"/>
                <a:gd name="connsiteY33" fmla="*/ 987059 h 1182563"/>
                <a:gd name="connsiteX34" fmla="*/ 293385 w 1969647"/>
                <a:gd name="connsiteY34" fmla="*/ 986752 h 1182563"/>
                <a:gd name="connsiteX35" fmla="*/ 336175 w 1969647"/>
                <a:gd name="connsiteY35" fmla="*/ 982637 h 1182563"/>
                <a:gd name="connsiteX36" fmla="*/ 367347 w 1969647"/>
                <a:gd name="connsiteY36" fmla="*/ 978421 h 1182563"/>
                <a:gd name="connsiteX37" fmla="*/ 373521 w 1969647"/>
                <a:gd name="connsiteY37" fmla="*/ 977391 h 1182563"/>
                <a:gd name="connsiteX38" fmla="*/ 404689 w 1969647"/>
                <a:gd name="connsiteY38" fmla="*/ 971734 h 1182563"/>
                <a:gd name="connsiteX39" fmla="*/ 410139 w 1969647"/>
                <a:gd name="connsiteY39" fmla="*/ 970706 h 1182563"/>
                <a:gd name="connsiteX40" fmla="*/ 445219 w 1969647"/>
                <a:gd name="connsiteY40" fmla="*/ 962683 h 1182563"/>
                <a:gd name="connsiteX41" fmla="*/ 453245 w 1969647"/>
                <a:gd name="connsiteY41" fmla="*/ 960627 h 1182563"/>
                <a:gd name="connsiteX42" fmla="*/ 490274 w 1969647"/>
                <a:gd name="connsiteY42" fmla="*/ 950446 h 1182563"/>
                <a:gd name="connsiteX43" fmla="*/ 532969 w 1969647"/>
                <a:gd name="connsiteY43" fmla="*/ 936662 h 1182563"/>
                <a:gd name="connsiteX44" fmla="*/ 555703 w 1969647"/>
                <a:gd name="connsiteY44" fmla="*/ 928537 h 1182563"/>
                <a:gd name="connsiteX45" fmla="*/ 593867 w 1969647"/>
                <a:gd name="connsiteY45" fmla="*/ 913213 h 1182563"/>
                <a:gd name="connsiteX46" fmla="*/ 604773 w 1969647"/>
                <a:gd name="connsiteY46" fmla="*/ 908584 h 1182563"/>
                <a:gd name="connsiteX47" fmla="*/ 619379 w 1969647"/>
                <a:gd name="connsiteY47" fmla="*/ 902103 h 1182563"/>
                <a:gd name="connsiteX48" fmla="*/ 632855 w 1969647"/>
                <a:gd name="connsiteY48" fmla="*/ 895933 h 1182563"/>
                <a:gd name="connsiteX49" fmla="*/ 647462 w 1969647"/>
                <a:gd name="connsiteY49" fmla="*/ 888940 h 1182563"/>
                <a:gd name="connsiteX50" fmla="*/ 660321 w 1969647"/>
                <a:gd name="connsiteY50" fmla="*/ 882562 h 1182563"/>
                <a:gd name="connsiteX51" fmla="*/ 679453 w 1969647"/>
                <a:gd name="connsiteY51" fmla="*/ 872586 h 1182563"/>
                <a:gd name="connsiteX52" fmla="*/ 690252 w 1969647"/>
                <a:gd name="connsiteY52" fmla="*/ 866826 h 1182563"/>
                <a:gd name="connsiteX53" fmla="*/ 712475 w 1969647"/>
                <a:gd name="connsiteY53" fmla="*/ 854381 h 1182563"/>
                <a:gd name="connsiteX54" fmla="*/ 719882 w 1969647"/>
                <a:gd name="connsiteY54" fmla="*/ 850165 h 1182563"/>
                <a:gd name="connsiteX55" fmla="*/ 753316 w 1969647"/>
                <a:gd name="connsiteY55" fmla="*/ 829905 h 1182563"/>
                <a:gd name="connsiteX56" fmla="*/ 762161 w 1969647"/>
                <a:gd name="connsiteY56" fmla="*/ 824248 h 1182563"/>
                <a:gd name="connsiteX57" fmla="*/ 787878 w 1969647"/>
                <a:gd name="connsiteY57" fmla="*/ 807481 h 1182563"/>
                <a:gd name="connsiteX58" fmla="*/ 796418 w 1969647"/>
                <a:gd name="connsiteY58" fmla="*/ 801724 h 1182563"/>
                <a:gd name="connsiteX59" fmla="*/ 838695 w 1969647"/>
                <a:gd name="connsiteY59" fmla="*/ 771688 h 1182563"/>
                <a:gd name="connsiteX60" fmla="*/ 845999 w 1969647"/>
                <a:gd name="connsiteY60" fmla="*/ 766237 h 1182563"/>
                <a:gd name="connsiteX61" fmla="*/ 887971 w 1969647"/>
                <a:gd name="connsiteY61" fmla="*/ 733635 h 1182563"/>
                <a:gd name="connsiteX62" fmla="*/ 894038 w 1969647"/>
                <a:gd name="connsiteY62" fmla="*/ 728699 h 1182563"/>
                <a:gd name="connsiteX63" fmla="*/ 938581 w 1969647"/>
                <a:gd name="connsiteY63" fmla="*/ 691056 h 1182563"/>
                <a:gd name="connsiteX64" fmla="*/ 943313 w 1969647"/>
                <a:gd name="connsiteY64" fmla="*/ 686837 h 1182563"/>
                <a:gd name="connsiteX65" fmla="*/ 988268 w 1969647"/>
                <a:gd name="connsiteY65" fmla="*/ 645595 h 1182563"/>
                <a:gd name="connsiteX66" fmla="*/ 991045 w 1969647"/>
                <a:gd name="connsiteY66" fmla="*/ 642920 h 1182563"/>
                <a:gd name="connsiteX67" fmla="*/ 1036926 w 1969647"/>
                <a:gd name="connsiteY67" fmla="*/ 597358 h 1182563"/>
                <a:gd name="connsiteX68" fmla="*/ 1037031 w 1969647"/>
                <a:gd name="connsiteY68" fmla="*/ 597152 h 1182563"/>
                <a:gd name="connsiteX69" fmla="*/ 1081881 w 1969647"/>
                <a:gd name="connsiteY69" fmla="*/ 549120 h 1182563"/>
                <a:gd name="connsiteX70" fmla="*/ 1084759 w 1969647"/>
                <a:gd name="connsiteY70" fmla="*/ 545932 h 1182563"/>
                <a:gd name="connsiteX71" fmla="*/ 1126836 w 1969647"/>
                <a:gd name="connsiteY71" fmla="*/ 497489 h 1182563"/>
                <a:gd name="connsiteX72" fmla="*/ 1131256 w 1969647"/>
                <a:gd name="connsiteY72" fmla="*/ 492244 h 1182563"/>
                <a:gd name="connsiteX73" fmla="*/ 1171169 w 1969647"/>
                <a:gd name="connsiteY73" fmla="*/ 442876 h 1182563"/>
                <a:gd name="connsiteX74" fmla="*/ 1176518 w 1969647"/>
                <a:gd name="connsiteY74" fmla="*/ 436088 h 1182563"/>
                <a:gd name="connsiteX75" fmla="*/ 1214582 w 1969647"/>
                <a:gd name="connsiteY75" fmla="*/ 385382 h 1182563"/>
                <a:gd name="connsiteX76" fmla="*/ 1220238 w 1969647"/>
                <a:gd name="connsiteY76" fmla="*/ 377565 h 1182563"/>
                <a:gd name="connsiteX77" fmla="*/ 1256760 w 1969647"/>
                <a:gd name="connsiteY77" fmla="*/ 325317 h 1182563"/>
                <a:gd name="connsiteX78" fmla="*/ 1262621 w 1969647"/>
                <a:gd name="connsiteY78" fmla="*/ 316678 h 1182563"/>
                <a:gd name="connsiteX79" fmla="*/ 1296160 w 1969647"/>
                <a:gd name="connsiteY79" fmla="*/ 265251 h 1182563"/>
                <a:gd name="connsiteX80" fmla="*/ 1301303 w 1969647"/>
                <a:gd name="connsiteY80" fmla="*/ 256921 h 1182563"/>
                <a:gd name="connsiteX81" fmla="*/ 1334424 w 1969647"/>
                <a:gd name="connsiteY81" fmla="*/ 202307 h 1182563"/>
                <a:gd name="connsiteX82" fmla="*/ 1352739 w 1969647"/>
                <a:gd name="connsiteY82" fmla="*/ 170629 h 1182563"/>
                <a:gd name="connsiteX83" fmla="*/ 1447993 w 1969647"/>
                <a:gd name="connsiteY83" fmla="*/ 0 h 1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69647" h="1182563">
                  <a:moveTo>
                    <a:pt x="1447993" y="0"/>
                  </a:moveTo>
                  <a:lnTo>
                    <a:pt x="1448198" y="103"/>
                  </a:lnTo>
                  <a:lnTo>
                    <a:pt x="1951954" y="169703"/>
                  </a:lnTo>
                  <a:lnTo>
                    <a:pt x="1938536" y="193961"/>
                  </a:lnTo>
                  <a:lnTo>
                    <a:pt x="1969647" y="202027"/>
                  </a:lnTo>
                  <a:lnTo>
                    <a:pt x="1966771" y="213529"/>
                  </a:lnTo>
                  <a:lnTo>
                    <a:pt x="1946643" y="299793"/>
                  </a:lnTo>
                  <a:lnTo>
                    <a:pt x="1791368" y="515454"/>
                  </a:lnTo>
                  <a:lnTo>
                    <a:pt x="1687851" y="685107"/>
                  </a:lnTo>
                  <a:lnTo>
                    <a:pt x="1475066" y="900767"/>
                  </a:lnTo>
                  <a:lnTo>
                    <a:pt x="1291035" y="1047416"/>
                  </a:lnTo>
                  <a:lnTo>
                    <a:pt x="1078251" y="1136556"/>
                  </a:lnTo>
                  <a:lnTo>
                    <a:pt x="807956" y="1182563"/>
                  </a:lnTo>
                  <a:lnTo>
                    <a:pt x="618175" y="1182563"/>
                  </a:lnTo>
                  <a:lnTo>
                    <a:pt x="437020" y="1130805"/>
                  </a:lnTo>
                  <a:lnTo>
                    <a:pt x="310500" y="1058918"/>
                  </a:lnTo>
                  <a:lnTo>
                    <a:pt x="298965" y="1050894"/>
                  </a:lnTo>
                  <a:lnTo>
                    <a:pt x="0" y="950239"/>
                  </a:lnTo>
                  <a:cubicBezTo>
                    <a:pt x="6479" y="952399"/>
                    <a:pt x="13166" y="954558"/>
                    <a:pt x="20056" y="956615"/>
                  </a:cubicBezTo>
                  <a:cubicBezTo>
                    <a:pt x="23246" y="957542"/>
                    <a:pt x="26536" y="958469"/>
                    <a:pt x="29726" y="959392"/>
                  </a:cubicBezTo>
                  <a:cubicBezTo>
                    <a:pt x="34252" y="960730"/>
                    <a:pt x="38783" y="962067"/>
                    <a:pt x="43514" y="963302"/>
                  </a:cubicBezTo>
                  <a:cubicBezTo>
                    <a:pt x="47009" y="964225"/>
                    <a:pt x="50506" y="965049"/>
                    <a:pt x="54006" y="965976"/>
                  </a:cubicBezTo>
                  <a:cubicBezTo>
                    <a:pt x="58839" y="967208"/>
                    <a:pt x="63776" y="968445"/>
                    <a:pt x="68820" y="969574"/>
                  </a:cubicBezTo>
                  <a:cubicBezTo>
                    <a:pt x="71904" y="970295"/>
                    <a:pt x="74992" y="970912"/>
                    <a:pt x="78177" y="971630"/>
                  </a:cubicBezTo>
                  <a:cubicBezTo>
                    <a:pt x="83632" y="972867"/>
                    <a:pt x="89187" y="973896"/>
                    <a:pt x="94843" y="975025"/>
                  </a:cubicBezTo>
                  <a:cubicBezTo>
                    <a:pt x="97827" y="975644"/>
                    <a:pt x="100916" y="976260"/>
                    <a:pt x="104000" y="976773"/>
                  </a:cubicBezTo>
                  <a:cubicBezTo>
                    <a:pt x="112332" y="978215"/>
                    <a:pt x="120872" y="979653"/>
                    <a:pt x="129512" y="980889"/>
                  </a:cubicBezTo>
                  <a:cubicBezTo>
                    <a:pt x="129718" y="980992"/>
                    <a:pt x="129923" y="980992"/>
                    <a:pt x="130129" y="980992"/>
                  </a:cubicBezTo>
                  <a:cubicBezTo>
                    <a:pt x="138563" y="982224"/>
                    <a:pt x="147308" y="983254"/>
                    <a:pt x="156154" y="984181"/>
                  </a:cubicBezTo>
                  <a:cubicBezTo>
                    <a:pt x="169324" y="985517"/>
                    <a:pt x="182800" y="986649"/>
                    <a:pt x="196582" y="987367"/>
                  </a:cubicBezTo>
                  <a:cubicBezTo>
                    <a:pt x="199874" y="987573"/>
                    <a:pt x="203168" y="987676"/>
                    <a:pt x="206457" y="987779"/>
                  </a:cubicBezTo>
                  <a:cubicBezTo>
                    <a:pt x="217052" y="988191"/>
                    <a:pt x="227750" y="988397"/>
                    <a:pt x="238655" y="988397"/>
                  </a:cubicBezTo>
                  <a:cubicBezTo>
                    <a:pt x="242768" y="988397"/>
                    <a:pt x="246782" y="988397"/>
                    <a:pt x="251001" y="988397"/>
                  </a:cubicBezTo>
                  <a:cubicBezTo>
                    <a:pt x="262936" y="988294"/>
                    <a:pt x="275177" y="987779"/>
                    <a:pt x="287517" y="987059"/>
                  </a:cubicBezTo>
                  <a:cubicBezTo>
                    <a:pt x="289472" y="986955"/>
                    <a:pt x="291425" y="986855"/>
                    <a:pt x="293385" y="986752"/>
                  </a:cubicBezTo>
                  <a:cubicBezTo>
                    <a:pt x="307269" y="985723"/>
                    <a:pt x="321674" y="984385"/>
                    <a:pt x="336175" y="982637"/>
                  </a:cubicBezTo>
                  <a:cubicBezTo>
                    <a:pt x="346462" y="981403"/>
                    <a:pt x="356854" y="980066"/>
                    <a:pt x="367347" y="978421"/>
                  </a:cubicBezTo>
                  <a:cubicBezTo>
                    <a:pt x="369402" y="978111"/>
                    <a:pt x="371462" y="977700"/>
                    <a:pt x="373521" y="977391"/>
                  </a:cubicBezTo>
                  <a:cubicBezTo>
                    <a:pt x="383807" y="975746"/>
                    <a:pt x="394196" y="973896"/>
                    <a:pt x="404689" y="971734"/>
                  </a:cubicBezTo>
                  <a:cubicBezTo>
                    <a:pt x="406542" y="971427"/>
                    <a:pt x="408290" y="971119"/>
                    <a:pt x="410139" y="970706"/>
                  </a:cubicBezTo>
                  <a:cubicBezTo>
                    <a:pt x="421661" y="968342"/>
                    <a:pt x="433390" y="965563"/>
                    <a:pt x="445219" y="962683"/>
                  </a:cubicBezTo>
                  <a:cubicBezTo>
                    <a:pt x="447895" y="961964"/>
                    <a:pt x="450568" y="961345"/>
                    <a:pt x="453245" y="960627"/>
                  </a:cubicBezTo>
                  <a:cubicBezTo>
                    <a:pt x="465486" y="957542"/>
                    <a:pt x="477828" y="954147"/>
                    <a:pt x="490274" y="950446"/>
                  </a:cubicBezTo>
                  <a:cubicBezTo>
                    <a:pt x="504268" y="946226"/>
                    <a:pt x="518563" y="941702"/>
                    <a:pt x="532969" y="936662"/>
                  </a:cubicBezTo>
                  <a:cubicBezTo>
                    <a:pt x="540579" y="933989"/>
                    <a:pt x="548194" y="931315"/>
                    <a:pt x="555703" y="928537"/>
                  </a:cubicBezTo>
                  <a:cubicBezTo>
                    <a:pt x="568456" y="923703"/>
                    <a:pt x="581215" y="918560"/>
                    <a:pt x="593867" y="913213"/>
                  </a:cubicBezTo>
                  <a:cubicBezTo>
                    <a:pt x="597569" y="911671"/>
                    <a:pt x="601170" y="910126"/>
                    <a:pt x="604773" y="908584"/>
                  </a:cubicBezTo>
                  <a:cubicBezTo>
                    <a:pt x="609604" y="906528"/>
                    <a:pt x="614542" y="904369"/>
                    <a:pt x="619379" y="902103"/>
                  </a:cubicBezTo>
                  <a:cubicBezTo>
                    <a:pt x="623904" y="900150"/>
                    <a:pt x="628324" y="898094"/>
                    <a:pt x="632855" y="895933"/>
                  </a:cubicBezTo>
                  <a:cubicBezTo>
                    <a:pt x="637792" y="893672"/>
                    <a:pt x="642625" y="891306"/>
                    <a:pt x="647462" y="888940"/>
                  </a:cubicBezTo>
                  <a:cubicBezTo>
                    <a:pt x="651782" y="886881"/>
                    <a:pt x="656001" y="884722"/>
                    <a:pt x="660321" y="882562"/>
                  </a:cubicBezTo>
                  <a:cubicBezTo>
                    <a:pt x="666700" y="879271"/>
                    <a:pt x="673074" y="875981"/>
                    <a:pt x="679453" y="872586"/>
                  </a:cubicBezTo>
                  <a:cubicBezTo>
                    <a:pt x="683054" y="870633"/>
                    <a:pt x="686655" y="868779"/>
                    <a:pt x="690252" y="866826"/>
                  </a:cubicBezTo>
                  <a:cubicBezTo>
                    <a:pt x="697661" y="862815"/>
                    <a:pt x="705070" y="858598"/>
                    <a:pt x="712475" y="854381"/>
                  </a:cubicBezTo>
                  <a:cubicBezTo>
                    <a:pt x="714945" y="852942"/>
                    <a:pt x="717412" y="851604"/>
                    <a:pt x="719882" y="850165"/>
                  </a:cubicBezTo>
                  <a:cubicBezTo>
                    <a:pt x="731093" y="843581"/>
                    <a:pt x="742205" y="836898"/>
                    <a:pt x="753316" y="829905"/>
                  </a:cubicBezTo>
                  <a:cubicBezTo>
                    <a:pt x="756299" y="828051"/>
                    <a:pt x="759177" y="826098"/>
                    <a:pt x="762161" y="824248"/>
                  </a:cubicBezTo>
                  <a:cubicBezTo>
                    <a:pt x="770801" y="818796"/>
                    <a:pt x="779339" y="813242"/>
                    <a:pt x="787878" y="807481"/>
                  </a:cubicBezTo>
                  <a:cubicBezTo>
                    <a:pt x="790756" y="805528"/>
                    <a:pt x="793535" y="803677"/>
                    <a:pt x="796418" y="801724"/>
                  </a:cubicBezTo>
                  <a:cubicBezTo>
                    <a:pt x="810611" y="792053"/>
                    <a:pt x="824707" y="782077"/>
                    <a:pt x="838695" y="771688"/>
                  </a:cubicBezTo>
                  <a:cubicBezTo>
                    <a:pt x="841167" y="769838"/>
                    <a:pt x="843533" y="768090"/>
                    <a:pt x="845999" y="766237"/>
                  </a:cubicBezTo>
                  <a:cubicBezTo>
                    <a:pt x="860093" y="755644"/>
                    <a:pt x="874083" y="744846"/>
                    <a:pt x="887971" y="733635"/>
                  </a:cubicBezTo>
                  <a:cubicBezTo>
                    <a:pt x="890030" y="731990"/>
                    <a:pt x="891983" y="730343"/>
                    <a:pt x="894038" y="728699"/>
                  </a:cubicBezTo>
                  <a:cubicBezTo>
                    <a:pt x="909057" y="716460"/>
                    <a:pt x="923874" y="704015"/>
                    <a:pt x="938581" y="691056"/>
                  </a:cubicBezTo>
                  <a:cubicBezTo>
                    <a:pt x="940229" y="689614"/>
                    <a:pt x="941771" y="688176"/>
                    <a:pt x="943313" y="686837"/>
                  </a:cubicBezTo>
                  <a:cubicBezTo>
                    <a:pt x="958437" y="673467"/>
                    <a:pt x="973350" y="659788"/>
                    <a:pt x="988268" y="645595"/>
                  </a:cubicBezTo>
                  <a:cubicBezTo>
                    <a:pt x="989192" y="644669"/>
                    <a:pt x="990122" y="643847"/>
                    <a:pt x="991045" y="642920"/>
                  </a:cubicBezTo>
                  <a:cubicBezTo>
                    <a:pt x="1006476" y="628110"/>
                    <a:pt x="1021802" y="612991"/>
                    <a:pt x="1036926" y="597358"/>
                  </a:cubicBezTo>
                  <a:cubicBezTo>
                    <a:pt x="1037031" y="597152"/>
                    <a:pt x="1037031" y="597152"/>
                    <a:pt x="1037031" y="597152"/>
                  </a:cubicBezTo>
                  <a:cubicBezTo>
                    <a:pt x="1052151" y="581517"/>
                    <a:pt x="1067069" y="565473"/>
                    <a:pt x="1081881" y="549120"/>
                  </a:cubicBezTo>
                  <a:cubicBezTo>
                    <a:pt x="1082806" y="548091"/>
                    <a:pt x="1083835" y="546962"/>
                    <a:pt x="1084759" y="545932"/>
                  </a:cubicBezTo>
                  <a:cubicBezTo>
                    <a:pt x="1098954" y="530195"/>
                    <a:pt x="1112947" y="513945"/>
                    <a:pt x="1126836" y="497489"/>
                  </a:cubicBezTo>
                  <a:cubicBezTo>
                    <a:pt x="1128273" y="495742"/>
                    <a:pt x="1129815" y="493991"/>
                    <a:pt x="1131256" y="492244"/>
                  </a:cubicBezTo>
                  <a:cubicBezTo>
                    <a:pt x="1144733" y="476095"/>
                    <a:pt x="1158003" y="459641"/>
                    <a:pt x="1171169" y="442876"/>
                  </a:cubicBezTo>
                  <a:cubicBezTo>
                    <a:pt x="1172921" y="440613"/>
                    <a:pt x="1174770" y="438350"/>
                    <a:pt x="1176518" y="436088"/>
                  </a:cubicBezTo>
                  <a:cubicBezTo>
                    <a:pt x="1189377" y="419528"/>
                    <a:pt x="1202030" y="402559"/>
                    <a:pt x="1214582" y="385382"/>
                  </a:cubicBezTo>
                  <a:cubicBezTo>
                    <a:pt x="1216436" y="382811"/>
                    <a:pt x="1218389" y="380137"/>
                    <a:pt x="1220238" y="377565"/>
                  </a:cubicBezTo>
                  <a:cubicBezTo>
                    <a:pt x="1232584" y="360491"/>
                    <a:pt x="1244725" y="343008"/>
                    <a:pt x="1256760" y="325317"/>
                  </a:cubicBezTo>
                  <a:cubicBezTo>
                    <a:pt x="1258713" y="322437"/>
                    <a:pt x="1260668" y="319558"/>
                    <a:pt x="1262621" y="316678"/>
                  </a:cubicBezTo>
                  <a:cubicBezTo>
                    <a:pt x="1274038" y="299810"/>
                    <a:pt x="1285150" y="282635"/>
                    <a:pt x="1296160" y="265251"/>
                  </a:cubicBezTo>
                  <a:cubicBezTo>
                    <a:pt x="1297801" y="262474"/>
                    <a:pt x="1299551" y="259698"/>
                    <a:pt x="1301303" y="256921"/>
                  </a:cubicBezTo>
                  <a:cubicBezTo>
                    <a:pt x="1312514" y="238922"/>
                    <a:pt x="1323625" y="220718"/>
                    <a:pt x="1334424" y="202307"/>
                  </a:cubicBezTo>
                  <a:cubicBezTo>
                    <a:pt x="1340598" y="191816"/>
                    <a:pt x="1346666" y="181223"/>
                    <a:pt x="1352739" y="170629"/>
                  </a:cubicBezTo>
                  <a:cubicBezTo>
                    <a:pt x="1387402" y="109433"/>
                    <a:pt x="1419498" y="52042"/>
                    <a:pt x="1447993" y="0"/>
                  </a:cubicBezTo>
                  <a:close/>
                </a:path>
              </a:pathLst>
            </a:custGeom>
            <a:solidFill>
              <a:srgbClr val="BD9950"/>
            </a:solidFill>
            <a:ln w="68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43DEDF-283F-478E-A811-8ED9246D4378}"/>
                </a:ext>
              </a:extLst>
            </p:cNvPr>
            <p:cNvSpPr/>
            <p:nvPr/>
          </p:nvSpPr>
          <p:spPr>
            <a:xfrm>
              <a:off x="6004242" y="2268145"/>
              <a:ext cx="3220300" cy="1487221"/>
            </a:xfrm>
            <a:custGeom>
              <a:avLst/>
              <a:gdLst>
                <a:gd name="connsiteX0" fmla="*/ 2351399 w 3220272"/>
                <a:gd name="connsiteY0" fmla="*/ 45 h 1487221"/>
                <a:gd name="connsiteX1" fmla="*/ 2366312 w 3220272"/>
                <a:gd name="connsiteY1" fmla="*/ 45 h 1487221"/>
                <a:gd name="connsiteX2" fmla="*/ 2373927 w 3220272"/>
                <a:gd name="connsiteY2" fmla="*/ 45 h 1487221"/>
                <a:gd name="connsiteX3" fmla="*/ 2403553 w 3220272"/>
                <a:gd name="connsiteY3" fmla="*/ 972 h 1487221"/>
                <a:gd name="connsiteX4" fmla="*/ 2405711 w 3220272"/>
                <a:gd name="connsiteY4" fmla="*/ 1178 h 1487221"/>
                <a:gd name="connsiteX5" fmla="*/ 2451386 w 3220272"/>
                <a:gd name="connsiteY5" fmla="*/ 4880 h 1487221"/>
                <a:gd name="connsiteX6" fmla="*/ 2455298 w 3220272"/>
                <a:gd name="connsiteY6" fmla="*/ 5188 h 1487221"/>
                <a:gd name="connsiteX7" fmla="*/ 2474943 w 3220272"/>
                <a:gd name="connsiteY7" fmla="*/ 7657 h 1487221"/>
                <a:gd name="connsiteX8" fmla="*/ 2480192 w 3220272"/>
                <a:gd name="connsiteY8" fmla="*/ 8274 h 1487221"/>
                <a:gd name="connsiteX9" fmla="*/ 2506834 w 3220272"/>
                <a:gd name="connsiteY9" fmla="*/ 12387 h 1487221"/>
                <a:gd name="connsiteX10" fmla="*/ 2509817 w 3220272"/>
                <a:gd name="connsiteY10" fmla="*/ 13006 h 1487221"/>
                <a:gd name="connsiteX11" fmla="*/ 2519075 w 3220272"/>
                <a:gd name="connsiteY11" fmla="*/ 14753 h 1487221"/>
                <a:gd name="connsiteX12" fmla="*/ 2539135 w 3220272"/>
                <a:gd name="connsiteY12" fmla="*/ 18766 h 1487221"/>
                <a:gd name="connsiteX13" fmla="*/ 2549423 w 3220272"/>
                <a:gd name="connsiteY13" fmla="*/ 21027 h 1487221"/>
                <a:gd name="connsiteX14" fmla="*/ 2558169 w 3220272"/>
                <a:gd name="connsiteY14" fmla="*/ 22982 h 1487221"/>
                <a:gd name="connsiteX15" fmla="*/ 2566707 w 3220272"/>
                <a:gd name="connsiteY15" fmla="*/ 25141 h 1487221"/>
                <a:gd name="connsiteX16" fmla="*/ 2578329 w 3220272"/>
                <a:gd name="connsiteY16" fmla="*/ 28123 h 1487221"/>
                <a:gd name="connsiteX17" fmla="*/ 2594272 w 3220272"/>
                <a:gd name="connsiteY17" fmla="*/ 32545 h 1487221"/>
                <a:gd name="connsiteX18" fmla="*/ 2604973 w 3220272"/>
                <a:gd name="connsiteY18" fmla="*/ 35632 h 1487221"/>
                <a:gd name="connsiteX19" fmla="*/ 2609086 w 3220272"/>
                <a:gd name="connsiteY19" fmla="*/ 36867 h 1487221"/>
                <a:gd name="connsiteX20" fmla="*/ 2627912 w 3220272"/>
                <a:gd name="connsiteY20" fmla="*/ 42934 h 1487221"/>
                <a:gd name="connsiteX21" fmla="*/ 3131667 w 3220272"/>
                <a:gd name="connsiteY21" fmla="*/ 212535 h 1487221"/>
                <a:gd name="connsiteX22" fmla="*/ 3108727 w 3220272"/>
                <a:gd name="connsiteY22" fmla="*/ 205233 h 1487221"/>
                <a:gd name="connsiteX23" fmla="*/ 3098028 w 3220272"/>
                <a:gd name="connsiteY23" fmla="*/ 202147 h 1487221"/>
                <a:gd name="connsiteX24" fmla="*/ 3082081 w 3220272"/>
                <a:gd name="connsiteY24" fmla="*/ 197725 h 1487221"/>
                <a:gd name="connsiteX25" fmla="*/ 3070458 w 3220272"/>
                <a:gd name="connsiteY25" fmla="*/ 194741 h 1487221"/>
                <a:gd name="connsiteX26" fmla="*/ 3053174 w 3220272"/>
                <a:gd name="connsiteY26" fmla="*/ 190629 h 1487221"/>
                <a:gd name="connsiteX27" fmla="*/ 3042887 w 3220272"/>
                <a:gd name="connsiteY27" fmla="*/ 188366 h 1487221"/>
                <a:gd name="connsiteX28" fmla="*/ 3022830 w 3220272"/>
                <a:gd name="connsiteY28" fmla="*/ 184354 h 1487221"/>
                <a:gd name="connsiteX29" fmla="*/ 3013572 w 3220272"/>
                <a:gd name="connsiteY29" fmla="*/ 182606 h 1487221"/>
                <a:gd name="connsiteX30" fmla="*/ 2983942 w 3220272"/>
                <a:gd name="connsiteY30" fmla="*/ 177876 h 1487221"/>
                <a:gd name="connsiteX31" fmla="*/ 2978593 w 3220272"/>
                <a:gd name="connsiteY31" fmla="*/ 177155 h 1487221"/>
                <a:gd name="connsiteX32" fmla="*/ 2955733 w 3220272"/>
                <a:gd name="connsiteY32" fmla="*/ 174448 h 1487221"/>
                <a:gd name="connsiteX33" fmla="*/ 3220272 w 3220272"/>
                <a:gd name="connsiteY33" fmla="*/ 291025 h 1487221"/>
                <a:gd name="connsiteX34" fmla="*/ 3039117 w 3220272"/>
                <a:gd name="connsiteY34" fmla="*/ 222013 h 1487221"/>
                <a:gd name="connsiteX35" fmla="*/ 2763072 w 3220272"/>
                <a:gd name="connsiteY35" fmla="*/ 216263 h 1487221"/>
                <a:gd name="connsiteX36" fmla="*/ 2518657 w 3220272"/>
                <a:gd name="connsiteY36" fmla="*/ 276647 h 1487221"/>
                <a:gd name="connsiteX37" fmla="*/ 2308748 w 3220272"/>
                <a:gd name="connsiteY37" fmla="*/ 385915 h 1487221"/>
                <a:gd name="connsiteX38" fmla="*/ 2087336 w 3220272"/>
                <a:gd name="connsiteY38" fmla="*/ 541191 h 1487221"/>
                <a:gd name="connsiteX39" fmla="*/ 1932061 w 3220272"/>
                <a:gd name="connsiteY39" fmla="*/ 690715 h 1487221"/>
                <a:gd name="connsiteX40" fmla="*/ 1791163 w 3220272"/>
                <a:gd name="connsiteY40" fmla="*/ 854617 h 1487221"/>
                <a:gd name="connsiteX41" fmla="*/ 1604257 w 3220272"/>
                <a:gd name="connsiteY41" fmla="*/ 1127787 h 1487221"/>
                <a:gd name="connsiteX42" fmla="*/ 1379970 w 3220272"/>
                <a:gd name="connsiteY42" fmla="*/ 1297440 h 1487221"/>
                <a:gd name="connsiteX43" fmla="*/ 1124053 w 3220272"/>
                <a:gd name="connsiteY43" fmla="*/ 1435463 h 1487221"/>
                <a:gd name="connsiteX44" fmla="*/ 891140 w 3220272"/>
                <a:gd name="connsiteY44" fmla="*/ 1481470 h 1487221"/>
                <a:gd name="connsiteX45" fmla="*/ 617970 w 3220272"/>
                <a:gd name="connsiteY45" fmla="*/ 1487221 h 1487221"/>
                <a:gd name="connsiteX46" fmla="*/ 485699 w 3220272"/>
                <a:gd name="connsiteY46" fmla="*/ 1426836 h 1487221"/>
                <a:gd name="connsiteX47" fmla="*/ 344801 w 3220272"/>
                <a:gd name="connsiteY47" fmla="*/ 1380829 h 1487221"/>
                <a:gd name="connsiteX48" fmla="*/ 281269 w 3220272"/>
                <a:gd name="connsiteY48" fmla="*/ 1341500 h 1487221"/>
                <a:gd name="connsiteX49" fmla="*/ 0 w 3220272"/>
                <a:gd name="connsiteY49" fmla="*/ 1246804 h 1487221"/>
                <a:gd name="connsiteX50" fmla="*/ 20061 w 3220272"/>
                <a:gd name="connsiteY50" fmla="*/ 1253182 h 1487221"/>
                <a:gd name="connsiteX51" fmla="*/ 29730 w 3220272"/>
                <a:gd name="connsiteY51" fmla="*/ 1255959 h 1487221"/>
                <a:gd name="connsiteX52" fmla="*/ 43515 w 3220272"/>
                <a:gd name="connsiteY52" fmla="*/ 1259763 h 1487221"/>
                <a:gd name="connsiteX53" fmla="*/ 54006 w 3220272"/>
                <a:gd name="connsiteY53" fmla="*/ 1262437 h 1487221"/>
                <a:gd name="connsiteX54" fmla="*/ 68820 w 3220272"/>
                <a:gd name="connsiteY54" fmla="*/ 1266038 h 1487221"/>
                <a:gd name="connsiteX55" fmla="*/ 78182 w 3220272"/>
                <a:gd name="connsiteY55" fmla="*/ 1268094 h 1487221"/>
                <a:gd name="connsiteX56" fmla="*/ 94848 w 3220272"/>
                <a:gd name="connsiteY56" fmla="*/ 1271486 h 1487221"/>
                <a:gd name="connsiteX57" fmla="*/ 104000 w 3220272"/>
                <a:gd name="connsiteY57" fmla="*/ 1273237 h 1487221"/>
                <a:gd name="connsiteX58" fmla="*/ 129512 w 3220272"/>
                <a:gd name="connsiteY58" fmla="*/ 1277350 h 1487221"/>
                <a:gd name="connsiteX59" fmla="*/ 130129 w 3220272"/>
                <a:gd name="connsiteY59" fmla="*/ 1277350 h 1487221"/>
                <a:gd name="connsiteX60" fmla="*/ 156158 w 3220272"/>
                <a:gd name="connsiteY60" fmla="*/ 1280539 h 1487221"/>
                <a:gd name="connsiteX61" fmla="*/ 196583 w 3220272"/>
                <a:gd name="connsiteY61" fmla="*/ 1283729 h 1487221"/>
                <a:gd name="connsiteX62" fmla="*/ 206358 w 3220272"/>
                <a:gd name="connsiteY62" fmla="*/ 1284140 h 1487221"/>
                <a:gd name="connsiteX63" fmla="*/ 238555 w 3220272"/>
                <a:gd name="connsiteY63" fmla="*/ 1284755 h 1487221"/>
                <a:gd name="connsiteX64" fmla="*/ 250901 w 3220272"/>
                <a:gd name="connsiteY64" fmla="*/ 1284755 h 1487221"/>
                <a:gd name="connsiteX65" fmla="*/ 287318 w 3220272"/>
                <a:gd name="connsiteY65" fmla="*/ 1283419 h 1487221"/>
                <a:gd name="connsiteX66" fmla="*/ 293285 w 3220272"/>
                <a:gd name="connsiteY66" fmla="*/ 1283110 h 1487221"/>
                <a:gd name="connsiteX67" fmla="*/ 336075 w 3220272"/>
                <a:gd name="connsiteY67" fmla="*/ 1278997 h 1487221"/>
                <a:gd name="connsiteX68" fmla="*/ 367248 w 3220272"/>
                <a:gd name="connsiteY68" fmla="*/ 1274779 h 1487221"/>
                <a:gd name="connsiteX69" fmla="*/ 373416 w 3220272"/>
                <a:gd name="connsiteY69" fmla="*/ 1273752 h 1487221"/>
                <a:gd name="connsiteX70" fmla="*/ 404689 w 3220272"/>
                <a:gd name="connsiteY70" fmla="*/ 1268094 h 1487221"/>
                <a:gd name="connsiteX71" fmla="*/ 410144 w 3220272"/>
                <a:gd name="connsiteY71" fmla="*/ 1267064 h 1487221"/>
                <a:gd name="connsiteX72" fmla="*/ 445324 w 3220272"/>
                <a:gd name="connsiteY72" fmla="*/ 1259042 h 1487221"/>
                <a:gd name="connsiteX73" fmla="*/ 453345 w 3220272"/>
                <a:gd name="connsiteY73" fmla="*/ 1256986 h 1487221"/>
                <a:gd name="connsiteX74" fmla="*/ 490380 w 3220272"/>
                <a:gd name="connsiteY74" fmla="*/ 1246804 h 1487221"/>
                <a:gd name="connsiteX75" fmla="*/ 533070 w 3220272"/>
                <a:gd name="connsiteY75" fmla="*/ 1233021 h 1487221"/>
                <a:gd name="connsiteX76" fmla="*/ 567225 w 3220272"/>
                <a:gd name="connsiteY76" fmla="*/ 1220371 h 1487221"/>
                <a:gd name="connsiteX77" fmla="*/ 572881 w 3220272"/>
                <a:gd name="connsiteY77" fmla="*/ 1218211 h 1487221"/>
                <a:gd name="connsiteX78" fmla="*/ 606726 w 3220272"/>
                <a:gd name="connsiteY78" fmla="*/ 1204224 h 1487221"/>
                <a:gd name="connsiteX79" fmla="*/ 618555 w 3220272"/>
                <a:gd name="connsiteY79" fmla="*/ 1198980 h 1487221"/>
                <a:gd name="connsiteX80" fmla="*/ 641495 w 3220272"/>
                <a:gd name="connsiteY80" fmla="*/ 1188488 h 1487221"/>
                <a:gd name="connsiteX81" fmla="*/ 654460 w 3220272"/>
                <a:gd name="connsiteY81" fmla="*/ 1182213 h 1487221"/>
                <a:gd name="connsiteX82" fmla="*/ 674310 w 3220272"/>
                <a:gd name="connsiteY82" fmla="*/ 1172340 h 1487221"/>
                <a:gd name="connsiteX83" fmla="*/ 691699 w 3220272"/>
                <a:gd name="connsiteY83" fmla="*/ 1163290 h 1487221"/>
                <a:gd name="connsiteX84" fmla="*/ 709391 w 3220272"/>
                <a:gd name="connsiteY84" fmla="*/ 1153724 h 1487221"/>
                <a:gd name="connsiteX85" fmla="*/ 726363 w 3220272"/>
                <a:gd name="connsiteY85" fmla="*/ 1144262 h 1487221"/>
                <a:gd name="connsiteX86" fmla="*/ 741999 w 3220272"/>
                <a:gd name="connsiteY86" fmla="*/ 1135110 h 1487221"/>
                <a:gd name="connsiteX87" fmla="*/ 766893 w 3220272"/>
                <a:gd name="connsiteY87" fmla="*/ 1120090 h 1487221"/>
                <a:gd name="connsiteX88" fmla="*/ 779651 w 3220272"/>
                <a:gd name="connsiteY88" fmla="*/ 1112172 h 1487221"/>
                <a:gd name="connsiteX89" fmla="*/ 807940 w 3220272"/>
                <a:gd name="connsiteY89" fmla="*/ 1093660 h 1487221"/>
                <a:gd name="connsiteX90" fmla="*/ 815860 w 3220272"/>
                <a:gd name="connsiteY90" fmla="*/ 1088415 h 1487221"/>
                <a:gd name="connsiteX91" fmla="*/ 824089 w 3220272"/>
                <a:gd name="connsiteY91" fmla="*/ 1082655 h 1487221"/>
                <a:gd name="connsiteX92" fmla="*/ 845179 w 3220272"/>
                <a:gd name="connsiteY92" fmla="*/ 1067947 h 1487221"/>
                <a:gd name="connsiteX93" fmla="*/ 855880 w 3220272"/>
                <a:gd name="connsiteY93" fmla="*/ 1060234 h 1487221"/>
                <a:gd name="connsiteX94" fmla="*/ 873676 w 3220272"/>
                <a:gd name="connsiteY94" fmla="*/ 1047068 h 1487221"/>
                <a:gd name="connsiteX95" fmla="*/ 884580 w 3220272"/>
                <a:gd name="connsiteY95" fmla="*/ 1038737 h 1487221"/>
                <a:gd name="connsiteX96" fmla="*/ 901241 w 3220272"/>
                <a:gd name="connsiteY96" fmla="*/ 1025778 h 1487221"/>
                <a:gd name="connsiteX97" fmla="*/ 911940 w 3220272"/>
                <a:gd name="connsiteY97" fmla="*/ 1017342 h 1487221"/>
                <a:gd name="connsiteX98" fmla="*/ 933032 w 3220272"/>
                <a:gd name="connsiteY98" fmla="*/ 1000167 h 1487221"/>
                <a:gd name="connsiteX99" fmla="*/ 935191 w 3220272"/>
                <a:gd name="connsiteY99" fmla="*/ 998420 h 1487221"/>
                <a:gd name="connsiteX100" fmla="*/ 958748 w 3220272"/>
                <a:gd name="connsiteY100" fmla="*/ 978465 h 1487221"/>
                <a:gd name="connsiteX101" fmla="*/ 964099 w 3220272"/>
                <a:gd name="connsiteY101" fmla="*/ 973837 h 1487221"/>
                <a:gd name="connsiteX102" fmla="*/ 986627 w 3220272"/>
                <a:gd name="connsiteY102" fmla="*/ 953885 h 1487221"/>
                <a:gd name="connsiteX103" fmla="*/ 987656 w 3220272"/>
                <a:gd name="connsiteY103" fmla="*/ 952958 h 1487221"/>
                <a:gd name="connsiteX104" fmla="*/ 1008537 w 3220272"/>
                <a:gd name="connsiteY104" fmla="*/ 933726 h 1487221"/>
                <a:gd name="connsiteX105" fmla="*/ 1013268 w 3220272"/>
                <a:gd name="connsiteY105" fmla="*/ 929304 h 1487221"/>
                <a:gd name="connsiteX106" fmla="*/ 1033535 w 3220272"/>
                <a:gd name="connsiteY106" fmla="*/ 909967 h 1487221"/>
                <a:gd name="connsiteX107" fmla="*/ 1036313 w 3220272"/>
                <a:gd name="connsiteY107" fmla="*/ 907190 h 1487221"/>
                <a:gd name="connsiteX108" fmla="*/ 1053697 w 3220272"/>
                <a:gd name="connsiteY108" fmla="*/ 890015 h 1487221"/>
                <a:gd name="connsiteX109" fmla="*/ 1057605 w 3220272"/>
                <a:gd name="connsiteY109" fmla="*/ 886106 h 1487221"/>
                <a:gd name="connsiteX110" fmla="*/ 1075607 w 3220272"/>
                <a:gd name="connsiteY110" fmla="*/ 867697 h 1487221"/>
                <a:gd name="connsiteX111" fmla="*/ 1079002 w 3220272"/>
                <a:gd name="connsiteY111" fmla="*/ 864096 h 1487221"/>
                <a:gd name="connsiteX112" fmla="*/ 1094227 w 3220272"/>
                <a:gd name="connsiteY112" fmla="*/ 848050 h 1487221"/>
                <a:gd name="connsiteX113" fmla="*/ 1097006 w 3220272"/>
                <a:gd name="connsiteY113" fmla="*/ 845067 h 1487221"/>
                <a:gd name="connsiteX114" fmla="*/ 1112947 w 3220272"/>
                <a:gd name="connsiteY114" fmla="*/ 827790 h 1487221"/>
                <a:gd name="connsiteX115" fmla="*/ 1116243 w 3220272"/>
                <a:gd name="connsiteY115" fmla="*/ 824086 h 1487221"/>
                <a:gd name="connsiteX116" fmla="*/ 1129920 w 3220272"/>
                <a:gd name="connsiteY116" fmla="*/ 808761 h 1487221"/>
                <a:gd name="connsiteX117" fmla="*/ 1131362 w 3220272"/>
                <a:gd name="connsiteY117" fmla="*/ 807116 h 1487221"/>
                <a:gd name="connsiteX118" fmla="*/ 1145145 w 3220272"/>
                <a:gd name="connsiteY118" fmla="*/ 791276 h 1487221"/>
                <a:gd name="connsiteX119" fmla="*/ 1148129 w 3220272"/>
                <a:gd name="connsiteY119" fmla="*/ 787781 h 1487221"/>
                <a:gd name="connsiteX120" fmla="*/ 1160681 w 3220272"/>
                <a:gd name="connsiteY120" fmla="*/ 772969 h 1487221"/>
                <a:gd name="connsiteX121" fmla="*/ 1160681 w 3220272"/>
                <a:gd name="connsiteY121" fmla="*/ 772866 h 1487221"/>
                <a:gd name="connsiteX122" fmla="*/ 1172098 w 3220272"/>
                <a:gd name="connsiteY122" fmla="*/ 758982 h 1487221"/>
                <a:gd name="connsiteX123" fmla="*/ 1174464 w 3220272"/>
                <a:gd name="connsiteY123" fmla="*/ 756102 h 1487221"/>
                <a:gd name="connsiteX124" fmla="*/ 1184444 w 3220272"/>
                <a:gd name="connsiteY124" fmla="*/ 743658 h 1487221"/>
                <a:gd name="connsiteX125" fmla="*/ 1185681 w 3220272"/>
                <a:gd name="connsiteY125" fmla="*/ 742114 h 1487221"/>
                <a:gd name="connsiteX126" fmla="*/ 1193702 w 3220272"/>
                <a:gd name="connsiteY126" fmla="*/ 731932 h 1487221"/>
                <a:gd name="connsiteX127" fmla="*/ 1195350 w 3220272"/>
                <a:gd name="connsiteY127" fmla="*/ 729772 h 1487221"/>
                <a:gd name="connsiteX128" fmla="*/ 1202859 w 3220272"/>
                <a:gd name="connsiteY128" fmla="*/ 720002 h 1487221"/>
                <a:gd name="connsiteX129" fmla="*/ 1204089 w 3220272"/>
                <a:gd name="connsiteY129" fmla="*/ 718357 h 1487221"/>
                <a:gd name="connsiteX130" fmla="*/ 1209749 w 3220272"/>
                <a:gd name="connsiteY130" fmla="*/ 710849 h 1487221"/>
                <a:gd name="connsiteX131" fmla="*/ 1210675 w 3220272"/>
                <a:gd name="connsiteY131" fmla="*/ 709614 h 1487221"/>
                <a:gd name="connsiteX132" fmla="*/ 1215612 w 3220272"/>
                <a:gd name="connsiteY132" fmla="*/ 702827 h 1487221"/>
                <a:gd name="connsiteX133" fmla="*/ 1216542 w 3220272"/>
                <a:gd name="connsiteY133" fmla="*/ 701591 h 1487221"/>
                <a:gd name="connsiteX134" fmla="*/ 1219931 w 3220272"/>
                <a:gd name="connsiteY134" fmla="*/ 696861 h 1487221"/>
                <a:gd name="connsiteX135" fmla="*/ 1220138 w 3220272"/>
                <a:gd name="connsiteY135" fmla="*/ 696551 h 1487221"/>
                <a:gd name="connsiteX136" fmla="*/ 1222503 w 3220272"/>
                <a:gd name="connsiteY136" fmla="*/ 693157 h 1487221"/>
                <a:gd name="connsiteX137" fmla="*/ 1222915 w 3220272"/>
                <a:gd name="connsiteY137" fmla="*/ 692542 h 1487221"/>
                <a:gd name="connsiteX138" fmla="*/ 1223638 w 3220272"/>
                <a:gd name="connsiteY138" fmla="*/ 691513 h 1487221"/>
                <a:gd name="connsiteX139" fmla="*/ 1223845 w 3220272"/>
                <a:gd name="connsiteY139" fmla="*/ 691305 h 1487221"/>
                <a:gd name="connsiteX140" fmla="*/ 1225387 w 3220272"/>
                <a:gd name="connsiteY140" fmla="*/ 689044 h 1487221"/>
                <a:gd name="connsiteX141" fmla="*/ 1226105 w 3220272"/>
                <a:gd name="connsiteY141" fmla="*/ 688014 h 1487221"/>
                <a:gd name="connsiteX142" fmla="*/ 1228988 w 3220272"/>
                <a:gd name="connsiteY142" fmla="*/ 683901 h 1487221"/>
                <a:gd name="connsiteX143" fmla="*/ 1229500 w 3220272"/>
                <a:gd name="connsiteY143" fmla="*/ 683077 h 1487221"/>
                <a:gd name="connsiteX144" fmla="*/ 1234027 w 3220272"/>
                <a:gd name="connsiteY144" fmla="*/ 676702 h 1487221"/>
                <a:gd name="connsiteX145" fmla="*/ 1235467 w 3220272"/>
                <a:gd name="connsiteY145" fmla="*/ 674646 h 1487221"/>
                <a:gd name="connsiteX146" fmla="*/ 1241641 w 3220272"/>
                <a:gd name="connsiteY146" fmla="*/ 666108 h 1487221"/>
                <a:gd name="connsiteX147" fmla="*/ 1242258 w 3220272"/>
                <a:gd name="connsiteY147" fmla="*/ 665285 h 1487221"/>
                <a:gd name="connsiteX148" fmla="*/ 1249356 w 3220272"/>
                <a:gd name="connsiteY148" fmla="*/ 655720 h 1487221"/>
                <a:gd name="connsiteX149" fmla="*/ 1251311 w 3220272"/>
                <a:gd name="connsiteY149" fmla="*/ 653046 h 1487221"/>
                <a:gd name="connsiteX150" fmla="*/ 1260260 w 3220272"/>
                <a:gd name="connsiteY150" fmla="*/ 641220 h 1487221"/>
                <a:gd name="connsiteX151" fmla="*/ 1261802 w 3220272"/>
                <a:gd name="connsiteY151" fmla="*/ 639161 h 1487221"/>
                <a:gd name="connsiteX152" fmla="*/ 1270954 w 3220272"/>
                <a:gd name="connsiteY152" fmla="*/ 627435 h 1487221"/>
                <a:gd name="connsiteX153" fmla="*/ 1273426 w 3220272"/>
                <a:gd name="connsiteY153" fmla="*/ 624350 h 1487221"/>
                <a:gd name="connsiteX154" fmla="*/ 1285048 w 3220272"/>
                <a:gd name="connsiteY154" fmla="*/ 609746 h 1487221"/>
                <a:gd name="connsiteX155" fmla="*/ 1287621 w 3220272"/>
                <a:gd name="connsiteY155" fmla="*/ 606557 h 1487221"/>
                <a:gd name="connsiteX156" fmla="*/ 1299244 w 3220272"/>
                <a:gd name="connsiteY156" fmla="*/ 592364 h 1487221"/>
                <a:gd name="connsiteX157" fmla="*/ 1301610 w 3220272"/>
                <a:gd name="connsiteY157" fmla="*/ 589484 h 1487221"/>
                <a:gd name="connsiteX158" fmla="*/ 1315909 w 3220272"/>
                <a:gd name="connsiteY158" fmla="*/ 572411 h 1487221"/>
                <a:gd name="connsiteX159" fmla="*/ 1319305 w 3220272"/>
                <a:gd name="connsiteY159" fmla="*/ 568400 h 1487221"/>
                <a:gd name="connsiteX160" fmla="*/ 1334324 w 3220272"/>
                <a:gd name="connsiteY160" fmla="*/ 550915 h 1487221"/>
                <a:gd name="connsiteX161" fmla="*/ 1335559 w 3220272"/>
                <a:gd name="connsiteY161" fmla="*/ 549474 h 1487221"/>
                <a:gd name="connsiteX162" fmla="*/ 1352532 w 3220272"/>
                <a:gd name="connsiteY162" fmla="*/ 530243 h 1487221"/>
                <a:gd name="connsiteX163" fmla="*/ 1356852 w 3220272"/>
                <a:gd name="connsiteY163" fmla="*/ 525511 h 1487221"/>
                <a:gd name="connsiteX164" fmla="*/ 1375265 w 3220272"/>
                <a:gd name="connsiteY164" fmla="*/ 505351 h 1487221"/>
                <a:gd name="connsiteX165" fmla="*/ 1377014 w 3220272"/>
                <a:gd name="connsiteY165" fmla="*/ 503398 h 1487221"/>
                <a:gd name="connsiteX166" fmla="*/ 1395222 w 3220272"/>
                <a:gd name="connsiteY166" fmla="*/ 484062 h 1487221"/>
                <a:gd name="connsiteX167" fmla="*/ 1399954 w 3220272"/>
                <a:gd name="connsiteY167" fmla="*/ 479126 h 1487221"/>
                <a:gd name="connsiteX168" fmla="*/ 1420633 w 3220272"/>
                <a:gd name="connsiteY168" fmla="*/ 457938 h 1487221"/>
                <a:gd name="connsiteX169" fmla="*/ 1424441 w 3220272"/>
                <a:gd name="connsiteY169" fmla="*/ 454131 h 1487221"/>
                <a:gd name="connsiteX170" fmla="*/ 1443879 w 3220272"/>
                <a:gd name="connsiteY170" fmla="*/ 434797 h 1487221"/>
                <a:gd name="connsiteX171" fmla="*/ 1448405 w 3220272"/>
                <a:gd name="connsiteY171" fmla="*/ 430375 h 1487221"/>
                <a:gd name="connsiteX172" fmla="*/ 1471451 w 3220272"/>
                <a:gd name="connsiteY172" fmla="*/ 408260 h 1487221"/>
                <a:gd name="connsiteX173" fmla="*/ 1476594 w 3220272"/>
                <a:gd name="connsiteY173" fmla="*/ 403427 h 1487221"/>
                <a:gd name="connsiteX174" fmla="*/ 1498709 w 3220272"/>
                <a:gd name="connsiteY174" fmla="*/ 382959 h 1487221"/>
                <a:gd name="connsiteX175" fmla="*/ 1502206 w 3220272"/>
                <a:gd name="connsiteY175" fmla="*/ 379771 h 1487221"/>
                <a:gd name="connsiteX176" fmla="*/ 1527723 w 3220272"/>
                <a:gd name="connsiteY176" fmla="*/ 357144 h 1487221"/>
                <a:gd name="connsiteX177" fmla="*/ 1533789 w 3220272"/>
                <a:gd name="connsiteY177" fmla="*/ 351899 h 1487221"/>
                <a:gd name="connsiteX178" fmla="*/ 1560431 w 3220272"/>
                <a:gd name="connsiteY178" fmla="*/ 329168 h 1487221"/>
                <a:gd name="connsiteX179" fmla="*/ 1561155 w 3220272"/>
                <a:gd name="connsiteY179" fmla="*/ 328551 h 1487221"/>
                <a:gd name="connsiteX180" fmla="*/ 1581523 w 3220272"/>
                <a:gd name="connsiteY180" fmla="*/ 311787 h 1487221"/>
                <a:gd name="connsiteX181" fmla="*/ 1587691 w 3220272"/>
                <a:gd name="connsiteY181" fmla="*/ 306851 h 1487221"/>
                <a:gd name="connsiteX182" fmla="*/ 1599626 w 3220272"/>
                <a:gd name="connsiteY182" fmla="*/ 297386 h 1487221"/>
                <a:gd name="connsiteX183" fmla="*/ 1618757 w 3220272"/>
                <a:gd name="connsiteY183" fmla="*/ 282474 h 1487221"/>
                <a:gd name="connsiteX184" fmla="*/ 1631104 w 3220272"/>
                <a:gd name="connsiteY184" fmla="*/ 273012 h 1487221"/>
                <a:gd name="connsiteX185" fmla="*/ 1651573 w 3220272"/>
                <a:gd name="connsiteY185" fmla="*/ 257893 h 1487221"/>
                <a:gd name="connsiteX186" fmla="*/ 1663507 w 3220272"/>
                <a:gd name="connsiteY186" fmla="*/ 249254 h 1487221"/>
                <a:gd name="connsiteX187" fmla="*/ 1687990 w 3220272"/>
                <a:gd name="connsiteY187" fmla="*/ 232079 h 1487221"/>
                <a:gd name="connsiteX188" fmla="*/ 1696941 w 3220272"/>
                <a:gd name="connsiteY188" fmla="*/ 225906 h 1487221"/>
                <a:gd name="connsiteX189" fmla="*/ 1698587 w 3220272"/>
                <a:gd name="connsiteY189" fmla="*/ 224777 h 1487221"/>
                <a:gd name="connsiteX190" fmla="*/ 1705992 w 3220272"/>
                <a:gd name="connsiteY190" fmla="*/ 219939 h 1487221"/>
                <a:gd name="connsiteX191" fmla="*/ 1738194 w 3220272"/>
                <a:gd name="connsiteY191" fmla="*/ 198858 h 1487221"/>
                <a:gd name="connsiteX192" fmla="*/ 1752900 w 3220272"/>
                <a:gd name="connsiteY192" fmla="*/ 189703 h 1487221"/>
                <a:gd name="connsiteX193" fmla="*/ 1781090 w 3220272"/>
                <a:gd name="connsiteY193" fmla="*/ 172630 h 1487221"/>
                <a:gd name="connsiteX194" fmla="*/ 1789011 w 3220272"/>
                <a:gd name="connsiteY194" fmla="*/ 167796 h 1487221"/>
                <a:gd name="connsiteX195" fmla="*/ 1799191 w 3220272"/>
                <a:gd name="connsiteY195" fmla="*/ 162036 h 1487221"/>
                <a:gd name="connsiteX196" fmla="*/ 1818635 w 3220272"/>
                <a:gd name="connsiteY196" fmla="*/ 151133 h 1487221"/>
                <a:gd name="connsiteX197" fmla="*/ 1838904 w 3220272"/>
                <a:gd name="connsiteY197" fmla="*/ 140230 h 1487221"/>
                <a:gd name="connsiteX198" fmla="*/ 1858860 w 3220272"/>
                <a:gd name="connsiteY198" fmla="*/ 129842 h 1487221"/>
                <a:gd name="connsiteX199" fmla="*/ 1868424 w 3220272"/>
                <a:gd name="connsiteY199" fmla="*/ 124803 h 1487221"/>
                <a:gd name="connsiteX200" fmla="*/ 1881694 w 3220272"/>
                <a:gd name="connsiteY200" fmla="*/ 118428 h 1487221"/>
                <a:gd name="connsiteX201" fmla="*/ 1896612 w 3220272"/>
                <a:gd name="connsiteY201" fmla="*/ 111229 h 1487221"/>
                <a:gd name="connsiteX202" fmla="*/ 1923048 w 3220272"/>
                <a:gd name="connsiteY202" fmla="*/ 99192 h 1487221"/>
                <a:gd name="connsiteX203" fmla="*/ 1936424 w 3220272"/>
                <a:gd name="connsiteY203" fmla="*/ 93230 h 1487221"/>
                <a:gd name="connsiteX204" fmla="*/ 1940332 w 3220272"/>
                <a:gd name="connsiteY204" fmla="*/ 91479 h 1487221"/>
                <a:gd name="connsiteX205" fmla="*/ 1975407 w 3220272"/>
                <a:gd name="connsiteY205" fmla="*/ 77081 h 1487221"/>
                <a:gd name="connsiteX206" fmla="*/ 1982715 w 3220272"/>
                <a:gd name="connsiteY206" fmla="*/ 74304 h 1487221"/>
                <a:gd name="connsiteX207" fmla="*/ 2007404 w 3220272"/>
                <a:gd name="connsiteY207" fmla="*/ 64945 h 1487221"/>
                <a:gd name="connsiteX208" fmla="*/ 2021498 w 3220272"/>
                <a:gd name="connsiteY208" fmla="*/ 59906 h 1487221"/>
                <a:gd name="connsiteX209" fmla="*/ 2070562 w 3220272"/>
                <a:gd name="connsiteY209" fmla="*/ 44066 h 1487221"/>
                <a:gd name="connsiteX210" fmla="*/ 2071178 w 3220272"/>
                <a:gd name="connsiteY210" fmla="*/ 43861 h 1487221"/>
                <a:gd name="connsiteX211" fmla="*/ 2112227 w 3220272"/>
                <a:gd name="connsiteY211" fmla="*/ 32545 h 1487221"/>
                <a:gd name="connsiteX212" fmla="*/ 2121689 w 3220272"/>
                <a:gd name="connsiteY212" fmla="*/ 30181 h 1487221"/>
                <a:gd name="connsiteX213" fmla="*/ 2131259 w 3220272"/>
                <a:gd name="connsiteY213" fmla="*/ 27712 h 1487221"/>
                <a:gd name="connsiteX214" fmla="*/ 2161914 w 3220272"/>
                <a:gd name="connsiteY214" fmla="*/ 20924 h 1487221"/>
                <a:gd name="connsiteX215" fmla="*/ 2165922 w 3220272"/>
                <a:gd name="connsiteY215" fmla="*/ 20102 h 1487221"/>
                <a:gd name="connsiteX216" fmla="*/ 2188761 w 3220272"/>
                <a:gd name="connsiteY216" fmla="*/ 15576 h 1487221"/>
                <a:gd name="connsiteX217" fmla="*/ 2202338 w 3220272"/>
                <a:gd name="connsiteY217" fmla="*/ 13314 h 1487221"/>
                <a:gd name="connsiteX218" fmla="*/ 2210671 w 3220272"/>
                <a:gd name="connsiteY218" fmla="*/ 11976 h 1487221"/>
                <a:gd name="connsiteX219" fmla="*/ 2244310 w 3220272"/>
                <a:gd name="connsiteY219" fmla="*/ 7142 h 1487221"/>
                <a:gd name="connsiteX220" fmla="*/ 2248218 w 3220272"/>
                <a:gd name="connsiteY220" fmla="*/ 6730 h 1487221"/>
                <a:gd name="connsiteX221" fmla="*/ 2255215 w 3220272"/>
                <a:gd name="connsiteY221" fmla="*/ 6012 h 1487221"/>
                <a:gd name="connsiteX222" fmla="*/ 2287516 w 3220272"/>
                <a:gd name="connsiteY222" fmla="*/ 2925 h 1487221"/>
                <a:gd name="connsiteX223" fmla="*/ 2294510 w 3220272"/>
                <a:gd name="connsiteY223" fmla="*/ 2411 h 1487221"/>
                <a:gd name="connsiteX224" fmla="*/ 2298422 w 3220272"/>
                <a:gd name="connsiteY224" fmla="*/ 2103 h 1487221"/>
                <a:gd name="connsiteX225" fmla="*/ 2329900 w 3220272"/>
                <a:gd name="connsiteY225" fmla="*/ 561 h 1487221"/>
                <a:gd name="connsiteX226" fmla="*/ 2337510 w 3220272"/>
                <a:gd name="connsiteY226" fmla="*/ 355 h 1487221"/>
                <a:gd name="connsiteX227" fmla="*/ 2351399 w 3220272"/>
                <a:gd name="connsiteY227" fmla="*/ 45 h 1487221"/>
                <a:gd name="connsiteX0" fmla="*/ 2351399 w 3220272"/>
                <a:gd name="connsiteY0" fmla="*/ 45 h 1487221"/>
                <a:gd name="connsiteX1" fmla="*/ 2366312 w 3220272"/>
                <a:gd name="connsiteY1" fmla="*/ 45 h 1487221"/>
                <a:gd name="connsiteX2" fmla="*/ 2373927 w 3220272"/>
                <a:gd name="connsiteY2" fmla="*/ 45 h 1487221"/>
                <a:gd name="connsiteX3" fmla="*/ 2403553 w 3220272"/>
                <a:gd name="connsiteY3" fmla="*/ 972 h 1487221"/>
                <a:gd name="connsiteX4" fmla="*/ 2405711 w 3220272"/>
                <a:gd name="connsiteY4" fmla="*/ 1178 h 1487221"/>
                <a:gd name="connsiteX5" fmla="*/ 2451386 w 3220272"/>
                <a:gd name="connsiteY5" fmla="*/ 4880 h 1487221"/>
                <a:gd name="connsiteX6" fmla="*/ 2455298 w 3220272"/>
                <a:gd name="connsiteY6" fmla="*/ 5188 h 1487221"/>
                <a:gd name="connsiteX7" fmla="*/ 2474943 w 3220272"/>
                <a:gd name="connsiteY7" fmla="*/ 7657 h 1487221"/>
                <a:gd name="connsiteX8" fmla="*/ 2480192 w 3220272"/>
                <a:gd name="connsiteY8" fmla="*/ 8274 h 1487221"/>
                <a:gd name="connsiteX9" fmla="*/ 2506834 w 3220272"/>
                <a:gd name="connsiteY9" fmla="*/ 12387 h 1487221"/>
                <a:gd name="connsiteX10" fmla="*/ 2509817 w 3220272"/>
                <a:gd name="connsiteY10" fmla="*/ 13006 h 1487221"/>
                <a:gd name="connsiteX11" fmla="*/ 2519075 w 3220272"/>
                <a:gd name="connsiteY11" fmla="*/ 14753 h 1487221"/>
                <a:gd name="connsiteX12" fmla="*/ 2539135 w 3220272"/>
                <a:gd name="connsiteY12" fmla="*/ 18766 h 1487221"/>
                <a:gd name="connsiteX13" fmla="*/ 2549423 w 3220272"/>
                <a:gd name="connsiteY13" fmla="*/ 21027 h 1487221"/>
                <a:gd name="connsiteX14" fmla="*/ 2558169 w 3220272"/>
                <a:gd name="connsiteY14" fmla="*/ 22982 h 1487221"/>
                <a:gd name="connsiteX15" fmla="*/ 2566707 w 3220272"/>
                <a:gd name="connsiteY15" fmla="*/ 25141 h 1487221"/>
                <a:gd name="connsiteX16" fmla="*/ 2578329 w 3220272"/>
                <a:gd name="connsiteY16" fmla="*/ 28123 h 1487221"/>
                <a:gd name="connsiteX17" fmla="*/ 2594272 w 3220272"/>
                <a:gd name="connsiteY17" fmla="*/ 32545 h 1487221"/>
                <a:gd name="connsiteX18" fmla="*/ 2604973 w 3220272"/>
                <a:gd name="connsiteY18" fmla="*/ 35632 h 1487221"/>
                <a:gd name="connsiteX19" fmla="*/ 2609086 w 3220272"/>
                <a:gd name="connsiteY19" fmla="*/ 36867 h 1487221"/>
                <a:gd name="connsiteX20" fmla="*/ 2627912 w 3220272"/>
                <a:gd name="connsiteY20" fmla="*/ 42934 h 1487221"/>
                <a:gd name="connsiteX21" fmla="*/ 3131667 w 3220272"/>
                <a:gd name="connsiteY21" fmla="*/ 212535 h 1487221"/>
                <a:gd name="connsiteX22" fmla="*/ 3108727 w 3220272"/>
                <a:gd name="connsiteY22" fmla="*/ 205233 h 1487221"/>
                <a:gd name="connsiteX23" fmla="*/ 3098028 w 3220272"/>
                <a:gd name="connsiteY23" fmla="*/ 202147 h 1487221"/>
                <a:gd name="connsiteX24" fmla="*/ 3082081 w 3220272"/>
                <a:gd name="connsiteY24" fmla="*/ 197725 h 1487221"/>
                <a:gd name="connsiteX25" fmla="*/ 3070458 w 3220272"/>
                <a:gd name="connsiteY25" fmla="*/ 194741 h 1487221"/>
                <a:gd name="connsiteX26" fmla="*/ 3053174 w 3220272"/>
                <a:gd name="connsiteY26" fmla="*/ 190629 h 1487221"/>
                <a:gd name="connsiteX27" fmla="*/ 3042887 w 3220272"/>
                <a:gd name="connsiteY27" fmla="*/ 188366 h 1487221"/>
                <a:gd name="connsiteX28" fmla="*/ 3022830 w 3220272"/>
                <a:gd name="connsiteY28" fmla="*/ 184354 h 1487221"/>
                <a:gd name="connsiteX29" fmla="*/ 3013572 w 3220272"/>
                <a:gd name="connsiteY29" fmla="*/ 182606 h 1487221"/>
                <a:gd name="connsiteX30" fmla="*/ 2983942 w 3220272"/>
                <a:gd name="connsiteY30" fmla="*/ 177876 h 1487221"/>
                <a:gd name="connsiteX31" fmla="*/ 2978593 w 3220272"/>
                <a:gd name="connsiteY31" fmla="*/ 177155 h 1487221"/>
                <a:gd name="connsiteX32" fmla="*/ 3220272 w 3220272"/>
                <a:gd name="connsiteY32" fmla="*/ 291025 h 1487221"/>
                <a:gd name="connsiteX33" fmla="*/ 3039117 w 3220272"/>
                <a:gd name="connsiteY33" fmla="*/ 222013 h 1487221"/>
                <a:gd name="connsiteX34" fmla="*/ 2763072 w 3220272"/>
                <a:gd name="connsiteY34" fmla="*/ 216263 h 1487221"/>
                <a:gd name="connsiteX35" fmla="*/ 2518657 w 3220272"/>
                <a:gd name="connsiteY35" fmla="*/ 276647 h 1487221"/>
                <a:gd name="connsiteX36" fmla="*/ 2308748 w 3220272"/>
                <a:gd name="connsiteY36" fmla="*/ 385915 h 1487221"/>
                <a:gd name="connsiteX37" fmla="*/ 2087336 w 3220272"/>
                <a:gd name="connsiteY37" fmla="*/ 541191 h 1487221"/>
                <a:gd name="connsiteX38" fmla="*/ 1932061 w 3220272"/>
                <a:gd name="connsiteY38" fmla="*/ 690715 h 1487221"/>
                <a:gd name="connsiteX39" fmla="*/ 1791163 w 3220272"/>
                <a:gd name="connsiteY39" fmla="*/ 854617 h 1487221"/>
                <a:gd name="connsiteX40" fmla="*/ 1604257 w 3220272"/>
                <a:gd name="connsiteY40" fmla="*/ 1127787 h 1487221"/>
                <a:gd name="connsiteX41" fmla="*/ 1379970 w 3220272"/>
                <a:gd name="connsiteY41" fmla="*/ 1297440 h 1487221"/>
                <a:gd name="connsiteX42" fmla="*/ 1124053 w 3220272"/>
                <a:gd name="connsiteY42" fmla="*/ 1435463 h 1487221"/>
                <a:gd name="connsiteX43" fmla="*/ 891140 w 3220272"/>
                <a:gd name="connsiteY43" fmla="*/ 1481470 h 1487221"/>
                <a:gd name="connsiteX44" fmla="*/ 617970 w 3220272"/>
                <a:gd name="connsiteY44" fmla="*/ 1487221 h 1487221"/>
                <a:gd name="connsiteX45" fmla="*/ 485699 w 3220272"/>
                <a:gd name="connsiteY45" fmla="*/ 1426836 h 1487221"/>
                <a:gd name="connsiteX46" fmla="*/ 344801 w 3220272"/>
                <a:gd name="connsiteY46" fmla="*/ 1380829 h 1487221"/>
                <a:gd name="connsiteX47" fmla="*/ 281269 w 3220272"/>
                <a:gd name="connsiteY47" fmla="*/ 1341500 h 1487221"/>
                <a:gd name="connsiteX48" fmla="*/ 0 w 3220272"/>
                <a:gd name="connsiteY48" fmla="*/ 1246804 h 1487221"/>
                <a:gd name="connsiteX49" fmla="*/ 20061 w 3220272"/>
                <a:gd name="connsiteY49" fmla="*/ 1253182 h 1487221"/>
                <a:gd name="connsiteX50" fmla="*/ 29730 w 3220272"/>
                <a:gd name="connsiteY50" fmla="*/ 1255959 h 1487221"/>
                <a:gd name="connsiteX51" fmla="*/ 43515 w 3220272"/>
                <a:gd name="connsiteY51" fmla="*/ 1259763 h 1487221"/>
                <a:gd name="connsiteX52" fmla="*/ 54006 w 3220272"/>
                <a:gd name="connsiteY52" fmla="*/ 1262437 h 1487221"/>
                <a:gd name="connsiteX53" fmla="*/ 68820 w 3220272"/>
                <a:gd name="connsiteY53" fmla="*/ 1266038 h 1487221"/>
                <a:gd name="connsiteX54" fmla="*/ 78182 w 3220272"/>
                <a:gd name="connsiteY54" fmla="*/ 1268094 h 1487221"/>
                <a:gd name="connsiteX55" fmla="*/ 94848 w 3220272"/>
                <a:gd name="connsiteY55" fmla="*/ 1271486 h 1487221"/>
                <a:gd name="connsiteX56" fmla="*/ 104000 w 3220272"/>
                <a:gd name="connsiteY56" fmla="*/ 1273237 h 1487221"/>
                <a:gd name="connsiteX57" fmla="*/ 129512 w 3220272"/>
                <a:gd name="connsiteY57" fmla="*/ 1277350 h 1487221"/>
                <a:gd name="connsiteX58" fmla="*/ 130129 w 3220272"/>
                <a:gd name="connsiteY58" fmla="*/ 1277350 h 1487221"/>
                <a:gd name="connsiteX59" fmla="*/ 156158 w 3220272"/>
                <a:gd name="connsiteY59" fmla="*/ 1280539 h 1487221"/>
                <a:gd name="connsiteX60" fmla="*/ 196583 w 3220272"/>
                <a:gd name="connsiteY60" fmla="*/ 1283729 h 1487221"/>
                <a:gd name="connsiteX61" fmla="*/ 206358 w 3220272"/>
                <a:gd name="connsiteY61" fmla="*/ 1284140 h 1487221"/>
                <a:gd name="connsiteX62" fmla="*/ 238555 w 3220272"/>
                <a:gd name="connsiteY62" fmla="*/ 1284755 h 1487221"/>
                <a:gd name="connsiteX63" fmla="*/ 250901 w 3220272"/>
                <a:gd name="connsiteY63" fmla="*/ 1284755 h 1487221"/>
                <a:gd name="connsiteX64" fmla="*/ 287318 w 3220272"/>
                <a:gd name="connsiteY64" fmla="*/ 1283419 h 1487221"/>
                <a:gd name="connsiteX65" fmla="*/ 293285 w 3220272"/>
                <a:gd name="connsiteY65" fmla="*/ 1283110 h 1487221"/>
                <a:gd name="connsiteX66" fmla="*/ 336075 w 3220272"/>
                <a:gd name="connsiteY66" fmla="*/ 1278997 h 1487221"/>
                <a:gd name="connsiteX67" fmla="*/ 367248 w 3220272"/>
                <a:gd name="connsiteY67" fmla="*/ 1274779 h 1487221"/>
                <a:gd name="connsiteX68" fmla="*/ 373416 w 3220272"/>
                <a:gd name="connsiteY68" fmla="*/ 1273752 h 1487221"/>
                <a:gd name="connsiteX69" fmla="*/ 404689 w 3220272"/>
                <a:gd name="connsiteY69" fmla="*/ 1268094 h 1487221"/>
                <a:gd name="connsiteX70" fmla="*/ 410144 w 3220272"/>
                <a:gd name="connsiteY70" fmla="*/ 1267064 h 1487221"/>
                <a:gd name="connsiteX71" fmla="*/ 445324 w 3220272"/>
                <a:gd name="connsiteY71" fmla="*/ 1259042 h 1487221"/>
                <a:gd name="connsiteX72" fmla="*/ 453345 w 3220272"/>
                <a:gd name="connsiteY72" fmla="*/ 1256986 h 1487221"/>
                <a:gd name="connsiteX73" fmla="*/ 490380 w 3220272"/>
                <a:gd name="connsiteY73" fmla="*/ 1246804 h 1487221"/>
                <a:gd name="connsiteX74" fmla="*/ 533070 w 3220272"/>
                <a:gd name="connsiteY74" fmla="*/ 1233021 h 1487221"/>
                <a:gd name="connsiteX75" fmla="*/ 567225 w 3220272"/>
                <a:gd name="connsiteY75" fmla="*/ 1220371 h 1487221"/>
                <a:gd name="connsiteX76" fmla="*/ 572881 w 3220272"/>
                <a:gd name="connsiteY76" fmla="*/ 1218211 h 1487221"/>
                <a:gd name="connsiteX77" fmla="*/ 606726 w 3220272"/>
                <a:gd name="connsiteY77" fmla="*/ 1204224 h 1487221"/>
                <a:gd name="connsiteX78" fmla="*/ 618555 w 3220272"/>
                <a:gd name="connsiteY78" fmla="*/ 1198980 h 1487221"/>
                <a:gd name="connsiteX79" fmla="*/ 641495 w 3220272"/>
                <a:gd name="connsiteY79" fmla="*/ 1188488 h 1487221"/>
                <a:gd name="connsiteX80" fmla="*/ 654460 w 3220272"/>
                <a:gd name="connsiteY80" fmla="*/ 1182213 h 1487221"/>
                <a:gd name="connsiteX81" fmla="*/ 674310 w 3220272"/>
                <a:gd name="connsiteY81" fmla="*/ 1172340 h 1487221"/>
                <a:gd name="connsiteX82" fmla="*/ 691699 w 3220272"/>
                <a:gd name="connsiteY82" fmla="*/ 1163290 h 1487221"/>
                <a:gd name="connsiteX83" fmla="*/ 709391 w 3220272"/>
                <a:gd name="connsiteY83" fmla="*/ 1153724 h 1487221"/>
                <a:gd name="connsiteX84" fmla="*/ 726363 w 3220272"/>
                <a:gd name="connsiteY84" fmla="*/ 1144262 h 1487221"/>
                <a:gd name="connsiteX85" fmla="*/ 741999 w 3220272"/>
                <a:gd name="connsiteY85" fmla="*/ 1135110 h 1487221"/>
                <a:gd name="connsiteX86" fmla="*/ 766893 w 3220272"/>
                <a:gd name="connsiteY86" fmla="*/ 1120090 h 1487221"/>
                <a:gd name="connsiteX87" fmla="*/ 779651 w 3220272"/>
                <a:gd name="connsiteY87" fmla="*/ 1112172 h 1487221"/>
                <a:gd name="connsiteX88" fmla="*/ 807940 w 3220272"/>
                <a:gd name="connsiteY88" fmla="*/ 1093660 h 1487221"/>
                <a:gd name="connsiteX89" fmla="*/ 815860 w 3220272"/>
                <a:gd name="connsiteY89" fmla="*/ 1088415 h 1487221"/>
                <a:gd name="connsiteX90" fmla="*/ 824089 w 3220272"/>
                <a:gd name="connsiteY90" fmla="*/ 1082655 h 1487221"/>
                <a:gd name="connsiteX91" fmla="*/ 845179 w 3220272"/>
                <a:gd name="connsiteY91" fmla="*/ 1067947 h 1487221"/>
                <a:gd name="connsiteX92" fmla="*/ 855880 w 3220272"/>
                <a:gd name="connsiteY92" fmla="*/ 1060234 h 1487221"/>
                <a:gd name="connsiteX93" fmla="*/ 873676 w 3220272"/>
                <a:gd name="connsiteY93" fmla="*/ 1047068 h 1487221"/>
                <a:gd name="connsiteX94" fmla="*/ 884580 w 3220272"/>
                <a:gd name="connsiteY94" fmla="*/ 1038737 h 1487221"/>
                <a:gd name="connsiteX95" fmla="*/ 901241 w 3220272"/>
                <a:gd name="connsiteY95" fmla="*/ 1025778 h 1487221"/>
                <a:gd name="connsiteX96" fmla="*/ 911940 w 3220272"/>
                <a:gd name="connsiteY96" fmla="*/ 1017342 h 1487221"/>
                <a:gd name="connsiteX97" fmla="*/ 933032 w 3220272"/>
                <a:gd name="connsiteY97" fmla="*/ 1000167 h 1487221"/>
                <a:gd name="connsiteX98" fmla="*/ 935191 w 3220272"/>
                <a:gd name="connsiteY98" fmla="*/ 998420 h 1487221"/>
                <a:gd name="connsiteX99" fmla="*/ 958748 w 3220272"/>
                <a:gd name="connsiteY99" fmla="*/ 978465 h 1487221"/>
                <a:gd name="connsiteX100" fmla="*/ 964099 w 3220272"/>
                <a:gd name="connsiteY100" fmla="*/ 973837 h 1487221"/>
                <a:gd name="connsiteX101" fmla="*/ 986627 w 3220272"/>
                <a:gd name="connsiteY101" fmla="*/ 953885 h 1487221"/>
                <a:gd name="connsiteX102" fmla="*/ 987656 w 3220272"/>
                <a:gd name="connsiteY102" fmla="*/ 952958 h 1487221"/>
                <a:gd name="connsiteX103" fmla="*/ 1008537 w 3220272"/>
                <a:gd name="connsiteY103" fmla="*/ 933726 h 1487221"/>
                <a:gd name="connsiteX104" fmla="*/ 1013268 w 3220272"/>
                <a:gd name="connsiteY104" fmla="*/ 929304 h 1487221"/>
                <a:gd name="connsiteX105" fmla="*/ 1033535 w 3220272"/>
                <a:gd name="connsiteY105" fmla="*/ 909967 h 1487221"/>
                <a:gd name="connsiteX106" fmla="*/ 1036313 w 3220272"/>
                <a:gd name="connsiteY106" fmla="*/ 907190 h 1487221"/>
                <a:gd name="connsiteX107" fmla="*/ 1053697 w 3220272"/>
                <a:gd name="connsiteY107" fmla="*/ 890015 h 1487221"/>
                <a:gd name="connsiteX108" fmla="*/ 1057605 w 3220272"/>
                <a:gd name="connsiteY108" fmla="*/ 886106 h 1487221"/>
                <a:gd name="connsiteX109" fmla="*/ 1075607 w 3220272"/>
                <a:gd name="connsiteY109" fmla="*/ 867697 h 1487221"/>
                <a:gd name="connsiteX110" fmla="*/ 1079002 w 3220272"/>
                <a:gd name="connsiteY110" fmla="*/ 864096 h 1487221"/>
                <a:gd name="connsiteX111" fmla="*/ 1094227 w 3220272"/>
                <a:gd name="connsiteY111" fmla="*/ 848050 h 1487221"/>
                <a:gd name="connsiteX112" fmla="*/ 1097006 w 3220272"/>
                <a:gd name="connsiteY112" fmla="*/ 845067 h 1487221"/>
                <a:gd name="connsiteX113" fmla="*/ 1112947 w 3220272"/>
                <a:gd name="connsiteY113" fmla="*/ 827790 h 1487221"/>
                <a:gd name="connsiteX114" fmla="*/ 1116243 w 3220272"/>
                <a:gd name="connsiteY114" fmla="*/ 824086 h 1487221"/>
                <a:gd name="connsiteX115" fmla="*/ 1129920 w 3220272"/>
                <a:gd name="connsiteY115" fmla="*/ 808761 h 1487221"/>
                <a:gd name="connsiteX116" fmla="*/ 1131362 w 3220272"/>
                <a:gd name="connsiteY116" fmla="*/ 807116 h 1487221"/>
                <a:gd name="connsiteX117" fmla="*/ 1145145 w 3220272"/>
                <a:gd name="connsiteY117" fmla="*/ 791276 h 1487221"/>
                <a:gd name="connsiteX118" fmla="*/ 1148129 w 3220272"/>
                <a:gd name="connsiteY118" fmla="*/ 787781 h 1487221"/>
                <a:gd name="connsiteX119" fmla="*/ 1160681 w 3220272"/>
                <a:gd name="connsiteY119" fmla="*/ 772969 h 1487221"/>
                <a:gd name="connsiteX120" fmla="*/ 1160681 w 3220272"/>
                <a:gd name="connsiteY120" fmla="*/ 772866 h 1487221"/>
                <a:gd name="connsiteX121" fmla="*/ 1172098 w 3220272"/>
                <a:gd name="connsiteY121" fmla="*/ 758982 h 1487221"/>
                <a:gd name="connsiteX122" fmla="*/ 1174464 w 3220272"/>
                <a:gd name="connsiteY122" fmla="*/ 756102 h 1487221"/>
                <a:gd name="connsiteX123" fmla="*/ 1184444 w 3220272"/>
                <a:gd name="connsiteY123" fmla="*/ 743658 h 1487221"/>
                <a:gd name="connsiteX124" fmla="*/ 1185681 w 3220272"/>
                <a:gd name="connsiteY124" fmla="*/ 742114 h 1487221"/>
                <a:gd name="connsiteX125" fmla="*/ 1193702 w 3220272"/>
                <a:gd name="connsiteY125" fmla="*/ 731932 h 1487221"/>
                <a:gd name="connsiteX126" fmla="*/ 1195350 w 3220272"/>
                <a:gd name="connsiteY126" fmla="*/ 729772 h 1487221"/>
                <a:gd name="connsiteX127" fmla="*/ 1202859 w 3220272"/>
                <a:gd name="connsiteY127" fmla="*/ 720002 h 1487221"/>
                <a:gd name="connsiteX128" fmla="*/ 1204089 w 3220272"/>
                <a:gd name="connsiteY128" fmla="*/ 718357 h 1487221"/>
                <a:gd name="connsiteX129" fmla="*/ 1209749 w 3220272"/>
                <a:gd name="connsiteY129" fmla="*/ 710849 h 1487221"/>
                <a:gd name="connsiteX130" fmla="*/ 1210675 w 3220272"/>
                <a:gd name="connsiteY130" fmla="*/ 709614 h 1487221"/>
                <a:gd name="connsiteX131" fmla="*/ 1215612 w 3220272"/>
                <a:gd name="connsiteY131" fmla="*/ 702827 h 1487221"/>
                <a:gd name="connsiteX132" fmla="*/ 1216542 w 3220272"/>
                <a:gd name="connsiteY132" fmla="*/ 701591 h 1487221"/>
                <a:gd name="connsiteX133" fmla="*/ 1219931 w 3220272"/>
                <a:gd name="connsiteY133" fmla="*/ 696861 h 1487221"/>
                <a:gd name="connsiteX134" fmla="*/ 1220138 w 3220272"/>
                <a:gd name="connsiteY134" fmla="*/ 696551 h 1487221"/>
                <a:gd name="connsiteX135" fmla="*/ 1222503 w 3220272"/>
                <a:gd name="connsiteY135" fmla="*/ 693157 h 1487221"/>
                <a:gd name="connsiteX136" fmla="*/ 1222915 w 3220272"/>
                <a:gd name="connsiteY136" fmla="*/ 692542 h 1487221"/>
                <a:gd name="connsiteX137" fmla="*/ 1223638 w 3220272"/>
                <a:gd name="connsiteY137" fmla="*/ 691513 h 1487221"/>
                <a:gd name="connsiteX138" fmla="*/ 1223845 w 3220272"/>
                <a:gd name="connsiteY138" fmla="*/ 691305 h 1487221"/>
                <a:gd name="connsiteX139" fmla="*/ 1225387 w 3220272"/>
                <a:gd name="connsiteY139" fmla="*/ 689044 h 1487221"/>
                <a:gd name="connsiteX140" fmla="*/ 1226105 w 3220272"/>
                <a:gd name="connsiteY140" fmla="*/ 688014 h 1487221"/>
                <a:gd name="connsiteX141" fmla="*/ 1228988 w 3220272"/>
                <a:gd name="connsiteY141" fmla="*/ 683901 h 1487221"/>
                <a:gd name="connsiteX142" fmla="*/ 1229500 w 3220272"/>
                <a:gd name="connsiteY142" fmla="*/ 683077 h 1487221"/>
                <a:gd name="connsiteX143" fmla="*/ 1234027 w 3220272"/>
                <a:gd name="connsiteY143" fmla="*/ 676702 h 1487221"/>
                <a:gd name="connsiteX144" fmla="*/ 1235467 w 3220272"/>
                <a:gd name="connsiteY144" fmla="*/ 674646 h 1487221"/>
                <a:gd name="connsiteX145" fmla="*/ 1241641 w 3220272"/>
                <a:gd name="connsiteY145" fmla="*/ 666108 h 1487221"/>
                <a:gd name="connsiteX146" fmla="*/ 1242258 w 3220272"/>
                <a:gd name="connsiteY146" fmla="*/ 665285 h 1487221"/>
                <a:gd name="connsiteX147" fmla="*/ 1249356 w 3220272"/>
                <a:gd name="connsiteY147" fmla="*/ 655720 h 1487221"/>
                <a:gd name="connsiteX148" fmla="*/ 1251311 w 3220272"/>
                <a:gd name="connsiteY148" fmla="*/ 653046 h 1487221"/>
                <a:gd name="connsiteX149" fmla="*/ 1260260 w 3220272"/>
                <a:gd name="connsiteY149" fmla="*/ 641220 h 1487221"/>
                <a:gd name="connsiteX150" fmla="*/ 1261802 w 3220272"/>
                <a:gd name="connsiteY150" fmla="*/ 639161 h 1487221"/>
                <a:gd name="connsiteX151" fmla="*/ 1270954 w 3220272"/>
                <a:gd name="connsiteY151" fmla="*/ 627435 h 1487221"/>
                <a:gd name="connsiteX152" fmla="*/ 1273426 w 3220272"/>
                <a:gd name="connsiteY152" fmla="*/ 624350 h 1487221"/>
                <a:gd name="connsiteX153" fmla="*/ 1285048 w 3220272"/>
                <a:gd name="connsiteY153" fmla="*/ 609746 h 1487221"/>
                <a:gd name="connsiteX154" fmla="*/ 1287621 w 3220272"/>
                <a:gd name="connsiteY154" fmla="*/ 606557 h 1487221"/>
                <a:gd name="connsiteX155" fmla="*/ 1299244 w 3220272"/>
                <a:gd name="connsiteY155" fmla="*/ 592364 h 1487221"/>
                <a:gd name="connsiteX156" fmla="*/ 1301610 w 3220272"/>
                <a:gd name="connsiteY156" fmla="*/ 589484 h 1487221"/>
                <a:gd name="connsiteX157" fmla="*/ 1315909 w 3220272"/>
                <a:gd name="connsiteY157" fmla="*/ 572411 h 1487221"/>
                <a:gd name="connsiteX158" fmla="*/ 1319305 w 3220272"/>
                <a:gd name="connsiteY158" fmla="*/ 568400 h 1487221"/>
                <a:gd name="connsiteX159" fmla="*/ 1334324 w 3220272"/>
                <a:gd name="connsiteY159" fmla="*/ 550915 h 1487221"/>
                <a:gd name="connsiteX160" fmla="*/ 1335559 w 3220272"/>
                <a:gd name="connsiteY160" fmla="*/ 549474 h 1487221"/>
                <a:gd name="connsiteX161" fmla="*/ 1352532 w 3220272"/>
                <a:gd name="connsiteY161" fmla="*/ 530243 h 1487221"/>
                <a:gd name="connsiteX162" fmla="*/ 1356852 w 3220272"/>
                <a:gd name="connsiteY162" fmla="*/ 525511 h 1487221"/>
                <a:gd name="connsiteX163" fmla="*/ 1375265 w 3220272"/>
                <a:gd name="connsiteY163" fmla="*/ 505351 h 1487221"/>
                <a:gd name="connsiteX164" fmla="*/ 1377014 w 3220272"/>
                <a:gd name="connsiteY164" fmla="*/ 503398 h 1487221"/>
                <a:gd name="connsiteX165" fmla="*/ 1395222 w 3220272"/>
                <a:gd name="connsiteY165" fmla="*/ 484062 h 1487221"/>
                <a:gd name="connsiteX166" fmla="*/ 1399954 w 3220272"/>
                <a:gd name="connsiteY166" fmla="*/ 479126 h 1487221"/>
                <a:gd name="connsiteX167" fmla="*/ 1420633 w 3220272"/>
                <a:gd name="connsiteY167" fmla="*/ 457938 h 1487221"/>
                <a:gd name="connsiteX168" fmla="*/ 1424441 w 3220272"/>
                <a:gd name="connsiteY168" fmla="*/ 454131 h 1487221"/>
                <a:gd name="connsiteX169" fmla="*/ 1443879 w 3220272"/>
                <a:gd name="connsiteY169" fmla="*/ 434797 h 1487221"/>
                <a:gd name="connsiteX170" fmla="*/ 1448405 w 3220272"/>
                <a:gd name="connsiteY170" fmla="*/ 430375 h 1487221"/>
                <a:gd name="connsiteX171" fmla="*/ 1471451 w 3220272"/>
                <a:gd name="connsiteY171" fmla="*/ 408260 h 1487221"/>
                <a:gd name="connsiteX172" fmla="*/ 1476594 w 3220272"/>
                <a:gd name="connsiteY172" fmla="*/ 403427 h 1487221"/>
                <a:gd name="connsiteX173" fmla="*/ 1498709 w 3220272"/>
                <a:gd name="connsiteY173" fmla="*/ 382959 h 1487221"/>
                <a:gd name="connsiteX174" fmla="*/ 1502206 w 3220272"/>
                <a:gd name="connsiteY174" fmla="*/ 379771 h 1487221"/>
                <a:gd name="connsiteX175" fmla="*/ 1527723 w 3220272"/>
                <a:gd name="connsiteY175" fmla="*/ 357144 h 1487221"/>
                <a:gd name="connsiteX176" fmla="*/ 1533789 w 3220272"/>
                <a:gd name="connsiteY176" fmla="*/ 351899 h 1487221"/>
                <a:gd name="connsiteX177" fmla="*/ 1560431 w 3220272"/>
                <a:gd name="connsiteY177" fmla="*/ 329168 h 1487221"/>
                <a:gd name="connsiteX178" fmla="*/ 1561155 w 3220272"/>
                <a:gd name="connsiteY178" fmla="*/ 328551 h 1487221"/>
                <a:gd name="connsiteX179" fmla="*/ 1581523 w 3220272"/>
                <a:gd name="connsiteY179" fmla="*/ 311787 h 1487221"/>
                <a:gd name="connsiteX180" fmla="*/ 1587691 w 3220272"/>
                <a:gd name="connsiteY180" fmla="*/ 306851 h 1487221"/>
                <a:gd name="connsiteX181" fmla="*/ 1599626 w 3220272"/>
                <a:gd name="connsiteY181" fmla="*/ 297386 h 1487221"/>
                <a:gd name="connsiteX182" fmla="*/ 1618757 w 3220272"/>
                <a:gd name="connsiteY182" fmla="*/ 282474 h 1487221"/>
                <a:gd name="connsiteX183" fmla="*/ 1631104 w 3220272"/>
                <a:gd name="connsiteY183" fmla="*/ 273012 h 1487221"/>
                <a:gd name="connsiteX184" fmla="*/ 1651573 w 3220272"/>
                <a:gd name="connsiteY184" fmla="*/ 257893 h 1487221"/>
                <a:gd name="connsiteX185" fmla="*/ 1663507 w 3220272"/>
                <a:gd name="connsiteY185" fmla="*/ 249254 h 1487221"/>
                <a:gd name="connsiteX186" fmla="*/ 1687990 w 3220272"/>
                <a:gd name="connsiteY186" fmla="*/ 232079 h 1487221"/>
                <a:gd name="connsiteX187" fmla="*/ 1696941 w 3220272"/>
                <a:gd name="connsiteY187" fmla="*/ 225906 h 1487221"/>
                <a:gd name="connsiteX188" fmla="*/ 1698587 w 3220272"/>
                <a:gd name="connsiteY188" fmla="*/ 224777 h 1487221"/>
                <a:gd name="connsiteX189" fmla="*/ 1705992 w 3220272"/>
                <a:gd name="connsiteY189" fmla="*/ 219939 h 1487221"/>
                <a:gd name="connsiteX190" fmla="*/ 1738194 w 3220272"/>
                <a:gd name="connsiteY190" fmla="*/ 198858 h 1487221"/>
                <a:gd name="connsiteX191" fmla="*/ 1752900 w 3220272"/>
                <a:gd name="connsiteY191" fmla="*/ 189703 h 1487221"/>
                <a:gd name="connsiteX192" fmla="*/ 1781090 w 3220272"/>
                <a:gd name="connsiteY192" fmla="*/ 172630 h 1487221"/>
                <a:gd name="connsiteX193" fmla="*/ 1789011 w 3220272"/>
                <a:gd name="connsiteY193" fmla="*/ 167796 h 1487221"/>
                <a:gd name="connsiteX194" fmla="*/ 1799191 w 3220272"/>
                <a:gd name="connsiteY194" fmla="*/ 162036 h 1487221"/>
                <a:gd name="connsiteX195" fmla="*/ 1818635 w 3220272"/>
                <a:gd name="connsiteY195" fmla="*/ 151133 h 1487221"/>
                <a:gd name="connsiteX196" fmla="*/ 1838904 w 3220272"/>
                <a:gd name="connsiteY196" fmla="*/ 140230 h 1487221"/>
                <a:gd name="connsiteX197" fmla="*/ 1858860 w 3220272"/>
                <a:gd name="connsiteY197" fmla="*/ 129842 h 1487221"/>
                <a:gd name="connsiteX198" fmla="*/ 1868424 w 3220272"/>
                <a:gd name="connsiteY198" fmla="*/ 124803 h 1487221"/>
                <a:gd name="connsiteX199" fmla="*/ 1881694 w 3220272"/>
                <a:gd name="connsiteY199" fmla="*/ 118428 h 1487221"/>
                <a:gd name="connsiteX200" fmla="*/ 1896612 w 3220272"/>
                <a:gd name="connsiteY200" fmla="*/ 111229 h 1487221"/>
                <a:gd name="connsiteX201" fmla="*/ 1923048 w 3220272"/>
                <a:gd name="connsiteY201" fmla="*/ 99192 h 1487221"/>
                <a:gd name="connsiteX202" fmla="*/ 1936424 w 3220272"/>
                <a:gd name="connsiteY202" fmla="*/ 93230 h 1487221"/>
                <a:gd name="connsiteX203" fmla="*/ 1940332 w 3220272"/>
                <a:gd name="connsiteY203" fmla="*/ 91479 h 1487221"/>
                <a:gd name="connsiteX204" fmla="*/ 1975407 w 3220272"/>
                <a:gd name="connsiteY204" fmla="*/ 77081 h 1487221"/>
                <a:gd name="connsiteX205" fmla="*/ 1982715 w 3220272"/>
                <a:gd name="connsiteY205" fmla="*/ 74304 h 1487221"/>
                <a:gd name="connsiteX206" fmla="*/ 2007404 w 3220272"/>
                <a:gd name="connsiteY206" fmla="*/ 64945 h 1487221"/>
                <a:gd name="connsiteX207" fmla="*/ 2021498 w 3220272"/>
                <a:gd name="connsiteY207" fmla="*/ 59906 h 1487221"/>
                <a:gd name="connsiteX208" fmla="*/ 2070562 w 3220272"/>
                <a:gd name="connsiteY208" fmla="*/ 44066 h 1487221"/>
                <a:gd name="connsiteX209" fmla="*/ 2071178 w 3220272"/>
                <a:gd name="connsiteY209" fmla="*/ 43861 h 1487221"/>
                <a:gd name="connsiteX210" fmla="*/ 2112227 w 3220272"/>
                <a:gd name="connsiteY210" fmla="*/ 32545 h 1487221"/>
                <a:gd name="connsiteX211" fmla="*/ 2121689 w 3220272"/>
                <a:gd name="connsiteY211" fmla="*/ 30181 h 1487221"/>
                <a:gd name="connsiteX212" fmla="*/ 2131259 w 3220272"/>
                <a:gd name="connsiteY212" fmla="*/ 27712 h 1487221"/>
                <a:gd name="connsiteX213" fmla="*/ 2161914 w 3220272"/>
                <a:gd name="connsiteY213" fmla="*/ 20924 h 1487221"/>
                <a:gd name="connsiteX214" fmla="*/ 2165922 w 3220272"/>
                <a:gd name="connsiteY214" fmla="*/ 20102 h 1487221"/>
                <a:gd name="connsiteX215" fmla="*/ 2188761 w 3220272"/>
                <a:gd name="connsiteY215" fmla="*/ 15576 h 1487221"/>
                <a:gd name="connsiteX216" fmla="*/ 2202338 w 3220272"/>
                <a:gd name="connsiteY216" fmla="*/ 13314 h 1487221"/>
                <a:gd name="connsiteX217" fmla="*/ 2210671 w 3220272"/>
                <a:gd name="connsiteY217" fmla="*/ 11976 h 1487221"/>
                <a:gd name="connsiteX218" fmla="*/ 2244310 w 3220272"/>
                <a:gd name="connsiteY218" fmla="*/ 7142 h 1487221"/>
                <a:gd name="connsiteX219" fmla="*/ 2248218 w 3220272"/>
                <a:gd name="connsiteY219" fmla="*/ 6730 h 1487221"/>
                <a:gd name="connsiteX220" fmla="*/ 2255215 w 3220272"/>
                <a:gd name="connsiteY220" fmla="*/ 6012 h 1487221"/>
                <a:gd name="connsiteX221" fmla="*/ 2287516 w 3220272"/>
                <a:gd name="connsiteY221" fmla="*/ 2925 h 1487221"/>
                <a:gd name="connsiteX222" fmla="*/ 2294510 w 3220272"/>
                <a:gd name="connsiteY222" fmla="*/ 2411 h 1487221"/>
                <a:gd name="connsiteX223" fmla="*/ 2298422 w 3220272"/>
                <a:gd name="connsiteY223" fmla="*/ 2103 h 1487221"/>
                <a:gd name="connsiteX224" fmla="*/ 2329900 w 3220272"/>
                <a:gd name="connsiteY224" fmla="*/ 561 h 1487221"/>
                <a:gd name="connsiteX225" fmla="*/ 2337510 w 3220272"/>
                <a:gd name="connsiteY225" fmla="*/ 355 h 1487221"/>
                <a:gd name="connsiteX226" fmla="*/ 2351399 w 3220272"/>
                <a:gd name="connsiteY226" fmla="*/ 45 h 1487221"/>
                <a:gd name="connsiteX0" fmla="*/ 2351399 w 3220272"/>
                <a:gd name="connsiteY0" fmla="*/ 45 h 1487221"/>
                <a:gd name="connsiteX1" fmla="*/ 2366312 w 3220272"/>
                <a:gd name="connsiteY1" fmla="*/ 45 h 1487221"/>
                <a:gd name="connsiteX2" fmla="*/ 2373927 w 3220272"/>
                <a:gd name="connsiteY2" fmla="*/ 45 h 1487221"/>
                <a:gd name="connsiteX3" fmla="*/ 2403553 w 3220272"/>
                <a:gd name="connsiteY3" fmla="*/ 972 h 1487221"/>
                <a:gd name="connsiteX4" fmla="*/ 2405711 w 3220272"/>
                <a:gd name="connsiteY4" fmla="*/ 1178 h 1487221"/>
                <a:gd name="connsiteX5" fmla="*/ 2451386 w 3220272"/>
                <a:gd name="connsiteY5" fmla="*/ 4880 h 1487221"/>
                <a:gd name="connsiteX6" fmla="*/ 2455298 w 3220272"/>
                <a:gd name="connsiteY6" fmla="*/ 5188 h 1487221"/>
                <a:gd name="connsiteX7" fmla="*/ 2474943 w 3220272"/>
                <a:gd name="connsiteY7" fmla="*/ 7657 h 1487221"/>
                <a:gd name="connsiteX8" fmla="*/ 2480192 w 3220272"/>
                <a:gd name="connsiteY8" fmla="*/ 8274 h 1487221"/>
                <a:gd name="connsiteX9" fmla="*/ 2506834 w 3220272"/>
                <a:gd name="connsiteY9" fmla="*/ 12387 h 1487221"/>
                <a:gd name="connsiteX10" fmla="*/ 2509817 w 3220272"/>
                <a:gd name="connsiteY10" fmla="*/ 13006 h 1487221"/>
                <a:gd name="connsiteX11" fmla="*/ 2519075 w 3220272"/>
                <a:gd name="connsiteY11" fmla="*/ 14753 h 1487221"/>
                <a:gd name="connsiteX12" fmla="*/ 2539135 w 3220272"/>
                <a:gd name="connsiteY12" fmla="*/ 18766 h 1487221"/>
                <a:gd name="connsiteX13" fmla="*/ 2549423 w 3220272"/>
                <a:gd name="connsiteY13" fmla="*/ 21027 h 1487221"/>
                <a:gd name="connsiteX14" fmla="*/ 2558169 w 3220272"/>
                <a:gd name="connsiteY14" fmla="*/ 22982 h 1487221"/>
                <a:gd name="connsiteX15" fmla="*/ 2566707 w 3220272"/>
                <a:gd name="connsiteY15" fmla="*/ 25141 h 1487221"/>
                <a:gd name="connsiteX16" fmla="*/ 2578329 w 3220272"/>
                <a:gd name="connsiteY16" fmla="*/ 28123 h 1487221"/>
                <a:gd name="connsiteX17" fmla="*/ 2594272 w 3220272"/>
                <a:gd name="connsiteY17" fmla="*/ 32545 h 1487221"/>
                <a:gd name="connsiteX18" fmla="*/ 2604973 w 3220272"/>
                <a:gd name="connsiteY18" fmla="*/ 35632 h 1487221"/>
                <a:gd name="connsiteX19" fmla="*/ 2609086 w 3220272"/>
                <a:gd name="connsiteY19" fmla="*/ 36867 h 1487221"/>
                <a:gd name="connsiteX20" fmla="*/ 2627912 w 3220272"/>
                <a:gd name="connsiteY20" fmla="*/ 42934 h 1487221"/>
                <a:gd name="connsiteX21" fmla="*/ 3131667 w 3220272"/>
                <a:gd name="connsiteY21" fmla="*/ 212535 h 1487221"/>
                <a:gd name="connsiteX22" fmla="*/ 3108727 w 3220272"/>
                <a:gd name="connsiteY22" fmla="*/ 205233 h 1487221"/>
                <a:gd name="connsiteX23" fmla="*/ 3098028 w 3220272"/>
                <a:gd name="connsiteY23" fmla="*/ 202147 h 1487221"/>
                <a:gd name="connsiteX24" fmla="*/ 3082081 w 3220272"/>
                <a:gd name="connsiteY24" fmla="*/ 197725 h 1487221"/>
                <a:gd name="connsiteX25" fmla="*/ 3070458 w 3220272"/>
                <a:gd name="connsiteY25" fmla="*/ 194741 h 1487221"/>
                <a:gd name="connsiteX26" fmla="*/ 3053174 w 3220272"/>
                <a:gd name="connsiteY26" fmla="*/ 190629 h 1487221"/>
                <a:gd name="connsiteX27" fmla="*/ 3042887 w 3220272"/>
                <a:gd name="connsiteY27" fmla="*/ 188366 h 1487221"/>
                <a:gd name="connsiteX28" fmla="*/ 3022830 w 3220272"/>
                <a:gd name="connsiteY28" fmla="*/ 184354 h 1487221"/>
                <a:gd name="connsiteX29" fmla="*/ 3013572 w 3220272"/>
                <a:gd name="connsiteY29" fmla="*/ 182606 h 1487221"/>
                <a:gd name="connsiteX30" fmla="*/ 2983942 w 3220272"/>
                <a:gd name="connsiteY30" fmla="*/ 177876 h 1487221"/>
                <a:gd name="connsiteX31" fmla="*/ 3220272 w 3220272"/>
                <a:gd name="connsiteY31" fmla="*/ 291025 h 1487221"/>
                <a:gd name="connsiteX32" fmla="*/ 3039117 w 3220272"/>
                <a:gd name="connsiteY32" fmla="*/ 222013 h 1487221"/>
                <a:gd name="connsiteX33" fmla="*/ 2763072 w 3220272"/>
                <a:gd name="connsiteY33" fmla="*/ 216263 h 1487221"/>
                <a:gd name="connsiteX34" fmla="*/ 2518657 w 3220272"/>
                <a:gd name="connsiteY34" fmla="*/ 276647 h 1487221"/>
                <a:gd name="connsiteX35" fmla="*/ 2308748 w 3220272"/>
                <a:gd name="connsiteY35" fmla="*/ 385915 h 1487221"/>
                <a:gd name="connsiteX36" fmla="*/ 2087336 w 3220272"/>
                <a:gd name="connsiteY36" fmla="*/ 541191 h 1487221"/>
                <a:gd name="connsiteX37" fmla="*/ 1932061 w 3220272"/>
                <a:gd name="connsiteY37" fmla="*/ 690715 h 1487221"/>
                <a:gd name="connsiteX38" fmla="*/ 1791163 w 3220272"/>
                <a:gd name="connsiteY38" fmla="*/ 854617 h 1487221"/>
                <a:gd name="connsiteX39" fmla="*/ 1604257 w 3220272"/>
                <a:gd name="connsiteY39" fmla="*/ 1127787 h 1487221"/>
                <a:gd name="connsiteX40" fmla="*/ 1379970 w 3220272"/>
                <a:gd name="connsiteY40" fmla="*/ 1297440 h 1487221"/>
                <a:gd name="connsiteX41" fmla="*/ 1124053 w 3220272"/>
                <a:gd name="connsiteY41" fmla="*/ 1435463 h 1487221"/>
                <a:gd name="connsiteX42" fmla="*/ 891140 w 3220272"/>
                <a:gd name="connsiteY42" fmla="*/ 1481470 h 1487221"/>
                <a:gd name="connsiteX43" fmla="*/ 617970 w 3220272"/>
                <a:gd name="connsiteY43" fmla="*/ 1487221 h 1487221"/>
                <a:gd name="connsiteX44" fmla="*/ 485699 w 3220272"/>
                <a:gd name="connsiteY44" fmla="*/ 1426836 h 1487221"/>
                <a:gd name="connsiteX45" fmla="*/ 344801 w 3220272"/>
                <a:gd name="connsiteY45" fmla="*/ 1380829 h 1487221"/>
                <a:gd name="connsiteX46" fmla="*/ 281269 w 3220272"/>
                <a:gd name="connsiteY46" fmla="*/ 1341500 h 1487221"/>
                <a:gd name="connsiteX47" fmla="*/ 0 w 3220272"/>
                <a:gd name="connsiteY47" fmla="*/ 1246804 h 1487221"/>
                <a:gd name="connsiteX48" fmla="*/ 20061 w 3220272"/>
                <a:gd name="connsiteY48" fmla="*/ 1253182 h 1487221"/>
                <a:gd name="connsiteX49" fmla="*/ 29730 w 3220272"/>
                <a:gd name="connsiteY49" fmla="*/ 1255959 h 1487221"/>
                <a:gd name="connsiteX50" fmla="*/ 43515 w 3220272"/>
                <a:gd name="connsiteY50" fmla="*/ 1259763 h 1487221"/>
                <a:gd name="connsiteX51" fmla="*/ 54006 w 3220272"/>
                <a:gd name="connsiteY51" fmla="*/ 1262437 h 1487221"/>
                <a:gd name="connsiteX52" fmla="*/ 68820 w 3220272"/>
                <a:gd name="connsiteY52" fmla="*/ 1266038 h 1487221"/>
                <a:gd name="connsiteX53" fmla="*/ 78182 w 3220272"/>
                <a:gd name="connsiteY53" fmla="*/ 1268094 h 1487221"/>
                <a:gd name="connsiteX54" fmla="*/ 94848 w 3220272"/>
                <a:gd name="connsiteY54" fmla="*/ 1271486 h 1487221"/>
                <a:gd name="connsiteX55" fmla="*/ 104000 w 3220272"/>
                <a:gd name="connsiteY55" fmla="*/ 1273237 h 1487221"/>
                <a:gd name="connsiteX56" fmla="*/ 129512 w 3220272"/>
                <a:gd name="connsiteY56" fmla="*/ 1277350 h 1487221"/>
                <a:gd name="connsiteX57" fmla="*/ 130129 w 3220272"/>
                <a:gd name="connsiteY57" fmla="*/ 1277350 h 1487221"/>
                <a:gd name="connsiteX58" fmla="*/ 156158 w 3220272"/>
                <a:gd name="connsiteY58" fmla="*/ 1280539 h 1487221"/>
                <a:gd name="connsiteX59" fmla="*/ 196583 w 3220272"/>
                <a:gd name="connsiteY59" fmla="*/ 1283729 h 1487221"/>
                <a:gd name="connsiteX60" fmla="*/ 206358 w 3220272"/>
                <a:gd name="connsiteY60" fmla="*/ 1284140 h 1487221"/>
                <a:gd name="connsiteX61" fmla="*/ 238555 w 3220272"/>
                <a:gd name="connsiteY61" fmla="*/ 1284755 h 1487221"/>
                <a:gd name="connsiteX62" fmla="*/ 250901 w 3220272"/>
                <a:gd name="connsiteY62" fmla="*/ 1284755 h 1487221"/>
                <a:gd name="connsiteX63" fmla="*/ 287318 w 3220272"/>
                <a:gd name="connsiteY63" fmla="*/ 1283419 h 1487221"/>
                <a:gd name="connsiteX64" fmla="*/ 293285 w 3220272"/>
                <a:gd name="connsiteY64" fmla="*/ 1283110 h 1487221"/>
                <a:gd name="connsiteX65" fmla="*/ 336075 w 3220272"/>
                <a:gd name="connsiteY65" fmla="*/ 1278997 h 1487221"/>
                <a:gd name="connsiteX66" fmla="*/ 367248 w 3220272"/>
                <a:gd name="connsiteY66" fmla="*/ 1274779 h 1487221"/>
                <a:gd name="connsiteX67" fmla="*/ 373416 w 3220272"/>
                <a:gd name="connsiteY67" fmla="*/ 1273752 h 1487221"/>
                <a:gd name="connsiteX68" fmla="*/ 404689 w 3220272"/>
                <a:gd name="connsiteY68" fmla="*/ 1268094 h 1487221"/>
                <a:gd name="connsiteX69" fmla="*/ 410144 w 3220272"/>
                <a:gd name="connsiteY69" fmla="*/ 1267064 h 1487221"/>
                <a:gd name="connsiteX70" fmla="*/ 445324 w 3220272"/>
                <a:gd name="connsiteY70" fmla="*/ 1259042 h 1487221"/>
                <a:gd name="connsiteX71" fmla="*/ 453345 w 3220272"/>
                <a:gd name="connsiteY71" fmla="*/ 1256986 h 1487221"/>
                <a:gd name="connsiteX72" fmla="*/ 490380 w 3220272"/>
                <a:gd name="connsiteY72" fmla="*/ 1246804 h 1487221"/>
                <a:gd name="connsiteX73" fmla="*/ 533070 w 3220272"/>
                <a:gd name="connsiteY73" fmla="*/ 1233021 h 1487221"/>
                <a:gd name="connsiteX74" fmla="*/ 567225 w 3220272"/>
                <a:gd name="connsiteY74" fmla="*/ 1220371 h 1487221"/>
                <a:gd name="connsiteX75" fmla="*/ 572881 w 3220272"/>
                <a:gd name="connsiteY75" fmla="*/ 1218211 h 1487221"/>
                <a:gd name="connsiteX76" fmla="*/ 606726 w 3220272"/>
                <a:gd name="connsiteY76" fmla="*/ 1204224 h 1487221"/>
                <a:gd name="connsiteX77" fmla="*/ 618555 w 3220272"/>
                <a:gd name="connsiteY77" fmla="*/ 1198980 h 1487221"/>
                <a:gd name="connsiteX78" fmla="*/ 641495 w 3220272"/>
                <a:gd name="connsiteY78" fmla="*/ 1188488 h 1487221"/>
                <a:gd name="connsiteX79" fmla="*/ 654460 w 3220272"/>
                <a:gd name="connsiteY79" fmla="*/ 1182213 h 1487221"/>
                <a:gd name="connsiteX80" fmla="*/ 674310 w 3220272"/>
                <a:gd name="connsiteY80" fmla="*/ 1172340 h 1487221"/>
                <a:gd name="connsiteX81" fmla="*/ 691699 w 3220272"/>
                <a:gd name="connsiteY81" fmla="*/ 1163290 h 1487221"/>
                <a:gd name="connsiteX82" fmla="*/ 709391 w 3220272"/>
                <a:gd name="connsiteY82" fmla="*/ 1153724 h 1487221"/>
                <a:gd name="connsiteX83" fmla="*/ 726363 w 3220272"/>
                <a:gd name="connsiteY83" fmla="*/ 1144262 h 1487221"/>
                <a:gd name="connsiteX84" fmla="*/ 741999 w 3220272"/>
                <a:gd name="connsiteY84" fmla="*/ 1135110 h 1487221"/>
                <a:gd name="connsiteX85" fmla="*/ 766893 w 3220272"/>
                <a:gd name="connsiteY85" fmla="*/ 1120090 h 1487221"/>
                <a:gd name="connsiteX86" fmla="*/ 779651 w 3220272"/>
                <a:gd name="connsiteY86" fmla="*/ 1112172 h 1487221"/>
                <a:gd name="connsiteX87" fmla="*/ 807940 w 3220272"/>
                <a:gd name="connsiteY87" fmla="*/ 1093660 h 1487221"/>
                <a:gd name="connsiteX88" fmla="*/ 815860 w 3220272"/>
                <a:gd name="connsiteY88" fmla="*/ 1088415 h 1487221"/>
                <a:gd name="connsiteX89" fmla="*/ 824089 w 3220272"/>
                <a:gd name="connsiteY89" fmla="*/ 1082655 h 1487221"/>
                <a:gd name="connsiteX90" fmla="*/ 845179 w 3220272"/>
                <a:gd name="connsiteY90" fmla="*/ 1067947 h 1487221"/>
                <a:gd name="connsiteX91" fmla="*/ 855880 w 3220272"/>
                <a:gd name="connsiteY91" fmla="*/ 1060234 h 1487221"/>
                <a:gd name="connsiteX92" fmla="*/ 873676 w 3220272"/>
                <a:gd name="connsiteY92" fmla="*/ 1047068 h 1487221"/>
                <a:gd name="connsiteX93" fmla="*/ 884580 w 3220272"/>
                <a:gd name="connsiteY93" fmla="*/ 1038737 h 1487221"/>
                <a:gd name="connsiteX94" fmla="*/ 901241 w 3220272"/>
                <a:gd name="connsiteY94" fmla="*/ 1025778 h 1487221"/>
                <a:gd name="connsiteX95" fmla="*/ 911940 w 3220272"/>
                <a:gd name="connsiteY95" fmla="*/ 1017342 h 1487221"/>
                <a:gd name="connsiteX96" fmla="*/ 933032 w 3220272"/>
                <a:gd name="connsiteY96" fmla="*/ 1000167 h 1487221"/>
                <a:gd name="connsiteX97" fmla="*/ 935191 w 3220272"/>
                <a:gd name="connsiteY97" fmla="*/ 998420 h 1487221"/>
                <a:gd name="connsiteX98" fmla="*/ 958748 w 3220272"/>
                <a:gd name="connsiteY98" fmla="*/ 978465 h 1487221"/>
                <a:gd name="connsiteX99" fmla="*/ 964099 w 3220272"/>
                <a:gd name="connsiteY99" fmla="*/ 973837 h 1487221"/>
                <a:gd name="connsiteX100" fmla="*/ 986627 w 3220272"/>
                <a:gd name="connsiteY100" fmla="*/ 953885 h 1487221"/>
                <a:gd name="connsiteX101" fmla="*/ 987656 w 3220272"/>
                <a:gd name="connsiteY101" fmla="*/ 952958 h 1487221"/>
                <a:gd name="connsiteX102" fmla="*/ 1008537 w 3220272"/>
                <a:gd name="connsiteY102" fmla="*/ 933726 h 1487221"/>
                <a:gd name="connsiteX103" fmla="*/ 1013268 w 3220272"/>
                <a:gd name="connsiteY103" fmla="*/ 929304 h 1487221"/>
                <a:gd name="connsiteX104" fmla="*/ 1033535 w 3220272"/>
                <a:gd name="connsiteY104" fmla="*/ 909967 h 1487221"/>
                <a:gd name="connsiteX105" fmla="*/ 1036313 w 3220272"/>
                <a:gd name="connsiteY105" fmla="*/ 907190 h 1487221"/>
                <a:gd name="connsiteX106" fmla="*/ 1053697 w 3220272"/>
                <a:gd name="connsiteY106" fmla="*/ 890015 h 1487221"/>
                <a:gd name="connsiteX107" fmla="*/ 1057605 w 3220272"/>
                <a:gd name="connsiteY107" fmla="*/ 886106 h 1487221"/>
                <a:gd name="connsiteX108" fmla="*/ 1075607 w 3220272"/>
                <a:gd name="connsiteY108" fmla="*/ 867697 h 1487221"/>
                <a:gd name="connsiteX109" fmla="*/ 1079002 w 3220272"/>
                <a:gd name="connsiteY109" fmla="*/ 864096 h 1487221"/>
                <a:gd name="connsiteX110" fmla="*/ 1094227 w 3220272"/>
                <a:gd name="connsiteY110" fmla="*/ 848050 h 1487221"/>
                <a:gd name="connsiteX111" fmla="*/ 1097006 w 3220272"/>
                <a:gd name="connsiteY111" fmla="*/ 845067 h 1487221"/>
                <a:gd name="connsiteX112" fmla="*/ 1112947 w 3220272"/>
                <a:gd name="connsiteY112" fmla="*/ 827790 h 1487221"/>
                <a:gd name="connsiteX113" fmla="*/ 1116243 w 3220272"/>
                <a:gd name="connsiteY113" fmla="*/ 824086 h 1487221"/>
                <a:gd name="connsiteX114" fmla="*/ 1129920 w 3220272"/>
                <a:gd name="connsiteY114" fmla="*/ 808761 h 1487221"/>
                <a:gd name="connsiteX115" fmla="*/ 1131362 w 3220272"/>
                <a:gd name="connsiteY115" fmla="*/ 807116 h 1487221"/>
                <a:gd name="connsiteX116" fmla="*/ 1145145 w 3220272"/>
                <a:gd name="connsiteY116" fmla="*/ 791276 h 1487221"/>
                <a:gd name="connsiteX117" fmla="*/ 1148129 w 3220272"/>
                <a:gd name="connsiteY117" fmla="*/ 787781 h 1487221"/>
                <a:gd name="connsiteX118" fmla="*/ 1160681 w 3220272"/>
                <a:gd name="connsiteY118" fmla="*/ 772969 h 1487221"/>
                <a:gd name="connsiteX119" fmla="*/ 1160681 w 3220272"/>
                <a:gd name="connsiteY119" fmla="*/ 772866 h 1487221"/>
                <a:gd name="connsiteX120" fmla="*/ 1172098 w 3220272"/>
                <a:gd name="connsiteY120" fmla="*/ 758982 h 1487221"/>
                <a:gd name="connsiteX121" fmla="*/ 1174464 w 3220272"/>
                <a:gd name="connsiteY121" fmla="*/ 756102 h 1487221"/>
                <a:gd name="connsiteX122" fmla="*/ 1184444 w 3220272"/>
                <a:gd name="connsiteY122" fmla="*/ 743658 h 1487221"/>
                <a:gd name="connsiteX123" fmla="*/ 1185681 w 3220272"/>
                <a:gd name="connsiteY123" fmla="*/ 742114 h 1487221"/>
                <a:gd name="connsiteX124" fmla="*/ 1193702 w 3220272"/>
                <a:gd name="connsiteY124" fmla="*/ 731932 h 1487221"/>
                <a:gd name="connsiteX125" fmla="*/ 1195350 w 3220272"/>
                <a:gd name="connsiteY125" fmla="*/ 729772 h 1487221"/>
                <a:gd name="connsiteX126" fmla="*/ 1202859 w 3220272"/>
                <a:gd name="connsiteY126" fmla="*/ 720002 h 1487221"/>
                <a:gd name="connsiteX127" fmla="*/ 1204089 w 3220272"/>
                <a:gd name="connsiteY127" fmla="*/ 718357 h 1487221"/>
                <a:gd name="connsiteX128" fmla="*/ 1209749 w 3220272"/>
                <a:gd name="connsiteY128" fmla="*/ 710849 h 1487221"/>
                <a:gd name="connsiteX129" fmla="*/ 1210675 w 3220272"/>
                <a:gd name="connsiteY129" fmla="*/ 709614 h 1487221"/>
                <a:gd name="connsiteX130" fmla="*/ 1215612 w 3220272"/>
                <a:gd name="connsiteY130" fmla="*/ 702827 h 1487221"/>
                <a:gd name="connsiteX131" fmla="*/ 1216542 w 3220272"/>
                <a:gd name="connsiteY131" fmla="*/ 701591 h 1487221"/>
                <a:gd name="connsiteX132" fmla="*/ 1219931 w 3220272"/>
                <a:gd name="connsiteY132" fmla="*/ 696861 h 1487221"/>
                <a:gd name="connsiteX133" fmla="*/ 1220138 w 3220272"/>
                <a:gd name="connsiteY133" fmla="*/ 696551 h 1487221"/>
                <a:gd name="connsiteX134" fmla="*/ 1222503 w 3220272"/>
                <a:gd name="connsiteY134" fmla="*/ 693157 h 1487221"/>
                <a:gd name="connsiteX135" fmla="*/ 1222915 w 3220272"/>
                <a:gd name="connsiteY135" fmla="*/ 692542 h 1487221"/>
                <a:gd name="connsiteX136" fmla="*/ 1223638 w 3220272"/>
                <a:gd name="connsiteY136" fmla="*/ 691513 h 1487221"/>
                <a:gd name="connsiteX137" fmla="*/ 1223845 w 3220272"/>
                <a:gd name="connsiteY137" fmla="*/ 691305 h 1487221"/>
                <a:gd name="connsiteX138" fmla="*/ 1225387 w 3220272"/>
                <a:gd name="connsiteY138" fmla="*/ 689044 h 1487221"/>
                <a:gd name="connsiteX139" fmla="*/ 1226105 w 3220272"/>
                <a:gd name="connsiteY139" fmla="*/ 688014 h 1487221"/>
                <a:gd name="connsiteX140" fmla="*/ 1228988 w 3220272"/>
                <a:gd name="connsiteY140" fmla="*/ 683901 h 1487221"/>
                <a:gd name="connsiteX141" fmla="*/ 1229500 w 3220272"/>
                <a:gd name="connsiteY141" fmla="*/ 683077 h 1487221"/>
                <a:gd name="connsiteX142" fmla="*/ 1234027 w 3220272"/>
                <a:gd name="connsiteY142" fmla="*/ 676702 h 1487221"/>
                <a:gd name="connsiteX143" fmla="*/ 1235467 w 3220272"/>
                <a:gd name="connsiteY143" fmla="*/ 674646 h 1487221"/>
                <a:gd name="connsiteX144" fmla="*/ 1241641 w 3220272"/>
                <a:gd name="connsiteY144" fmla="*/ 666108 h 1487221"/>
                <a:gd name="connsiteX145" fmla="*/ 1242258 w 3220272"/>
                <a:gd name="connsiteY145" fmla="*/ 665285 h 1487221"/>
                <a:gd name="connsiteX146" fmla="*/ 1249356 w 3220272"/>
                <a:gd name="connsiteY146" fmla="*/ 655720 h 1487221"/>
                <a:gd name="connsiteX147" fmla="*/ 1251311 w 3220272"/>
                <a:gd name="connsiteY147" fmla="*/ 653046 h 1487221"/>
                <a:gd name="connsiteX148" fmla="*/ 1260260 w 3220272"/>
                <a:gd name="connsiteY148" fmla="*/ 641220 h 1487221"/>
                <a:gd name="connsiteX149" fmla="*/ 1261802 w 3220272"/>
                <a:gd name="connsiteY149" fmla="*/ 639161 h 1487221"/>
                <a:gd name="connsiteX150" fmla="*/ 1270954 w 3220272"/>
                <a:gd name="connsiteY150" fmla="*/ 627435 h 1487221"/>
                <a:gd name="connsiteX151" fmla="*/ 1273426 w 3220272"/>
                <a:gd name="connsiteY151" fmla="*/ 624350 h 1487221"/>
                <a:gd name="connsiteX152" fmla="*/ 1285048 w 3220272"/>
                <a:gd name="connsiteY152" fmla="*/ 609746 h 1487221"/>
                <a:gd name="connsiteX153" fmla="*/ 1287621 w 3220272"/>
                <a:gd name="connsiteY153" fmla="*/ 606557 h 1487221"/>
                <a:gd name="connsiteX154" fmla="*/ 1299244 w 3220272"/>
                <a:gd name="connsiteY154" fmla="*/ 592364 h 1487221"/>
                <a:gd name="connsiteX155" fmla="*/ 1301610 w 3220272"/>
                <a:gd name="connsiteY155" fmla="*/ 589484 h 1487221"/>
                <a:gd name="connsiteX156" fmla="*/ 1315909 w 3220272"/>
                <a:gd name="connsiteY156" fmla="*/ 572411 h 1487221"/>
                <a:gd name="connsiteX157" fmla="*/ 1319305 w 3220272"/>
                <a:gd name="connsiteY157" fmla="*/ 568400 h 1487221"/>
                <a:gd name="connsiteX158" fmla="*/ 1334324 w 3220272"/>
                <a:gd name="connsiteY158" fmla="*/ 550915 h 1487221"/>
                <a:gd name="connsiteX159" fmla="*/ 1335559 w 3220272"/>
                <a:gd name="connsiteY159" fmla="*/ 549474 h 1487221"/>
                <a:gd name="connsiteX160" fmla="*/ 1352532 w 3220272"/>
                <a:gd name="connsiteY160" fmla="*/ 530243 h 1487221"/>
                <a:gd name="connsiteX161" fmla="*/ 1356852 w 3220272"/>
                <a:gd name="connsiteY161" fmla="*/ 525511 h 1487221"/>
                <a:gd name="connsiteX162" fmla="*/ 1375265 w 3220272"/>
                <a:gd name="connsiteY162" fmla="*/ 505351 h 1487221"/>
                <a:gd name="connsiteX163" fmla="*/ 1377014 w 3220272"/>
                <a:gd name="connsiteY163" fmla="*/ 503398 h 1487221"/>
                <a:gd name="connsiteX164" fmla="*/ 1395222 w 3220272"/>
                <a:gd name="connsiteY164" fmla="*/ 484062 h 1487221"/>
                <a:gd name="connsiteX165" fmla="*/ 1399954 w 3220272"/>
                <a:gd name="connsiteY165" fmla="*/ 479126 h 1487221"/>
                <a:gd name="connsiteX166" fmla="*/ 1420633 w 3220272"/>
                <a:gd name="connsiteY166" fmla="*/ 457938 h 1487221"/>
                <a:gd name="connsiteX167" fmla="*/ 1424441 w 3220272"/>
                <a:gd name="connsiteY167" fmla="*/ 454131 h 1487221"/>
                <a:gd name="connsiteX168" fmla="*/ 1443879 w 3220272"/>
                <a:gd name="connsiteY168" fmla="*/ 434797 h 1487221"/>
                <a:gd name="connsiteX169" fmla="*/ 1448405 w 3220272"/>
                <a:gd name="connsiteY169" fmla="*/ 430375 h 1487221"/>
                <a:gd name="connsiteX170" fmla="*/ 1471451 w 3220272"/>
                <a:gd name="connsiteY170" fmla="*/ 408260 h 1487221"/>
                <a:gd name="connsiteX171" fmla="*/ 1476594 w 3220272"/>
                <a:gd name="connsiteY171" fmla="*/ 403427 h 1487221"/>
                <a:gd name="connsiteX172" fmla="*/ 1498709 w 3220272"/>
                <a:gd name="connsiteY172" fmla="*/ 382959 h 1487221"/>
                <a:gd name="connsiteX173" fmla="*/ 1502206 w 3220272"/>
                <a:gd name="connsiteY173" fmla="*/ 379771 h 1487221"/>
                <a:gd name="connsiteX174" fmla="*/ 1527723 w 3220272"/>
                <a:gd name="connsiteY174" fmla="*/ 357144 h 1487221"/>
                <a:gd name="connsiteX175" fmla="*/ 1533789 w 3220272"/>
                <a:gd name="connsiteY175" fmla="*/ 351899 h 1487221"/>
                <a:gd name="connsiteX176" fmla="*/ 1560431 w 3220272"/>
                <a:gd name="connsiteY176" fmla="*/ 329168 h 1487221"/>
                <a:gd name="connsiteX177" fmla="*/ 1561155 w 3220272"/>
                <a:gd name="connsiteY177" fmla="*/ 328551 h 1487221"/>
                <a:gd name="connsiteX178" fmla="*/ 1581523 w 3220272"/>
                <a:gd name="connsiteY178" fmla="*/ 311787 h 1487221"/>
                <a:gd name="connsiteX179" fmla="*/ 1587691 w 3220272"/>
                <a:gd name="connsiteY179" fmla="*/ 306851 h 1487221"/>
                <a:gd name="connsiteX180" fmla="*/ 1599626 w 3220272"/>
                <a:gd name="connsiteY180" fmla="*/ 297386 h 1487221"/>
                <a:gd name="connsiteX181" fmla="*/ 1618757 w 3220272"/>
                <a:gd name="connsiteY181" fmla="*/ 282474 h 1487221"/>
                <a:gd name="connsiteX182" fmla="*/ 1631104 w 3220272"/>
                <a:gd name="connsiteY182" fmla="*/ 273012 h 1487221"/>
                <a:gd name="connsiteX183" fmla="*/ 1651573 w 3220272"/>
                <a:gd name="connsiteY183" fmla="*/ 257893 h 1487221"/>
                <a:gd name="connsiteX184" fmla="*/ 1663507 w 3220272"/>
                <a:gd name="connsiteY184" fmla="*/ 249254 h 1487221"/>
                <a:gd name="connsiteX185" fmla="*/ 1687990 w 3220272"/>
                <a:gd name="connsiteY185" fmla="*/ 232079 h 1487221"/>
                <a:gd name="connsiteX186" fmla="*/ 1696941 w 3220272"/>
                <a:gd name="connsiteY186" fmla="*/ 225906 h 1487221"/>
                <a:gd name="connsiteX187" fmla="*/ 1698587 w 3220272"/>
                <a:gd name="connsiteY187" fmla="*/ 224777 h 1487221"/>
                <a:gd name="connsiteX188" fmla="*/ 1705992 w 3220272"/>
                <a:gd name="connsiteY188" fmla="*/ 219939 h 1487221"/>
                <a:gd name="connsiteX189" fmla="*/ 1738194 w 3220272"/>
                <a:gd name="connsiteY189" fmla="*/ 198858 h 1487221"/>
                <a:gd name="connsiteX190" fmla="*/ 1752900 w 3220272"/>
                <a:gd name="connsiteY190" fmla="*/ 189703 h 1487221"/>
                <a:gd name="connsiteX191" fmla="*/ 1781090 w 3220272"/>
                <a:gd name="connsiteY191" fmla="*/ 172630 h 1487221"/>
                <a:gd name="connsiteX192" fmla="*/ 1789011 w 3220272"/>
                <a:gd name="connsiteY192" fmla="*/ 167796 h 1487221"/>
                <a:gd name="connsiteX193" fmla="*/ 1799191 w 3220272"/>
                <a:gd name="connsiteY193" fmla="*/ 162036 h 1487221"/>
                <a:gd name="connsiteX194" fmla="*/ 1818635 w 3220272"/>
                <a:gd name="connsiteY194" fmla="*/ 151133 h 1487221"/>
                <a:gd name="connsiteX195" fmla="*/ 1838904 w 3220272"/>
                <a:gd name="connsiteY195" fmla="*/ 140230 h 1487221"/>
                <a:gd name="connsiteX196" fmla="*/ 1858860 w 3220272"/>
                <a:gd name="connsiteY196" fmla="*/ 129842 h 1487221"/>
                <a:gd name="connsiteX197" fmla="*/ 1868424 w 3220272"/>
                <a:gd name="connsiteY197" fmla="*/ 124803 h 1487221"/>
                <a:gd name="connsiteX198" fmla="*/ 1881694 w 3220272"/>
                <a:gd name="connsiteY198" fmla="*/ 118428 h 1487221"/>
                <a:gd name="connsiteX199" fmla="*/ 1896612 w 3220272"/>
                <a:gd name="connsiteY199" fmla="*/ 111229 h 1487221"/>
                <a:gd name="connsiteX200" fmla="*/ 1923048 w 3220272"/>
                <a:gd name="connsiteY200" fmla="*/ 99192 h 1487221"/>
                <a:gd name="connsiteX201" fmla="*/ 1936424 w 3220272"/>
                <a:gd name="connsiteY201" fmla="*/ 93230 h 1487221"/>
                <a:gd name="connsiteX202" fmla="*/ 1940332 w 3220272"/>
                <a:gd name="connsiteY202" fmla="*/ 91479 h 1487221"/>
                <a:gd name="connsiteX203" fmla="*/ 1975407 w 3220272"/>
                <a:gd name="connsiteY203" fmla="*/ 77081 h 1487221"/>
                <a:gd name="connsiteX204" fmla="*/ 1982715 w 3220272"/>
                <a:gd name="connsiteY204" fmla="*/ 74304 h 1487221"/>
                <a:gd name="connsiteX205" fmla="*/ 2007404 w 3220272"/>
                <a:gd name="connsiteY205" fmla="*/ 64945 h 1487221"/>
                <a:gd name="connsiteX206" fmla="*/ 2021498 w 3220272"/>
                <a:gd name="connsiteY206" fmla="*/ 59906 h 1487221"/>
                <a:gd name="connsiteX207" fmla="*/ 2070562 w 3220272"/>
                <a:gd name="connsiteY207" fmla="*/ 44066 h 1487221"/>
                <a:gd name="connsiteX208" fmla="*/ 2071178 w 3220272"/>
                <a:gd name="connsiteY208" fmla="*/ 43861 h 1487221"/>
                <a:gd name="connsiteX209" fmla="*/ 2112227 w 3220272"/>
                <a:gd name="connsiteY209" fmla="*/ 32545 h 1487221"/>
                <a:gd name="connsiteX210" fmla="*/ 2121689 w 3220272"/>
                <a:gd name="connsiteY210" fmla="*/ 30181 h 1487221"/>
                <a:gd name="connsiteX211" fmla="*/ 2131259 w 3220272"/>
                <a:gd name="connsiteY211" fmla="*/ 27712 h 1487221"/>
                <a:gd name="connsiteX212" fmla="*/ 2161914 w 3220272"/>
                <a:gd name="connsiteY212" fmla="*/ 20924 h 1487221"/>
                <a:gd name="connsiteX213" fmla="*/ 2165922 w 3220272"/>
                <a:gd name="connsiteY213" fmla="*/ 20102 h 1487221"/>
                <a:gd name="connsiteX214" fmla="*/ 2188761 w 3220272"/>
                <a:gd name="connsiteY214" fmla="*/ 15576 h 1487221"/>
                <a:gd name="connsiteX215" fmla="*/ 2202338 w 3220272"/>
                <a:gd name="connsiteY215" fmla="*/ 13314 h 1487221"/>
                <a:gd name="connsiteX216" fmla="*/ 2210671 w 3220272"/>
                <a:gd name="connsiteY216" fmla="*/ 11976 h 1487221"/>
                <a:gd name="connsiteX217" fmla="*/ 2244310 w 3220272"/>
                <a:gd name="connsiteY217" fmla="*/ 7142 h 1487221"/>
                <a:gd name="connsiteX218" fmla="*/ 2248218 w 3220272"/>
                <a:gd name="connsiteY218" fmla="*/ 6730 h 1487221"/>
                <a:gd name="connsiteX219" fmla="*/ 2255215 w 3220272"/>
                <a:gd name="connsiteY219" fmla="*/ 6012 h 1487221"/>
                <a:gd name="connsiteX220" fmla="*/ 2287516 w 3220272"/>
                <a:gd name="connsiteY220" fmla="*/ 2925 h 1487221"/>
                <a:gd name="connsiteX221" fmla="*/ 2294510 w 3220272"/>
                <a:gd name="connsiteY221" fmla="*/ 2411 h 1487221"/>
                <a:gd name="connsiteX222" fmla="*/ 2298422 w 3220272"/>
                <a:gd name="connsiteY222" fmla="*/ 2103 h 1487221"/>
                <a:gd name="connsiteX223" fmla="*/ 2329900 w 3220272"/>
                <a:gd name="connsiteY223" fmla="*/ 561 h 1487221"/>
                <a:gd name="connsiteX224" fmla="*/ 2337510 w 3220272"/>
                <a:gd name="connsiteY224" fmla="*/ 355 h 1487221"/>
                <a:gd name="connsiteX225" fmla="*/ 2351399 w 3220272"/>
                <a:gd name="connsiteY225" fmla="*/ 45 h 1487221"/>
                <a:gd name="connsiteX0" fmla="*/ 2351399 w 3220272"/>
                <a:gd name="connsiteY0" fmla="*/ 45 h 1487221"/>
                <a:gd name="connsiteX1" fmla="*/ 2366312 w 3220272"/>
                <a:gd name="connsiteY1" fmla="*/ 45 h 1487221"/>
                <a:gd name="connsiteX2" fmla="*/ 2373927 w 3220272"/>
                <a:gd name="connsiteY2" fmla="*/ 45 h 1487221"/>
                <a:gd name="connsiteX3" fmla="*/ 2403553 w 3220272"/>
                <a:gd name="connsiteY3" fmla="*/ 972 h 1487221"/>
                <a:gd name="connsiteX4" fmla="*/ 2405711 w 3220272"/>
                <a:gd name="connsiteY4" fmla="*/ 1178 h 1487221"/>
                <a:gd name="connsiteX5" fmla="*/ 2451386 w 3220272"/>
                <a:gd name="connsiteY5" fmla="*/ 4880 h 1487221"/>
                <a:gd name="connsiteX6" fmla="*/ 2455298 w 3220272"/>
                <a:gd name="connsiteY6" fmla="*/ 5188 h 1487221"/>
                <a:gd name="connsiteX7" fmla="*/ 2474943 w 3220272"/>
                <a:gd name="connsiteY7" fmla="*/ 7657 h 1487221"/>
                <a:gd name="connsiteX8" fmla="*/ 2480192 w 3220272"/>
                <a:gd name="connsiteY8" fmla="*/ 8274 h 1487221"/>
                <a:gd name="connsiteX9" fmla="*/ 2506834 w 3220272"/>
                <a:gd name="connsiteY9" fmla="*/ 12387 h 1487221"/>
                <a:gd name="connsiteX10" fmla="*/ 2509817 w 3220272"/>
                <a:gd name="connsiteY10" fmla="*/ 13006 h 1487221"/>
                <a:gd name="connsiteX11" fmla="*/ 2519075 w 3220272"/>
                <a:gd name="connsiteY11" fmla="*/ 14753 h 1487221"/>
                <a:gd name="connsiteX12" fmla="*/ 2539135 w 3220272"/>
                <a:gd name="connsiteY12" fmla="*/ 18766 h 1487221"/>
                <a:gd name="connsiteX13" fmla="*/ 2549423 w 3220272"/>
                <a:gd name="connsiteY13" fmla="*/ 21027 h 1487221"/>
                <a:gd name="connsiteX14" fmla="*/ 2558169 w 3220272"/>
                <a:gd name="connsiteY14" fmla="*/ 22982 h 1487221"/>
                <a:gd name="connsiteX15" fmla="*/ 2566707 w 3220272"/>
                <a:gd name="connsiteY15" fmla="*/ 25141 h 1487221"/>
                <a:gd name="connsiteX16" fmla="*/ 2578329 w 3220272"/>
                <a:gd name="connsiteY16" fmla="*/ 28123 h 1487221"/>
                <a:gd name="connsiteX17" fmla="*/ 2594272 w 3220272"/>
                <a:gd name="connsiteY17" fmla="*/ 32545 h 1487221"/>
                <a:gd name="connsiteX18" fmla="*/ 2604973 w 3220272"/>
                <a:gd name="connsiteY18" fmla="*/ 35632 h 1487221"/>
                <a:gd name="connsiteX19" fmla="*/ 2609086 w 3220272"/>
                <a:gd name="connsiteY19" fmla="*/ 36867 h 1487221"/>
                <a:gd name="connsiteX20" fmla="*/ 2627912 w 3220272"/>
                <a:gd name="connsiteY20" fmla="*/ 42934 h 1487221"/>
                <a:gd name="connsiteX21" fmla="*/ 3131667 w 3220272"/>
                <a:gd name="connsiteY21" fmla="*/ 212535 h 1487221"/>
                <a:gd name="connsiteX22" fmla="*/ 3108727 w 3220272"/>
                <a:gd name="connsiteY22" fmla="*/ 205233 h 1487221"/>
                <a:gd name="connsiteX23" fmla="*/ 3098028 w 3220272"/>
                <a:gd name="connsiteY23" fmla="*/ 202147 h 1487221"/>
                <a:gd name="connsiteX24" fmla="*/ 3082081 w 3220272"/>
                <a:gd name="connsiteY24" fmla="*/ 197725 h 1487221"/>
                <a:gd name="connsiteX25" fmla="*/ 3070458 w 3220272"/>
                <a:gd name="connsiteY25" fmla="*/ 194741 h 1487221"/>
                <a:gd name="connsiteX26" fmla="*/ 3053174 w 3220272"/>
                <a:gd name="connsiteY26" fmla="*/ 190629 h 1487221"/>
                <a:gd name="connsiteX27" fmla="*/ 3042887 w 3220272"/>
                <a:gd name="connsiteY27" fmla="*/ 188366 h 1487221"/>
                <a:gd name="connsiteX28" fmla="*/ 3022830 w 3220272"/>
                <a:gd name="connsiteY28" fmla="*/ 184354 h 1487221"/>
                <a:gd name="connsiteX29" fmla="*/ 3013572 w 3220272"/>
                <a:gd name="connsiteY29" fmla="*/ 182606 h 1487221"/>
                <a:gd name="connsiteX30" fmla="*/ 3220272 w 3220272"/>
                <a:gd name="connsiteY30" fmla="*/ 291025 h 1487221"/>
                <a:gd name="connsiteX31" fmla="*/ 3039117 w 3220272"/>
                <a:gd name="connsiteY31" fmla="*/ 222013 h 1487221"/>
                <a:gd name="connsiteX32" fmla="*/ 2763072 w 3220272"/>
                <a:gd name="connsiteY32" fmla="*/ 216263 h 1487221"/>
                <a:gd name="connsiteX33" fmla="*/ 2518657 w 3220272"/>
                <a:gd name="connsiteY33" fmla="*/ 276647 h 1487221"/>
                <a:gd name="connsiteX34" fmla="*/ 2308748 w 3220272"/>
                <a:gd name="connsiteY34" fmla="*/ 385915 h 1487221"/>
                <a:gd name="connsiteX35" fmla="*/ 2087336 w 3220272"/>
                <a:gd name="connsiteY35" fmla="*/ 541191 h 1487221"/>
                <a:gd name="connsiteX36" fmla="*/ 1932061 w 3220272"/>
                <a:gd name="connsiteY36" fmla="*/ 690715 h 1487221"/>
                <a:gd name="connsiteX37" fmla="*/ 1791163 w 3220272"/>
                <a:gd name="connsiteY37" fmla="*/ 854617 h 1487221"/>
                <a:gd name="connsiteX38" fmla="*/ 1604257 w 3220272"/>
                <a:gd name="connsiteY38" fmla="*/ 1127787 h 1487221"/>
                <a:gd name="connsiteX39" fmla="*/ 1379970 w 3220272"/>
                <a:gd name="connsiteY39" fmla="*/ 1297440 h 1487221"/>
                <a:gd name="connsiteX40" fmla="*/ 1124053 w 3220272"/>
                <a:gd name="connsiteY40" fmla="*/ 1435463 h 1487221"/>
                <a:gd name="connsiteX41" fmla="*/ 891140 w 3220272"/>
                <a:gd name="connsiteY41" fmla="*/ 1481470 h 1487221"/>
                <a:gd name="connsiteX42" fmla="*/ 617970 w 3220272"/>
                <a:gd name="connsiteY42" fmla="*/ 1487221 h 1487221"/>
                <a:gd name="connsiteX43" fmla="*/ 485699 w 3220272"/>
                <a:gd name="connsiteY43" fmla="*/ 1426836 h 1487221"/>
                <a:gd name="connsiteX44" fmla="*/ 344801 w 3220272"/>
                <a:gd name="connsiteY44" fmla="*/ 1380829 h 1487221"/>
                <a:gd name="connsiteX45" fmla="*/ 281269 w 3220272"/>
                <a:gd name="connsiteY45" fmla="*/ 1341500 h 1487221"/>
                <a:gd name="connsiteX46" fmla="*/ 0 w 3220272"/>
                <a:gd name="connsiteY46" fmla="*/ 1246804 h 1487221"/>
                <a:gd name="connsiteX47" fmla="*/ 20061 w 3220272"/>
                <a:gd name="connsiteY47" fmla="*/ 1253182 h 1487221"/>
                <a:gd name="connsiteX48" fmla="*/ 29730 w 3220272"/>
                <a:gd name="connsiteY48" fmla="*/ 1255959 h 1487221"/>
                <a:gd name="connsiteX49" fmla="*/ 43515 w 3220272"/>
                <a:gd name="connsiteY49" fmla="*/ 1259763 h 1487221"/>
                <a:gd name="connsiteX50" fmla="*/ 54006 w 3220272"/>
                <a:gd name="connsiteY50" fmla="*/ 1262437 h 1487221"/>
                <a:gd name="connsiteX51" fmla="*/ 68820 w 3220272"/>
                <a:gd name="connsiteY51" fmla="*/ 1266038 h 1487221"/>
                <a:gd name="connsiteX52" fmla="*/ 78182 w 3220272"/>
                <a:gd name="connsiteY52" fmla="*/ 1268094 h 1487221"/>
                <a:gd name="connsiteX53" fmla="*/ 94848 w 3220272"/>
                <a:gd name="connsiteY53" fmla="*/ 1271486 h 1487221"/>
                <a:gd name="connsiteX54" fmla="*/ 104000 w 3220272"/>
                <a:gd name="connsiteY54" fmla="*/ 1273237 h 1487221"/>
                <a:gd name="connsiteX55" fmla="*/ 129512 w 3220272"/>
                <a:gd name="connsiteY55" fmla="*/ 1277350 h 1487221"/>
                <a:gd name="connsiteX56" fmla="*/ 130129 w 3220272"/>
                <a:gd name="connsiteY56" fmla="*/ 1277350 h 1487221"/>
                <a:gd name="connsiteX57" fmla="*/ 156158 w 3220272"/>
                <a:gd name="connsiteY57" fmla="*/ 1280539 h 1487221"/>
                <a:gd name="connsiteX58" fmla="*/ 196583 w 3220272"/>
                <a:gd name="connsiteY58" fmla="*/ 1283729 h 1487221"/>
                <a:gd name="connsiteX59" fmla="*/ 206358 w 3220272"/>
                <a:gd name="connsiteY59" fmla="*/ 1284140 h 1487221"/>
                <a:gd name="connsiteX60" fmla="*/ 238555 w 3220272"/>
                <a:gd name="connsiteY60" fmla="*/ 1284755 h 1487221"/>
                <a:gd name="connsiteX61" fmla="*/ 250901 w 3220272"/>
                <a:gd name="connsiteY61" fmla="*/ 1284755 h 1487221"/>
                <a:gd name="connsiteX62" fmla="*/ 287318 w 3220272"/>
                <a:gd name="connsiteY62" fmla="*/ 1283419 h 1487221"/>
                <a:gd name="connsiteX63" fmla="*/ 293285 w 3220272"/>
                <a:gd name="connsiteY63" fmla="*/ 1283110 h 1487221"/>
                <a:gd name="connsiteX64" fmla="*/ 336075 w 3220272"/>
                <a:gd name="connsiteY64" fmla="*/ 1278997 h 1487221"/>
                <a:gd name="connsiteX65" fmla="*/ 367248 w 3220272"/>
                <a:gd name="connsiteY65" fmla="*/ 1274779 h 1487221"/>
                <a:gd name="connsiteX66" fmla="*/ 373416 w 3220272"/>
                <a:gd name="connsiteY66" fmla="*/ 1273752 h 1487221"/>
                <a:gd name="connsiteX67" fmla="*/ 404689 w 3220272"/>
                <a:gd name="connsiteY67" fmla="*/ 1268094 h 1487221"/>
                <a:gd name="connsiteX68" fmla="*/ 410144 w 3220272"/>
                <a:gd name="connsiteY68" fmla="*/ 1267064 h 1487221"/>
                <a:gd name="connsiteX69" fmla="*/ 445324 w 3220272"/>
                <a:gd name="connsiteY69" fmla="*/ 1259042 h 1487221"/>
                <a:gd name="connsiteX70" fmla="*/ 453345 w 3220272"/>
                <a:gd name="connsiteY70" fmla="*/ 1256986 h 1487221"/>
                <a:gd name="connsiteX71" fmla="*/ 490380 w 3220272"/>
                <a:gd name="connsiteY71" fmla="*/ 1246804 h 1487221"/>
                <a:gd name="connsiteX72" fmla="*/ 533070 w 3220272"/>
                <a:gd name="connsiteY72" fmla="*/ 1233021 h 1487221"/>
                <a:gd name="connsiteX73" fmla="*/ 567225 w 3220272"/>
                <a:gd name="connsiteY73" fmla="*/ 1220371 h 1487221"/>
                <a:gd name="connsiteX74" fmla="*/ 572881 w 3220272"/>
                <a:gd name="connsiteY74" fmla="*/ 1218211 h 1487221"/>
                <a:gd name="connsiteX75" fmla="*/ 606726 w 3220272"/>
                <a:gd name="connsiteY75" fmla="*/ 1204224 h 1487221"/>
                <a:gd name="connsiteX76" fmla="*/ 618555 w 3220272"/>
                <a:gd name="connsiteY76" fmla="*/ 1198980 h 1487221"/>
                <a:gd name="connsiteX77" fmla="*/ 641495 w 3220272"/>
                <a:gd name="connsiteY77" fmla="*/ 1188488 h 1487221"/>
                <a:gd name="connsiteX78" fmla="*/ 654460 w 3220272"/>
                <a:gd name="connsiteY78" fmla="*/ 1182213 h 1487221"/>
                <a:gd name="connsiteX79" fmla="*/ 674310 w 3220272"/>
                <a:gd name="connsiteY79" fmla="*/ 1172340 h 1487221"/>
                <a:gd name="connsiteX80" fmla="*/ 691699 w 3220272"/>
                <a:gd name="connsiteY80" fmla="*/ 1163290 h 1487221"/>
                <a:gd name="connsiteX81" fmla="*/ 709391 w 3220272"/>
                <a:gd name="connsiteY81" fmla="*/ 1153724 h 1487221"/>
                <a:gd name="connsiteX82" fmla="*/ 726363 w 3220272"/>
                <a:gd name="connsiteY82" fmla="*/ 1144262 h 1487221"/>
                <a:gd name="connsiteX83" fmla="*/ 741999 w 3220272"/>
                <a:gd name="connsiteY83" fmla="*/ 1135110 h 1487221"/>
                <a:gd name="connsiteX84" fmla="*/ 766893 w 3220272"/>
                <a:gd name="connsiteY84" fmla="*/ 1120090 h 1487221"/>
                <a:gd name="connsiteX85" fmla="*/ 779651 w 3220272"/>
                <a:gd name="connsiteY85" fmla="*/ 1112172 h 1487221"/>
                <a:gd name="connsiteX86" fmla="*/ 807940 w 3220272"/>
                <a:gd name="connsiteY86" fmla="*/ 1093660 h 1487221"/>
                <a:gd name="connsiteX87" fmla="*/ 815860 w 3220272"/>
                <a:gd name="connsiteY87" fmla="*/ 1088415 h 1487221"/>
                <a:gd name="connsiteX88" fmla="*/ 824089 w 3220272"/>
                <a:gd name="connsiteY88" fmla="*/ 1082655 h 1487221"/>
                <a:gd name="connsiteX89" fmla="*/ 845179 w 3220272"/>
                <a:gd name="connsiteY89" fmla="*/ 1067947 h 1487221"/>
                <a:gd name="connsiteX90" fmla="*/ 855880 w 3220272"/>
                <a:gd name="connsiteY90" fmla="*/ 1060234 h 1487221"/>
                <a:gd name="connsiteX91" fmla="*/ 873676 w 3220272"/>
                <a:gd name="connsiteY91" fmla="*/ 1047068 h 1487221"/>
                <a:gd name="connsiteX92" fmla="*/ 884580 w 3220272"/>
                <a:gd name="connsiteY92" fmla="*/ 1038737 h 1487221"/>
                <a:gd name="connsiteX93" fmla="*/ 901241 w 3220272"/>
                <a:gd name="connsiteY93" fmla="*/ 1025778 h 1487221"/>
                <a:gd name="connsiteX94" fmla="*/ 911940 w 3220272"/>
                <a:gd name="connsiteY94" fmla="*/ 1017342 h 1487221"/>
                <a:gd name="connsiteX95" fmla="*/ 933032 w 3220272"/>
                <a:gd name="connsiteY95" fmla="*/ 1000167 h 1487221"/>
                <a:gd name="connsiteX96" fmla="*/ 935191 w 3220272"/>
                <a:gd name="connsiteY96" fmla="*/ 998420 h 1487221"/>
                <a:gd name="connsiteX97" fmla="*/ 958748 w 3220272"/>
                <a:gd name="connsiteY97" fmla="*/ 978465 h 1487221"/>
                <a:gd name="connsiteX98" fmla="*/ 964099 w 3220272"/>
                <a:gd name="connsiteY98" fmla="*/ 973837 h 1487221"/>
                <a:gd name="connsiteX99" fmla="*/ 986627 w 3220272"/>
                <a:gd name="connsiteY99" fmla="*/ 953885 h 1487221"/>
                <a:gd name="connsiteX100" fmla="*/ 987656 w 3220272"/>
                <a:gd name="connsiteY100" fmla="*/ 952958 h 1487221"/>
                <a:gd name="connsiteX101" fmla="*/ 1008537 w 3220272"/>
                <a:gd name="connsiteY101" fmla="*/ 933726 h 1487221"/>
                <a:gd name="connsiteX102" fmla="*/ 1013268 w 3220272"/>
                <a:gd name="connsiteY102" fmla="*/ 929304 h 1487221"/>
                <a:gd name="connsiteX103" fmla="*/ 1033535 w 3220272"/>
                <a:gd name="connsiteY103" fmla="*/ 909967 h 1487221"/>
                <a:gd name="connsiteX104" fmla="*/ 1036313 w 3220272"/>
                <a:gd name="connsiteY104" fmla="*/ 907190 h 1487221"/>
                <a:gd name="connsiteX105" fmla="*/ 1053697 w 3220272"/>
                <a:gd name="connsiteY105" fmla="*/ 890015 h 1487221"/>
                <a:gd name="connsiteX106" fmla="*/ 1057605 w 3220272"/>
                <a:gd name="connsiteY106" fmla="*/ 886106 h 1487221"/>
                <a:gd name="connsiteX107" fmla="*/ 1075607 w 3220272"/>
                <a:gd name="connsiteY107" fmla="*/ 867697 h 1487221"/>
                <a:gd name="connsiteX108" fmla="*/ 1079002 w 3220272"/>
                <a:gd name="connsiteY108" fmla="*/ 864096 h 1487221"/>
                <a:gd name="connsiteX109" fmla="*/ 1094227 w 3220272"/>
                <a:gd name="connsiteY109" fmla="*/ 848050 h 1487221"/>
                <a:gd name="connsiteX110" fmla="*/ 1097006 w 3220272"/>
                <a:gd name="connsiteY110" fmla="*/ 845067 h 1487221"/>
                <a:gd name="connsiteX111" fmla="*/ 1112947 w 3220272"/>
                <a:gd name="connsiteY111" fmla="*/ 827790 h 1487221"/>
                <a:gd name="connsiteX112" fmla="*/ 1116243 w 3220272"/>
                <a:gd name="connsiteY112" fmla="*/ 824086 h 1487221"/>
                <a:gd name="connsiteX113" fmla="*/ 1129920 w 3220272"/>
                <a:gd name="connsiteY113" fmla="*/ 808761 h 1487221"/>
                <a:gd name="connsiteX114" fmla="*/ 1131362 w 3220272"/>
                <a:gd name="connsiteY114" fmla="*/ 807116 h 1487221"/>
                <a:gd name="connsiteX115" fmla="*/ 1145145 w 3220272"/>
                <a:gd name="connsiteY115" fmla="*/ 791276 h 1487221"/>
                <a:gd name="connsiteX116" fmla="*/ 1148129 w 3220272"/>
                <a:gd name="connsiteY116" fmla="*/ 787781 h 1487221"/>
                <a:gd name="connsiteX117" fmla="*/ 1160681 w 3220272"/>
                <a:gd name="connsiteY117" fmla="*/ 772969 h 1487221"/>
                <a:gd name="connsiteX118" fmla="*/ 1160681 w 3220272"/>
                <a:gd name="connsiteY118" fmla="*/ 772866 h 1487221"/>
                <a:gd name="connsiteX119" fmla="*/ 1172098 w 3220272"/>
                <a:gd name="connsiteY119" fmla="*/ 758982 h 1487221"/>
                <a:gd name="connsiteX120" fmla="*/ 1174464 w 3220272"/>
                <a:gd name="connsiteY120" fmla="*/ 756102 h 1487221"/>
                <a:gd name="connsiteX121" fmla="*/ 1184444 w 3220272"/>
                <a:gd name="connsiteY121" fmla="*/ 743658 h 1487221"/>
                <a:gd name="connsiteX122" fmla="*/ 1185681 w 3220272"/>
                <a:gd name="connsiteY122" fmla="*/ 742114 h 1487221"/>
                <a:gd name="connsiteX123" fmla="*/ 1193702 w 3220272"/>
                <a:gd name="connsiteY123" fmla="*/ 731932 h 1487221"/>
                <a:gd name="connsiteX124" fmla="*/ 1195350 w 3220272"/>
                <a:gd name="connsiteY124" fmla="*/ 729772 h 1487221"/>
                <a:gd name="connsiteX125" fmla="*/ 1202859 w 3220272"/>
                <a:gd name="connsiteY125" fmla="*/ 720002 h 1487221"/>
                <a:gd name="connsiteX126" fmla="*/ 1204089 w 3220272"/>
                <a:gd name="connsiteY126" fmla="*/ 718357 h 1487221"/>
                <a:gd name="connsiteX127" fmla="*/ 1209749 w 3220272"/>
                <a:gd name="connsiteY127" fmla="*/ 710849 h 1487221"/>
                <a:gd name="connsiteX128" fmla="*/ 1210675 w 3220272"/>
                <a:gd name="connsiteY128" fmla="*/ 709614 h 1487221"/>
                <a:gd name="connsiteX129" fmla="*/ 1215612 w 3220272"/>
                <a:gd name="connsiteY129" fmla="*/ 702827 h 1487221"/>
                <a:gd name="connsiteX130" fmla="*/ 1216542 w 3220272"/>
                <a:gd name="connsiteY130" fmla="*/ 701591 h 1487221"/>
                <a:gd name="connsiteX131" fmla="*/ 1219931 w 3220272"/>
                <a:gd name="connsiteY131" fmla="*/ 696861 h 1487221"/>
                <a:gd name="connsiteX132" fmla="*/ 1220138 w 3220272"/>
                <a:gd name="connsiteY132" fmla="*/ 696551 h 1487221"/>
                <a:gd name="connsiteX133" fmla="*/ 1222503 w 3220272"/>
                <a:gd name="connsiteY133" fmla="*/ 693157 h 1487221"/>
                <a:gd name="connsiteX134" fmla="*/ 1222915 w 3220272"/>
                <a:gd name="connsiteY134" fmla="*/ 692542 h 1487221"/>
                <a:gd name="connsiteX135" fmla="*/ 1223638 w 3220272"/>
                <a:gd name="connsiteY135" fmla="*/ 691513 h 1487221"/>
                <a:gd name="connsiteX136" fmla="*/ 1223845 w 3220272"/>
                <a:gd name="connsiteY136" fmla="*/ 691305 h 1487221"/>
                <a:gd name="connsiteX137" fmla="*/ 1225387 w 3220272"/>
                <a:gd name="connsiteY137" fmla="*/ 689044 h 1487221"/>
                <a:gd name="connsiteX138" fmla="*/ 1226105 w 3220272"/>
                <a:gd name="connsiteY138" fmla="*/ 688014 h 1487221"/>
                <a:gd name="connsiteX139" fmla="*/ 1228988 w 3220272"/>
                <a:gd name="connsiteY139" fmla="*/ 683901 h 1487221"/>
                <a:gd name="connsiteX140" fmla="*/ 1229500 w 3220272"/>
                <a:gd name="connsiteY140" fmla="*/ 683077 h 1487221"/>
                <a:gd name="connsiteX141" fmla="*/ 1234027 w 3220272"/>
                <a:gd name="connsiteY141" fmla="*/ 676702 h 1487221"/>
                <a:gd name="connsiteX142" fmla="*/ 1235467 w 3220272"/>
                <a:gd name="connsiteY142" fmla="*/ 674646 h 1487221"/>
                <a:gd name="connsiteX143" fmla="*/ 1241641 w 3220272"/>
                <a:gd name="connsiteY143" fmla="*/ 666108 h 1487221"/>
                <a:gd name="connsiteX144" fmla="*/ 1242258 w 3220272"/>
                <a:gd name="connsiteY144" fmla="*/ 665285 h 1487221"/>
                <a:gd name="connsiteX145" fmla="*/ 1249356 w 3220272"/>
                <a:gd name="connsiteY145" fmla="*/ 655720 h 1487221"/>
                <a:gd name="connsiteX146" fmla="*/ 1251311 w 3220272"/>
                <a:gd name="connsiteY146" fmla="*/ 653046 h 1487221"/>
                <a:gd name="connsiteX147" fmla="*/ 1260260 w 3220272"/>
                <a:gd name="connsiteY147" fmla="*/ 641220 h 1487221"/>
                <a:gd name="connsiteX148" fmla="*/ 1261802 w 3220272"/>
                <a:gd name="connsiteY148" fmla="*/ 639161 h 1487221"/>
                <a:gd name="connsiteX149" fmla="*/ 1270954 w 3220272"/>
                <a:gd name="connsiteY149" fmla="*/ 627435 h 1487221"/>
                <a:gd name="connsiteX150" fmla="*/ 1273426 w 3220272"/>
                <a:gd name="connsiteY150" fmla="*/ 624350 h 1487221"/>
                <a:gd name="connsiteX151" fmla="*/ 1285048 w 3220272"/>
                <a:gd name="connsiteY151" fmla="*/ 609746 h 1487221"/>
                <a:gd name="connsiteX152" fmla="*/ 1287621 w 3220272"/>
                <a:gd name="connsiteY152" fmla="*/ 606557 h 1487221"/>
                <a:gd name="connsiteX153" fmla="*/ 1299244 w 3220272"/>
                <a:gd name="connsiteY153" fmla="*/ 592364 h 1487221"/>
                <a:gd name="connsiteX154" fmla="*/ 1301610 w 3220272"/>
                <a:gd name="connsiteY154" fmla="*/ 589484 h 1487221"/>
                <a:gd name="connsiteX155" fmla="*/ 1315909 w 3220272"/>
                <a:gd name="connsiteY155" fmla="*/ 572411 h 1487221"/>
                <a:gd name="connsiteX156" fmla="*/ 1319305 w 3220272"/>
                <a:gd name="connsiteY156" fmla="*/ 568400 h 1487221"/>
                <a:gd name="connsiteX157" fmla="*/ 1334324 w 3220272"/>
                <a:gd name="connsiteY157" fmla="*/ 550915 h 1487221"/>
                <a:gd name="connsiteX158" fmla="*/ 1335559 w 3220272"/>
                <a:gd name="connsiteY158" fmla="*/ 549474 h 1487221"/>
                <a:gd name="connsiteX159" fmla="*/ 1352532 w 3220272"/>
                <a:gd name="connsiteY159" fmla="*/ 530243 h 1487221"/>
                <a:gd name="connsiteX160" fmla="*/ 1356852 w 3220272"/>
                <a:gd name="connsiteY160" fmla="*/ 525511 h 1487221"/>
                <a:gd name="connsiteX161" fmla="*/ 1375265 w 3220272"/>
                <a:gd name="connsiteY161" fmla="*/ 505351 h 1487221"/>
                <a:gd name="connsiteX162" fmla="*/ 1377014 w 3220272"/>
                <a:gd name="connsiteY162" fmla="*/ 503398 h 1487221"/>
                <a:gd name="connsiteX163" fmla="*/ 1395222 w 3220272"/>
                <a:gd name="connsiteY163" fmla="*/ 484062 h 1487221"/>
                <a:gd name="connsiteX164" fmla="*/ 1399954 w 3220272"/>
                <a:gd name="connsiteY164" fmla="*/ 479126 h 1487221"/>
                <a:gd name="connsiteX165" fmla="*/ 1420633 w 3220272"/>
                <a:gd name="connsiteY165" fmla="*/ 457938 h 1487221"/>
                <a:gd name="connsiteX166" fmla="*/ 1424441 w 3220272"/>
                <a:gd name="connsiteY166" fmla="*/ 454131 h 1487221"/>
                <a:gd name="connsiteX167" fmla="*/ 1443879 w 3220272"/>
                <a:gd name="connsiteY167" fmla="*/ 434797 h 1487221"/>
                <a:gd name="connsiteX168" fmla="*/ 1448405 w 3220272"/>
                <a:gd name="connsiteY168" fmla="*/ 430375 h 1487221"/>
                <a:gd name="connsiteX169" fmla="*/ 1471451 w 3220272"/>
                <a:gd name="connsiteY169" fmla="*/ 408260 h 1487221"/>
                <a:gd name="connsiteX170" fmla="*/ 1476594 w 3220272"/>
                <a:gd name="connsiteY170" fmla="*/ 403427 h 1487221"/>
                <a:gd name="connsiteX171" fmla="*/ 1498709 w 3220272"/>
                <a:gd name="connsiteY171" fmla="*/ 382959 h 1487221"/>
                <a:gd name="connsiteX172" fmla="*/ 1502206 w 3220272"/>
                <a:gd name="connsiteY172" fmla="*/ 379771 h 1487221"/>
                <a:gd name="connsiteX173" fmla="*/ 1527723 w 3220272"/>
                <a:gd name="connsiteY173" fmla="*/ 357144 h 1487221"/>
                <a:gd name="connsiteX174" fmla="*/ 1533789 w 3220272"/>
                <a:gd name="connsiteY174" fmla="*/ 351899 h 1487221"/>
                <a:gd name="connsiteX175" fmla="*/ 1560431 w 3220272"/>
                <a:gd name="connsiteY175" fmla="*/ 329168 h 1487221"/>
                <a:gd name="connsiteX176" fmla="*/ 1561155 w 3220272"/>
                <a:gd name="connsiteY176" fmla="*/ 328551 h 1487221"/>
                <a:gd name="connsiteX177" fmla="*/ 1581523 w 3220272"/>
                <a:gd name="connsiteY177" fmla="*/ 311787 h 1487221"/>
                <a:gd name="connsiteX178" fmla="*/ 1587691 w 3220272"/>
                <a:gd name="connsiteY178" fmla="*/ 306851 h 1487221"/>
                <a:gd name="connsiteX179" fmla="*/ 1599626 w 3220272"/>
                <a:gd name="connsiteY179" fmla="*/ 297386 h 1487221"/>
                <a:gd name="connsiteX180" fmla="*/ 1618757 w 3220272"/>
                <a:gd name="connsiteY180" fmla="*/ 282474 h 1487221"/>
                <a:gd name="connsiteX181" fmla="*/ 1631104 w 3220272"/>
                <a:gd name="connsiteY181" fmla="*/ 273012 h 1487221"/>
                <a:gd name="connsiteX182" fmla="*/ 1651573 w 3220272"/>
                <a:gd name="connsiteY182" fmla="*/ 257893 h 1487221"/>
                <a:gd name="connsiteX183" fmla="*/ 1663507 w 3220272"/>
                <a:gd name="connsiteY183" fmla="*/ 249254 h 1487221"/>
                <a:gd name="connsiteX184" fmla="*/ 1687990 w 3220272"/>
                <a:gd name="connsiteY184" fmla="*/ 232079 h 1487221"/>
                <a:gd name="connsiteX185" fmla="*/ 1696941 w 3220272"/>
                <a:gd name="connsiteY185" fmla="*/ 225906 h 1487221"/>
                <a:gd name="connsiteX186" fmla="*/ 1698587 w 3220272"/>
                <a:gd name="connsiteY186" fmla="*/ 224777 h 1487221"/>
                <a:gd name="connsiteX187" fmla="*/ 1705992 w 3220272"/>
                <a:gd name="connsiteY187" fmla="*/ 219939 h 1487221"/>
                <a:gd name="connsiteX188" fmla="*/ 1738194 w 3220272"/>
                <a:gd name="connsiteY188" fmla="*/ 198858 h 1487221"/>
                <a:gd name="connsiteX189" fmla="*/ 1752900 w 3220272"/>
                <a:gd name="connsiteY189" fmla="*/ 189703 h 1487221"/>
                <a:gd name="connsiteX190" fmla="*/ 1781090 w 3220272"/>
                <a:gd name="connsiteY190" fmla="*/ 172630 h 1487221"/>
                <a:gd name="connsiteX191" fmla="*/ 1789011 w 3220272"/>
                <a:gd name="connsiteY191" fmla="*/ 167796 h 1487221"/>
                <a:gd name="connsiteX192" fmla="*/ 1799191 w 3220272"/>
                <a:gd name="connsiteY192" fmla="*/ 162036 h 1487221"/>
                <a:gd name="connsiteX193" fmla="*/ 1818635 w 3220272"/>
                <a:gd name="connsiteY193" fmla="*/ 151133 h 1487221"/>
                <a:gd name="connsiteX194" fmla="*/ 1838904 w 3220272"/>
                <a:gd name="connsiteY194" fmla="*/ 140230 h 1487221"/>
                <a:gd name="connsiteX195" fmla="*/ 1858860 w 3220272"/>
                <a:gd name="connsiteY195" fmla="*/ 129842 h 1487221"/>
                <a:gd name="connsiteX196" fmla="*/ 1868424 w 3220272"/>
                <a:gd name="connsiteY196" fmla="*/ 124803 h 1487221"/>
                <a:gd name="connsiteX197" fmla="*/ 1881694 w 3220272"/>
                <a:gd name="connsiteY197" fmla="*/ 118428 h 1487221"/>
                <a:gd name="connsiteX198" fmla="*/ 1896612 w 3220272"/>
                <a:gd name="connsiteY198" fmla="*/ 111229 h 1487221"/>
                <a:gd name="connsiteX199" fmla="*/ 1923048 w 3220272"/>
                <a:gd name="connsiteY199" fmla="*/ 99192 h 1487221"/>
                <a:gd name="connsiteX200" fmla="*/ 1936424 w 3220272"/>
                <a:gd name="connsiteY200" fmla="*/ 93230 h 1487221"/>
                <a:gd name="connsiteX201" fmla="*/ 1940332 w 3220272"/>
                <a:gd name="connsiteY201" fmla="*/ 91479 h 1487221"/>
                <a:gd name="connsiteX202" fmla="*/ 1975407 w 3220272"/>
                <a:gd name="connsiteY202" fmla="*/ 77081 h 1487221"/>
                <a:gd name="connsiteX203" fmla="*/ 1982715 w 3220272"/>
                <a:gd name="connsiteY203" fmla="*/ 74304 h 1487221"/>
                <a:gd name="connsiteX204" fmla="*/ 2007404 w 3220272"/>
                <a:gd name="connsiteY204" fmla="*/ 64945 h 1487221"/>
                <a:gd name="connsiteX205" fmla="*/ 2021498 w 3220272"/>
                <a:gd name="connsiteY205" fmla="*/ 59906 h 1487221"/>
                <a:gd name="connsiteX206" fmla="*/ 2070562 w 3220272"/>
                <a:gd name="connsiteY206" fmla="*/ 44066 h 1487221"/>
                <a:gd name="connsiteX207" fmla="*/ 2071178 w 3220272"/>
                <a:gd name="connsiteY207" fmla="*/ 43861 h 1487221"/>
                <a:gd name="connsiteX208" fmla="*/ 2112227 w 3220272"/>
                <a:gd name="connsiteY208" fmla="*/ 32545 h 1487221"/>
                <a:gd name="connsiteX209" fmla="*/ 2121689 w 3220272"/>
                <a:gd name="connsiteY209" fmla="*/ 30181 h 1487221"/>
                <a:gd name="connsiteX210" fmla="*/ 2131259 w 3220272"/>
                <a:gd name="connsiteY210" fmla="*/ 27712 h 1487221"/>
                <a:gd name="connsiteX211" fmla="*/ 2161914 w 3220272"/>
                <a:gd name="connsiteY211" fmla="*/ 20924 h 1487221"/>
                <a:gd name="connsiteX212" fmla="*/ 2165922 w 3220272"/>
                <a:gd name="connsiteY212" fmla="*/ 20102 h 1487221"/>
                <a:gd name="connsiteX213" fmla="*/ 2188761 w 3220272"/>
                <a:gd name="connsiteY213" fmla="*/ 15576 h 1487221"/>
                <a:gd name="connsiteX214" fmla="*/ 2202338 w 3220272"/>
                <a:gd name="connsiteY214" fmla="*/ 13314 h 1487221"/>
                <a:gd name="connsiteX215" fmla="*/ 2210671 w 3220272"/>
                <a:gd name="connsiteY215" fmla="*/ 11976 h 1487221"/>
                <a:gd name="connsiteX216" fmla="*/ 2244310 w 3220272"/>
                <a:gd name="connsiteY216" fmla="*/ 7142 h 1487221"/>
                <a:gd name="connsiteX217" fmla="*/ 2248218 w 3220272"/>
                <a:gd name="connsiteY217" fmla="*/ 6730 h 1487221"/>
                <a:gd name="connsiteX218" fmla="*/ 2255215 w 3220272"/>
                <a:gd name="connsiteY218" fmla="*/ 6012 h 1487221"/>
                <a:gd name="connsiteX219" fmla="*/ 2287516 w 3220272"/>
                <a:gd name="connsiteY219" fmla="*/ 2925 h 1487221"/>
                <a:gd name="connsiteX220" fmla="*/ 2294510 w 3220272"/>
                <a:gd name="connsiteY220" fmla="*/ 2411 h 1487221"/>
                <a:gd name="connsiteX221" fmla="*/ 2298422 w 3220272"/>
                <a:gd name="connsiteY221" fmla="*/ 2103 h 1487221"/>
                <a:gd name="connsiteX222" fmla="*/ 2329900 w 3220272"/>
                <a:gd name="connsiteY222" fmla="*/ 561 h 1487221"/>
                <a:gd name="connsiteX223" fmla="*/ 2337510 w 3220272"/>
                <a:gd name="connsiteY223" fmla="*/ 355 h 1487221"/>
                <a:gd name="connsiteX224" fmla="*/ 2351399 w 3220272"/>
                <a:gd name="connsiteY224" fmla="*/ 45 h 1487221"/>
                <a:gd name="connsiteX0" fmla="*/ 2351399 w 3220272"/>
                <a:gd name="connsiteY0" fmla="*/ 45 h 1487221"/>
                <a:gd name="connsiteX1" fmla="*/ 2366312 w 3220272"/>
                <a:gd name="connsiteY1" fmla="*/ 45 h 1487221"/>
                <a:gd name="connsiteX2" fmla="*/ 2373927 w 3220272"/>
                <a:gd name="connsiteY2" fmla="*/ 45 h 1487221"/>
                <a:gd name="connsiteX3" fmla="*/ 2403553 w 3220272"/>
                <a:gd name="connsiteY3" fmla="*/ 972 h 1487221"/>
                <a:gd name="connsiteX4" fmla="*/ 2405711 w 3220272"/>
                <a:gd name="connsiteY4" fmla="*/ 1178 h 1487221"/>
                <a:gd name="connsiteX5" fmla="*/ 2451386 w 3220272"/>
                <a:gd name="connsiteY5" fmla="*/ 4880 h 1487221"/>
                <a:gd name="connsiteX6" fmla="*/ 2455298 w 3220272"/>
                <a:gd name="connsiteY6" fmla="*/ 5188 h 1487221"/>
                <a:gd name="connsiteX7" fmla="*/ 2474943 w 3220272"/>
                <a:gd name="connsiteY7" fmla="*/ 7657 h 1487221"/>
                <a:gd name="connsiteX8" fmla="*/ 2480192 w 3220272"/>
                <a:gd name="connsiteY8" fmla="*/ 8274 h 1487221"/>
                <a:gd name="connsiteX9" fmla="*/ 2506834 w 3220272"/>
                <a:gd name="connsiteY9" fmla="*/ 12387 h 1487221"/>
                <a:gd name="connsiteX10" fmla="*/ 2509817 w 3220272"/>
                <a:gd name="connsiteY10" fmla="*/ 13006 h 1487221"/>
                <a:gd name="connsiteX11" fmla="*/ 2519075 w 3220272"/>
                <a:gd name="connsiteY11" fmla="*/ 14753 h 1487221"/>
                <a:gd name="connsiteX12" fmla="*/ 2539135 w 3220272"/>
                <a:gd name="connsiteY12" fmla="*/ 18766 h 1487221"/>
                <a:gd name="connsiteX13" fmla="*/ 2549423 w 3220272"/>
                <a:gd name="connsiteY13" fmla="*/ 21027 h 1487221"/>
                <a:gd name="connsiteX14" fmla="*/ 2558169 w 3220272"/>
                <a:gd name="connsiteY14" fmla="*/ 22982 h 1487221"/>
                <a:gd name="connsiteX15" fmla="*/ 2566707 w 3220272"/>
                <a:gd name="connsiteY15" fmla="*/ 25141 h 1487221"/>
                <a:gd name="connsiteX16" fmla="*/ 2578329 w 3220272"/>
                <a:gd name="connsiteY16" fmla="*/ 28123 h 1487221"/>
                <a:gd name="connsiteX17" fmla="*/ 2594272 w 3220272"/>
                <a:gd name="connsiteY17" fmla="*/ 32545 h 1487221"/>
                <a:gd name="connsiteX18" fmla="*/ 2604973 w 3220272"/>
                <a:gd name="connsiteY18" fmla="*/ 35632 h 1487221"/>
                <a:gd name="connsiteX19" fmla="*/ 2609086 w 3220272"/>
                <a:gd name="connsiteY19" fmla="*/ 36867 h 1487221"/>
                <a:gd name="connsiteX20" fmla="*/ 2627912 w 3220272"/>
                <a:gd name="connsiteY20" fmla="*/ 42934 h 1487221"/>
                <a:gd name="connsiteX21" fmla="*/ 3131667 w 3220272"/>
                <a:gd name="connsiteY21" fmla="*/ 212535 h 1487221"/>
                <a:gd name="connsiteX22" fmla="*/ 3108727 w 3220272"/>
                <a:gd name="connsiteY22" fmla="*/ 205233 h 1487221"/>
                <a:gd name="connsiteX23" fmla="*/ 3098028 w 3220272"/>
                <a:gd name="connsiteY23" fmla="*/ 202147 h 1487221"/>
                <a:gd name="connsiteX24" fmla="*/ 3082081 w 3220272"/>
                <a:gd name="connsiteY24" fmla="*/ 197725 h 1487221"/>
                <a:gd name="connsiteX25" fmla="*/ 3070458 w 3220272"/>
                <a:gd name="connsiteY25" fmla="*/ 194741 h 1487221"/>
                <a:gd name="connsiteX26" fmla="*/ 3053174 w 3220272"/>
                <a:gd name="connsiteY26" fmla="*/ 190629 h 1487221"/>
                <a:gd name="connsiteX27" fmla="*/ 3042887 w 3220272"/>
                <a:gd name="connsiteY27" fmla="*/ 188366 h 1487221"/>
                <a:gd name="connsiteX28" fmla="*/ 3022830 w 3220272"/>
                <a:gd name="connsiteY28" fmla="*/ 184354 h 1487221"/>
                <a:gd name="connsiteX29" fmla="*/ 3220272 w 3220272"/>
                <a:gd name="connsiteY29" fmla="*/ 291025 h 1487221"/>
                <a:gd name="connsiteX30" fmla="*/ 3039117 w 3220272"/>
                <a:gd name="connsiteY30" fmla="*/ 222013 h 1487221"/>
                <a:gd name="connsiteX31" fmla="*/ 2763072 w 3220272"/>
                <a:gd name="connsiteY31" fmla="*/ 216263 h 1487221"/>
                <a:gd name="connsiteX32" fmla="*/ 2518657 w 3220272"/>
                <a:gd name="connsiteY32" fmla="*/ 276647 h 1487221"/>
                <a:gd name="connsiteX33" fmla="*/ 2308748 w 3220272"/>
                <a:gd name="connsiteY33" fmla="*/ 385915 h 1487221"/>
                <a:gd name="connsiteX34" fmla="*/ 2087336 w 3220272"/>
                <a:gd name="connsiteY34" fmla="*/ 541191 h 1487221"/>
                <a:gd name="connsiteX35" fmla="*/ 1932061 w 3220272"/>
                <a:gd name="connsiteY35" fmla="*/ 690715 h 1487221"/>
                <a:gd name="connsiteX36" fmla="*/ 1791163 w 3220272"/>
                <a:gd name="connsiteY36" fmla="*/ 854617 h 1487221"/>
                <a:gd name="connsiteX37" fmla="*/ 1604257 w 3220272"/>
                <a:gd name="connsiteY37" fmla="*/ 1127787 h 1487221"/>
                <a:gd name="connsiteX38" fmla="*/ 1379970 w 3220272"/>
                <a:gd name="connsiteY38" fmla="*/ 1297440 h 1487221"/>
                <a:gd name="connsiteX39" fmla="*/ 1124053 w 3220272"/>
                <a:gd name="connsiteY39" fmla="*/ 1435463 h 1487221"/>
                <a:gd name="connsiteX40" fmla="*/ 891140 w 3220272"/>
                <a:gd name="connsiteY40" fmla="*/ 1481470 h 1487221"/>
                <a:gd name="connsiteX41" fmla="*/ 617970 w 3220272"/>
                <a:gd name="connsiteY41" fmla="*/ 1487221 h 1487221"/>
                <a:gd name="connsiteX42" fmla="*/ 485699 w 3220272"/>
                <a:gd name="connsiteY42" fmla="*/ 1426836 h 1487221"/>
                <a:gd name="connsiteX43" fmla="*/ 344801 w 3220272"/>
                <a:gd name="connsiteY43" fmla="*/ 1380829 h 1487221"/>
                <a:gd name="connsiteX44" fmla="*/ 281269 w 3220272"/>
                <a:gd name="connsiteY44" fmla="*/ 1341500 h 1487221"/>
                <a:gd name="connsiteX45" fmla="*/ 0 w 3220272"/>
                <a:gd name="connsiteY45" fmla="*/ 1246804 h 1487221"/>
                <a:gd name="connsiteX46" fmla="*/ 20061 w 3220272"/>
                <a:gd name="connsiteY46" fmla="*/ 1253182 h 1487221"/>
                <a:gd name="connsiteX47" fmla="*/ 29730 w 3220272"/>
                <a:gd name="connsiteY47" fmla="*/ 1255959 h 1487221"/>
                <a:gd name="connsiteX48" fmla="*/ 43515 w 3220272"/>
                <a:gd name="connsiteY48" fmla="*/ 1259763 h 1487221"/>
                <a:gd name="connsiteX49" fmla="*/ 54006 w 3220272"/>
                <a:gd name="connsiteY49" fmla="*/ 1262437 h 1487221"/>
                <a:gd name="connsiteX50" fmla="*/ 68820 w 3220272"/>
                <a:gd name="connsiteY50" fmla="*/ 1266038 h 1487221"/>
                <a:gd name="connsiteX51" fmla="*/ 78182 w 3220272"/>
                <a:gd name="connsiteY51" fmla="*/ 1268094 h 1487221"/>
                <a:gd name="connsiteX52" fmla="*/ 94848 w 3220272"/>
                <a:gd name="connsiteY52" fmla="*/ 1271486 h 1487221"/>
                <a:gd name="connsiteX53" fmla="*/ 104000 w 3220272"/>
                <a:gd name="connsiteY53" fmla="*/ 1273237 h 1487221"/>
                <a:gd name="connsiteX54" fmla="*/ 129512 w 3220272"/>
                <a:gd name="connsiteY54" fmla="*/ 1277350 h 1487221"/>
                <a:gd name="connsiteX55" fmla="*/ 130129 w 3220272"/>
                <a:gd name="connsiteY55" fmla="*/ 1277350 h 1487221"/>
                <a:gd name="connsiteX56" fmla="*/ 156158 w 3220272"/>
                <a:gd name="connsiteY56" fmla="*/ 1280539 h 1487221"/>
                <a:gd name="connsiteX57" fmla="*/ 196583 w 3220272"/>
                <a:gd name="connsiteY57" fmla="*/ 1283729 h 1487221"/>
                <a:gd name="connsiteX58" fmla="*/ 206358 w 3220272"/>
                <a:gd name="connsiteY58" fmla="*/ 1284140 h 1487221"/>
                <a:gd name="connsiteX59" fmla="*/ 238555 w 3220272"/>
                <a:gd name="connsiteY59" fmla="*/ 1284755 h 1487221"/>
                <a:gd name="connsiteX60" fmla="*/ 250901 w 3220272"/>
                <a:gd name="connsiteY60" fmla="*/ 1284755 h 1487221"/>
                <a:gd name="connsiteX61" fmla="*/ 287318 w 3220272"/>
                <a:gd name="connsiteY61" fmla="*/ 1283419 h 1487221"/>
                <a:gd name="connsiteX62" fmla="*/ 293285 w 3220272"/>
                <a:gd name="connsiteY62" fmla="*/ 1283110 h 1487221"/>
                <a:gd name="connsiteX63" fmla="*/ 336075 w 3220272"/>
                <a:gd name="connsiteY63" fmla="*/ 1278997 h 1487221"/>
                <a:gd name="connsiteX64" fmla="*/ 367248 w 3220272"/>
                <a:gd name="connsiteY64" fmla="*/ 1274779 h 1487221"/>
                <a:gd name="connsiteX65" fmla="*/ 373416 w 3220272"/>
                <a:gd name="connsiteY65" fmla="*/ 1273752 h 1487221"/>
                <a:gd name="connsiteX66" fmla="*/ 404689 w 3220272"/>
                <a:gd name="connsiteY66" fmla="*/ 1268094 h 1487221"/>
                <a:gd name="connsiteX67" fmla="*/ 410144 w 3220272"/>
                <a:gd name="connsiteY67" fmla="*/ 1267064 h 1487221"/>
                <a:gd name="connsiteX68" fmla="*/ 445324 w 3220272"/>
                <a:gd name="connsiteY68" fmla="*/ 1259042 h 1487221"/>
                <a:gd name="connsiteX69" fmla="*/ 453345 w 3220272"/>
                <a:gd name="connsiteY69" fmla="*/ 1256986 h 1487221"/>
                <a:gd name="connsiteX70" fmla="*/ 490380 w 3220272"/>
                <a:gd name="connsiteY70" fmla="*/ 1246804 h 1487221"/>
                <a:gd name="connsiteX71" fmla="*/ 533070 w 3220272"/>
                <a:gd name="connsiteY71" fmla="*/ 1233021 h 1487221"/>
                <a:gd name="connsiteX72" fmla="*/ 567225 w 3220272"/>
                <a:gd name="connsiteY72" fmla="*/ 1220371 h 1487221"/>
                <a:gd name="connsiteX73" fmla="*/ 572881 w 3220272"/>
                <a:gd name="connsiteY73" fmla="*/ 1218211 h 1487221"/>
                <a:gd name="connsiteX74" fmla="*/ 606726 w 3220272"/>
                <a:gd name="connsiteY74" fmla="*/ 1204224 h 1487221"/>
                <a:gd name="connsiteX75" fmla="*/ 618555 w 3220272"/>
                <a:gd name="connsiteY75" fmla="*/ 1198980 h 1487221"/>
                <a:gd name="connsiteX76" fmla="*/ 641495 w 3220272"/>
                <a:gd name="connsiteY76" fmla="*/ 1188488 h 1487221"/>
                <a:gd name="connsiteX77" fmla="*/ 654460 w 3220272"/>
                <a:gd name="connsiteY77" fmla="*/ 1182213 h 1487221"/>
                <a:gd name="connsiteX78" fmla="*/ 674310 w 3220272"/>
                <a:gd name="connsiteY78" fmla="*/ 1172340 h 1487221"/>
                <a:gd name="connsiteX79" fmla="*/ 691699 w 3220272"/>
                <a:gd name="connsiteY79" fmla="*/ 1163290 h 1487221"/>
                <a:gd name="connsiteX80" fmla="*/ 709391 w 3220272"/>
                <a:gd name="connsiteY80" fmla="*/ 1153724 h 1487221"/>
                <a:gd name="connsiteX81" fmla="*/ 726363 w 3220272"/>
                <a:gd name="connsiteY81" fmla="*/ 1144262 h 1487221"/>
                <a:gd name="connsiteX82" fmla="*/ 741999 w 3220272"/>
                <a:gd name="connsiteY82" fmla="*/ 1135110 h 1487221"/>
                <a:gd name="connsiteX83" fmla="*/ 766893 w 3220272"/>
                <a:gd name="connsiteY83" fmla="*/ 1120090 h 1487221"/>
                <a:gd name="connsiteX84" fmla="*/ 779651 w 3220272"/>
                <a:gd name="connsiteY84" fmla="*/ 1112172 h 1487221"/>
                <a:gd name="connsiteX85" fmla="*/ 807940 w 3220272"/>
                <a:gd name="connsiteY85" fmla="*/ 1093660 h 1487221"/>
                <a:gd name="connsiteX86" fmla="*/ 815860 w 3220272"/>
                <a:gd name="connsiteY86" fmla="*/ 1088415 h 1487221"/>
                <a:gd name="connsiteX87" fmla="*/ 824089 w 3220272"/>
                <a:gd name="connsiteY87" fmla="*/ 1082655 h 1487221"/>
                <a:gd name="connsiteX88" fmla="*/ 845179 w 3220272"/>
                <a:gd name="connsiteY88" fmla="*/ 1067947 h 1487221"/>
                <a:gd name="connsiteX89" fmla="*/ 855880 w 3220272"/>
                <a:gd name="connsiteY89" fmla="*/ 1060234 h 1487221"/>
                <a:gd name="connsiteX90" fmla="*/ 873676 w 3220272"/>
                <a:gd name="connsiteY90" fmla="*/ 1047068 h 1487221"/>
                <a:gd name="connsiteX91" fmla="*/ 884580 w 3220272"/>
                <a:gd name="connsiteY91" fmla="*/ 1038737 h 1487221"/>
                <a:gd name="connsiteX92" fmla="*/ 901241 w 3220272"/>
                <a:gd name="connsiteY92" fmla="*/ 1025778 h 1487221"/>
                <a:gd name="connsiteX93" fmla="*/ 911940 w 3220272"/>
                <a:gd name="connsiteY93" fmla="*/ 1017342 h 1487221"/>
                <a:gd name="connsiteX94" fmla="*/ 933032 w 3220272"/>
                <a:gd name="connsiteY94" fmla="*/ 1000167 h 1487221"/>
                <a:gd name="connsiteX95" fmla="*/ 935191 w 3220272"/>
                <a:gd name="connsiteY95" fmla="*/ 998420 h 1487221"/>
                <a:gd name="connsiteX96" fmla="*/ 958748 w 3220272"/>
                <a:gd name="connsiteY96" fmla="*/ 978465 h 1487221"/>
                <a:gd name="connsiteX97" fmla="*/ 964099 w 3220272"/>
                <a:gd name="connsiteY97" fmla="*/ 973837 h 1487221"/>
                <a:gd name="connsiteX98" fmla="*/ 986627 w 3220272"/>
                <a:gd name="connsiteY98" fmla="*/ 953885 h 1487221"/>
                <a:gd name="connsiteX99" fmla="*/ 987656 w 3220272"/>
                <a:gd name="connsiteY99" fmla="*/ 952958 h 1487221"/>
                <a:gd name="connsiteX100" fmla="*/ 1008537 w 3220272"/>
                <a:gd name="connsiteY100" fmla="*/ 933726 h 1487221"/>
                <a:gd name="connsiteX101" fmla="*/ 1013268 w 3220272"/>
                <a:gd name="connsiteY101" fmla="*/ 929304 h 1487221"/>
                <a:gd name="connsiteX102" fmla="*/ 1033535 w 3220272"/>
                <a:gd name="connsiteY102" fmla="*/ 909967 h 1487221"/>
                <a:gd name="connsiteX103" fmla="*/ 1036313 w 3220272"/>
                <a:gd name="connsiteY103" fmla="*/ 907190 h 1487221"/>
                <a:gd name="connsiteX104" fmla="*/ 1053697 w 3220272"/>
                <a:gd name="connsiteY104" fmla="*/ 890015 h 1487221"/>
                <a:gd name="connsiteX105" fmla="*/ 1057605 w 3220272"/>
                <a:gd name="connsiteY105" fmla="*/ 886106 h 1487221"/>
                <a:gd name="connsiteX106" fmla="*/ 1075607 w 3220272"/>
                <a:gd name="connsiteY106" fmla="*/ 867697 h 1487221"/>
                <a:gd name="connsiteX107" fmla="*/ 1079002 w 3220272"/>
                <a:gd name="connsiteY107" fmla="*/ 864096 h 1487221"/>
                <a:gd name="connsiteX108" fmla="*/ 1094227 w 3220272"/>
                <a:gd name="connsiteY108" fmla="*/ 848050 h 1487221"/>
                <a:gd name="connsiteX109" fmla="*/ 1097006 w 3220272"/>
                <a:gd name="connsiteY109" fmla="*/ 845067 h 1487221"/>
                <a:gd name="connsiteX110" fmla="*/ 1112947 w 3220272"/>
                <a:gd name="connsiteY110" fmla="*/ 827790 h 1487221"/>
                <a:gd name="connsiteX111" fmla="*/ 1116243 w 3220272"/>
                <a:gd name="connsiteY111" fmla="*/ 824086 h 1487221"/>
                <a:gd name="connsiteX112" fmla="*/ 1129920 w 3220272"/>
                <a:gd name="connsiteY112" fmla="*/ 808761 h 1487221"/>
                <a:gd name="connsiteX113" fmla="*/ 1131362 w 3220272"/>
                <a:gd name="connsiteY113" fmla="*/ 807116 h 1487221"/>
                <a:gd name="connsiteX114" fmla="*/ 1145145 w 3220272"/>
                <a:gd name="connsiteY114" fmla="*/ 791276 h 1487221"/>
                <a:gd name="connsiteX115" fmla="*/ 1148129 w 3220272"/>
                <a:gd name="connsiteY115" fmla="*/ 787781 h 1487221"/>
                <a:gd name="connsiteX116" fmla="*/ 1160681 w 3220272"/>
                <a:gd name="connsiteY116" fmla="*/ 772969 h 1487221"/>
                <a:gd name="connsiteX117" fmla="*/ 1160681 w 3220272"/>
                <a:gd name="connsiteY117" fmla="*/ 772866 h 1487221"/>
                <a:gd name="connsiteX118" fmla="*/ 1172098 w 3220272"/>
                <a:gd name="connsiteY118" fmla="*/ 758982 h 1487221"/>
                <a:gd name="connsiteX119" fmla="*/ 1174464 w 3220272"/>
                <a:gd name="connsiteY119" fmla="*/ 756102 h 1487221"/>
                <a:gd name="connsiteX120" fmla="*/ 1184444 w 3220272"/>
                <a:gd name="connsiteY120" fmla="*/ 743658 h 1487221"/>
                <a:gd name="connsiteX121" fmla="*/ 1185681 w 3220272"/>
                <a:gd name="connsiteY121" fmla="*/ 742114 h 1487221"/>
                <a:gd name="connsiteX122" fmla="*/ 1193702 w 3220272"/>
                <a:gd name="connsiteY122" fmla="*/ 731932 h 1487221"/>
                <a:gd name="connsiteX123" fmla="*/ 1195350 w 3220272"/>
                <a:gd name="connsiteY123" fmla="*/ 729772 h 1487221"/>
                <a:gd name="connsiteX124" fmla="*/ 1202859 w 3220272"/>
                <a:gd name="connsiteY124" fmla="*/ 720002 h 1487221"/>
                <a:gd name="connsiteX125" fmla="*/ 1204089 w 3220272"/>
                <a:gd name="connsiteY125" fmla="*/ 718357 h 1487221"/>
                <a:gd name="connsiteX126" fmla="*/ 1209749 w 3220272"/>
                <a:gd name="connsiteY126" fmla="*/ 710849 h 1487221"/>
                <a:gd name="connsiteX127" fmla="*/ 1210675 w 3220272"/>
                <a:gd name="connsiteY127" fmla="*/ 709614 h 1487221"/>
                <a:gd name="connsiteX128" fmla="*/ 1215612 w 3220272"/>
                <a:gd name="connsiteY128" fmla="*/ 702827 h 1487221"/>
                <a:gd name="connsiteX129" fmla="*/ 1216542 w 3220272"/>
                <a:gd name="connsiteY129" fmla="*/ 701591 h 1487221"/>
                <a:gd name="connsiteX130" fmla="*/ 1219931 w 3220272"/>
                <a:gd name="connsiteY130" fmla="*/ 696861 h 1487221"/>
                <a:gd name="connsiteX131" fmla="*/ 1220138 w 3220272"/>
                <a:gd name="connsiteY131" fmla="*/ 696551 h 1487221"/>
                <a:gd name="connsiteX132" fmla="*/ 1222503 w 3220272"/>
                <a:gd name="connsiteY132" fmla="*/ 693157 h 1487221"/>
                <a:gd name="connsiteX133" fmla="*/ 1222915 w 3220272"/>
                <a:gd name="connsiteY133" fmla="*/ 692542 h 1487221"/>
                <a:gd name="connsiteX134" fmla="*/ 1223638 w 3220272"/>
                <a:gd name="connsiteY134" fmla="*/ 691513 h 1487221"/>
                <a:gd name="connsiteX135" fmla="*/ 1223845 w 3220272"/>
                <a:gd name="connsiteY135" fmla="*/ 691305 h 1487221"/>
                <a:gd name="connsiteX136" fmla="*/ 1225387 w 3220272"/>
                <a:gd name="connsiteY136" fmla="*/ 689044 h 1487221"/>
                <a:gd name="connsiteX137" fmla="*/ 1226105 w 3220272"/>
                <a:gd name="connsiteY137" fmla="*/ 688014 h 1487221"/>
                <a:gd name="connsiteX138" fmla="*/ 1228988 w 3220272"/>
                <a:gd name="connsiteY138" fmla="*/ 683901 h 1487221"/>
                <a:gd name="connsiteX139" fmla="*/ 1229500 w 3220272"/>
                <a:gd name="connsiteY139" fmla="*/ 683077 h 1487221"/>
                <a:gd name="connsiteX140" fmla="*/ 1234027 w 3220272"/>
                <a:gd name="connsiteY140" fmla="*/ 676702 h 1487221"/>
                <a:gd name="connsiteX141" fmla="*/ 1235467 w 3220272"/>
                <a:gd name="connsiteY141" fmla="*/ 674646 h 1487221"/>
                <a:gd name="connsiteX142" fmla="*/ 1241641 w 3220272"/>
                <a:gd name="connsiteY142" fmla="*/ 666108 h 1487221"/>
                <a:gd name="connsiteX143" fmla="*/ 1242258 w 3220272"/>
                <a:gd name="connsiteY143" fmla="*/ 665285 h 1487221"/>
                <a:gd name="connsiteX144" fmla="*/ 1249356 w 3220272"/>
                <a:gd name="connsiteY144" fmla="*/ 655720 h 1487221"/>
                <a:gd name="connsiteX145" fmla="*/ 1251311 w 3220272"/>
                <a:gd name="connsiteY145" fmla="*/ 653046 h 1487221"/>
                <a:gd name="connsiteX146" fmla="*/ 1260260 w 3220272"/>
                <a:gd name="connsiteY146" fmla="*/ 641220 h 1487221"/>
                <a:gd name="connsiteX147" fmla="*/ 1261802 w 3220272"/>
                <a:gd name="connsiteY147" fmla="*/ 639161 h 1487221"/>
                <a:gd name="connsiteX148" fmla="*/ 1270954 w 3220272"/>
                <a:gd name="connsiteY148" fmla="*/ 627435 h 1487221"/>
                <a:gd name="connsiteX149" fmla="*/ 1273426 w 3220272"/>
                <a:gd name="connsiteY149" fmla="*/ 624350 h 1487221"/>
                <a:gd name="connsiteX150" fmla="*/ 1285048 w 3220272"/>
                <a:gd name="connsiteY150" fmla="*/ 609746 h 1487221"/>
                <a:gd name="connsiteX151" fmla="*/ 1287621 w 3220272"/>
                <a:gd name="connsiteY151" fmla="*/ 606557 h 1487221"/>
                <a:gd name="connsiteX152" fmla="*/ 1299244 w 3220272"/>
                <a:gd name="connsiteY152" fmla="*/ 592364 h 1487221"/>
                <a:gd name="connsiteX153" fmla="*/ 1301610 w 3220272"/>
                <a:gd name="connsiteY153" fmla="*/ 589484 h 1487221"/>
                <a:gd name="connsiteX154" fmla="*/ 1315909 w 3220272"/>
                <a:gd name="connsiteY154" fmla="*/ 572411 h 1487221"/>
                <a:gd name="connsiteX155" fmla="*/ 1319305 w 3220272"/>
                <a:gd name="connsiteY155" fmla="*/ 568400 h 1487221"/>
                <a:gd name="connsiteX156" fmla="*/ 1334324 w 3220272"/>
                <a:gd name="connsiteY156" fmla="*/ 550915 h 1487221"/>
                <a:gd name="connsiteX157" fmla="*/ 1335559 w 3220272"/>
                <a:gd name="connsiteY157" fmla="*/ 549474 h 1487221"/>
                <a:gd name="connsiteX158" fmla="*/ 1352532 w 3220272"/>
                <a:gd name="connsiteY158" fmla="*/ 530243 h 1487221"/>
                <a:gd name="connsiteX159" fmla="*/ 1356852 w 3220272"/>
                <a:gd name="connsiteY159" fmla="*/ 525511 h 1487221"/>
                <a:gd name="connsiteX160" fmla="*/ 1375265 w 3220272"/>
                <a:gd name="connsiteY160" fmla="*/ 505351 h 1487221"/>
                <a:gd name="connsiteX161" fmla="*/ 1377014 w 3220272"/>
                <a:gd name="connsiteY161" fmla="*/ 503398 h 1487221"/>
                <a:gd name="connsiteX162" fmla="*/ 1395222 w 3220272"/>
                <a:gd name="connsiteY162" fmla="*/ 484062 h 1487221"/>
                <a:gd name="connsiteX163" fmla="*/ 1399954 w 3220272"/>
                <a:gd name="connsiteY163" fmla="*/ 479126 h 1487221"/>
                <a:gd name="connsiteX164" fmla="*/ 1420633 w 3220272"/>
                <a:gd name="connsiteY164" fmla="*/ 457938 h 1487221"/>
                <a:gd name="connsiteX165" fmla="*/ 1424441 w 3220272"/>
                <a:gd name="connsiteY165" fmla="*/ 454131 h 1487221"/>
                <a:gd name="connsiteX166" fmla="*/ 1443879 w 3220272"/>
                <a:gd name="connsiteY166" fmla="*/ 434797 h 1487221"/>
                <a:gd name="connsiteX167" fmla="*/ 1448405 w 3220272"/>
                <a:gd name="connsiteY167" fmla="*/ 430375 h 1487221"/>
                <a:gd name="connsiteX168" fmla="*/ 1471451 w 3220272"/>
                <a:gd name="connsiteY168" fmla="*/ 408260 h 1487221"/>
                <a:gd name="connsiteX169" fmla="*/ 1476594 w 3220272"/>
                <a:gd name="connsiteY169" fmla="*/ 403427 h 1487221"/>
                <a:gd name="connsiteX170" fmla="*/ 1498709 w 3220272"/>
                <a:gd name="connsiteY170" fmla="*/ 382959 h 1487221"/>
                <a:gd name="connsiteX171" fmla="*/ 1502206 w 3220272"/>
                <a:gd name="connsiteY171" fmla="*/ 379771 h 1487221"/>
                <a:gd name="connsiteX172" fmla="*/ 1527723 w 3220272"/>
                <a:gd name="connsiteY172" fmla="*/ 357144 h 1487221"/>
                <a:gd name="connsiteX173" fmla="*/ 1533789 w 3220272"/>
                <a:gd name="connsiteY173" fmla="*/ 351899 h 1487221"/>
                <a:gd name="connsiteX174" fmla="*/ 1560431 w 3220272"/>
                <a:gd name="connsiteY174" fmla="*/ 329168 h 1487221"/>
                <a:gd name="connsiteX175" fmla="*/ 1561155 w 3220272"/>
                <a:gd name="connsiteY175" fmla="*/ 328551 h 1487221"/>
                <a:gd name="connsiteX176" fmla="*/ 1581523 w 3220272"/>
                <a:gd name="connsiteY176" fmla="*/ 311787 h 1487221"/>
                <a:gd name="connsiteX177" fmla="*/ 1587691 w 3220272"/>
                <a:gd name="connsiteY177" fmla="*/ 306851 h 1487221"/>
                <a:gd name="connsiteX178" fmla="*/ 1599626 w 3220272"/>
                <a:gd name="connsiteY178" fmla="*/ 297386 h 1487221"/>
                <a:gd name="connsiteX179" fmla="*/ 1618757 w 3220272"/>
                <a:gd name="connsiteY179" fmla="*/ 282474 h 1487221"/>
                <a:gd name="connsiteX180" fmla="*/ 1631104 w 3220272"/>
                <a:gd name="connsiteY180" fmla="*/ 273012 h 1487221"/>
                <a:gd name="connsiteX181" fmla="*/ 1651573 w 3220272"/>
                <a:gd name="connsiteY181" fmla="*/ 257893 h 1487221"/>
                <a:gd name="connsiteX182" fmla="*/ 1663507 w 3220272"/>
                <a:gd name="connsiteY182" fmla="*/ 249254 h 1487221"/>
                <a:gd name="connsiteX183" fmla="*/ 1687990 w 3220272"/>
                <a:gd name="connsiteY183" fmla="*/ 232079 h 1487221"/>
                <a:gd name="connsiteX184" fmla="*/ 1696941 w 3220272"/>
                <a:gd name="connsiteY184" fmla="*/ 225906 h 1487221"/>
                <a:gd name="connsiteX185" fmla="*/ 1698587 w 3220272"/>
                <a:gd name="connsiteY185" fmla="*/ 224777 h 1487221"/>
                <a:gd name="connsiteX186" fmla="*/ 1705992 w 3220272"/>
                <a:gd name="connsiteY186" fmla="*/ 219939 h 1487221"/>
                <a:gd name="connsiteX187" fmla="*/ 1738194 w 3220272"/>
                <a:gd name="connsiteY187" fmla="*/ 198858 h 1487221"/>
                <a:gd name="connsiteX188" fmla="*/ 1752900 w 3220272"/>
                <a:gd name="connsiteY188" fmla="*/ 189703 h 1487221"/>
                <a:gd name="connsiteX189" fmla="*/ 1781090 w 3220272"/>
                <a:gd name="connsiteY189" fmla="*/ 172630 h 1487221"/>
                <a:gd name="connsiteX190" fmla="*/ 1789011 w 3220272"/>
                <a:gd name="connsiteY190" fmla="*/ 167796 h 1487221"/>
                <a:gd name="connsiteX191" fmla="*/ 1799191 w 3220272"/>
                <a:gd name="connsiteY191" fmla="*/ 162036 h 1487221"/>
                <a:gd name="connsiteX192" fmla="*/ 1818635 w 3220272"/>
                <a:gd name="connsiteY192" fmla="*/ 151133 h 1487221"/>
                <a:gd name="connsiteX193" fmla="*/ 1838904 w 3220272"/>
                <a:gd name="connsiteY193" fmla="*/ 140230 h 1487221"/>
                <a:gd name="connsiteX194" fmla="*/ 1858860 w 3220272"/>
                <a:gd name="connsiteY194" fmla="*/ 129842 h 1487221"/>
                <a:gd name="connsiteX195" fmla="*/ 1868424 w 3220272"/>
                <a:gd name="connsiteY195" fmla="*/ 124803 h 1487221"/>
                <a:gd name="connsiteX196" fmla="*/ 1881694 w 3220272"/>
                <a:gd name="connsiteY196" fmla="*/ 118428 h 1487221"/>
                <a:gd name="connsiteX197" fmla="*/ 1896612 w 3220272"/>
                <a:gd name="connsiteY197" fmla="*/ 111229 h 1487221"/>
                <a:gd name="connsiteX198" fmla="*/ 1923048 w 3220272"/>
                <a:gd name="connsiteY198" fmla="*/ 99192 h 1487221"/>
                <a:gd name="connsiteX199" fmla="*/ 1936424 w 3220272"/>
                <a:gd name="connsiteY199" fmla="*/ 93230 h 1487221"/>
                <a:gd name="connsiteX200" fmla="*/ 1940332 w 3220272"/>
                <a:gd name="connsiteY200" fmla="*/ 91479 h 1487221"/>
                <a:gd name="connsiteX201" fmla="*/ 1975407 w 3220272"/>
                <a:gd name="connsiteY201" fmla="*/ 77081 h 1487221"/>
                <a:gd name="connsiteX202" fmla="*/ 1982715 w 3220272"/>
                <a:gd name="connsiteY202" fmla="*/ 74304 h 1487221"/>
                <a:gd name="connsiteX203" fmla="*/ 2007404 w 3220272"/>
                <a:gd name="connsiteY203" fmla="*/ 64945 h 1487221"/>
                <a:gd name="connsiteX204" fmla="*/ 2021498 w 3220272"/>
                <a:gd name="connsiteY204" fmla="*/ 59906 h 1487221"/>
                <a:gd name="connsiteX205" fmla="*/ 2070562 w 3220272"/>
                <a:gd name="connsiteY205" fmla="*/ 44066 h 1487221"/>
                <a:gd name="connsiteX206" fmla="*/ 2071178 w 3220272"/>
                <a:gd name="connsiteY206" fmla="*/ 43861 h 1487221"/>
                <a:gd name="connsiteX207" fmla="*/ 2112227 w 3220272"/>
                <a:gd name="connsiteY207" fmla="*/ 32545 h 1487221"/>
                <a:gd name="connsiteX208" fmla="*/ 2121689 w 3220272"/>
                <a:gd name="connsiteY208" fmla="*/ 30181 h 1487221"/>
                <a:gd name="connsiteX209" fmla="*/ 2131259 w 3220272"/>
                <a:gd name="connsiteY209" fmla="*/ 27712 h 1487221"/>
                <a:gd name="connsiteX210" fmla="*/ 2161914 w 3220272"/>
                <a:gd name="connsiteY210" fmla="*/ 20924 h 1487221"/>
                <a:gd name="connsiteX211" fmla="*/ 2165922 w 3220272"/>
                <a:gd name="connsiteY211" fmla="*/ 20102 h 1487221"/>
                <a:gd name="connsiteX212" fmla="*/ 2188761 w 3220272"/>
                <a:gd name="connsiteY212" fmla="*/ 15576 h 1487221"/>
                <a:gd name="connsiteX213" fmla="*/ 2202338 w 3220272"/>
                <a:gd name="connsiteY213" fmla="*/ 13314 h 1487221"/>
                <a:gd name="connsiteX214" fmla="*/ 2210671 w 3220272"/>
                <a:gd name="connsiteY214" fmla="*/ 11976 h 1487221"/>
                <a:gd name="connsiteX215" fmla="*/ 2244310 w 3220272"/>
                <a:gd name="connsiteY215" fmla="*/ 7142 h 1487221"/>
                <a:gd name="connsiteX216" fmla="*/ 2248218 w 3220272"/>
                <a:gd name="connsiteY216" fmla="*/ 6730 h 1487221"/>
                <a:gd name="connsiteX217" fmla="*/ 2255215 w 3220272"/>
                <a:gd name="connsiteY217" fmla="*/ 6012 h 1487221"/>
                <a:gd name="connsiteX218" fmla="*/ 2287516 w 3220272"/>
                <a:gd name="connsiteY218" fmla="*/ 2925 h 1487221"/>
                <a:gd name="connsiteX219" fmla="*/ 2294510 w 3220272"/>
                <a:gd name="connsiteY219" fmla="*/ 2411 h 1487221"/>
                <a:gd name="connsiteX220" fmla="*/ 2298422 w 3220272"/>
                <a:gd name="connsiteY220" fmla="*/ 2103 h 1487221"/>
                <a:gd name="connsiteX221" fmla="*/ 2329900 w 3220272"/>
                <a:gd name="connsiteY221" fmla="*/ 561 h 1487221"/>
                <a:gd name="connsiteX222" fmla="*/ 2337510 w 3220272"/>
                <a:gd name="connsiteY222" fmla="*/ 355 h 1487221"/>
                <a:gd name="connsiteX223" fmla="*/ 2351399 w 3220272"/>
                <a:gd name="connsiteY223" fmla="*/ 45 h 1487221"/>
                <a:gd name="connsiteX0" fmla="*/ 2351399 w 3220273"/>
                <a:gd name="connsiteY0" fmla="*/ 45 h 1487221"/>
                <a:gd name="connsiteX1" fmla="*/ 2366312 w 3220273"/>
                <a:gd name="connsiteY1" fmla="*/ 45 h 1487221"/>
                <a:gd name="connsiteX2" fmla="*/ 2373927 w 3220273"/>
                <a:gd name="connsiteY2" fmla="*/ 45 h 1487221"/>
                <a:gd name="connsiteX3" fmla="*/ 2403553 w 3220273"/>
                <a:gd name="connsiteY3" fmla="*/ 972 h 1487221"/>
                <a:gd name="connsiteX4" fmla="*/ 2405711 w 3220273"/>
                <a:gd name="connsiteY4" fmla="*/ 1178 h 1487221"/>
                <a:gd name="connsiteX5" fmla="*/ 2451386 w 3220273"/>
                <a:gd name="connsiteY5" fmla="*/ 4880 h 1487221"/>
                <a:gd name="connsiteX6" fmla="*/ 2455298 w 3220273"/>
                <a:gd name="connsiteY6" fmla="*/ 5188 h 1487221"/>
                <a:gd name="connsiteX7" fmla="*/ 2474943 w 3220273"/>
                <a:gd name="connsiteY7" fmla="*/ 7657 h 1487221"/>
                <a:gd name="connsiteX8" fmla="*/ 2480192 w 3220273"/>
                <a:gd name="connsiteY8" fmla="*/ 8274 h 1487221"/>
                <a:gd name="connsiteX9" fmla="*/ 2506834 w 3220273"/>
                <a:gd name="connsiteY9" fmla="*/ 12387 h 1487221"/>
                <a:gd name="connsiteX10" fmla="*/ 2509817 w 3220273"/>
                <a:gd name="connsiteY10" fmla="*/ 13006 h 1487221"/>
                <a:gd name="connsiteX11" fmla="*/ 2519075 w 3220273"/>
                <a:gd name="connsiteY11" fmla="*/ 14753 h 1487221"/>
                <a:gd name="connsiteX12" fmla="*/ 2539135 w 3220273"/>
                <a:gd name="connsiteY12" fmla="*/ 18766 h 1487221"/>
                <a:gd name="connsiteX13" fmla="*/ 2549423 w 3220273"/>
                <a:gd name="connsiteY13" fmla="*/ 21027 h 1487221"/>
                <a:gd name="connsiteX14" fmla="*/ 2558169 w 3220273"/>
                <a:gd name="connsiteY14" fmla="*/ 22982 h 1487221"/>
                <a:gd name="connsiteX15" fmla="*/ 2566707 w 3220273"/>
                <a:gd name="connsiteY15" fmla="*/ 25141 h 1487221"/>
                <a:gd name="connsiteX16" fmla="*/ 2578329 w 3220273"/>
                <a:gd name="connsiteY16" fmla="*/ 28123 h 1487221"/>
                <a:gd name="connsiteX17" fmla="*/ 2594272 w 3220273"/>
                <a:gd name="connsiteY17" fmla="*/ 32545 h 1487221"/>
                <a:gd name="connsiteX18" fmla="*/ 2604973 w 3220273"/>
                <a:gd name="connsiteY18" fmla="*/ 35632 h 1487221"/>
                <a:gd name="connsiteX19" fmla="*/ 2609086 w 3220273"/>
                <a:gd name="connsiteY19" fmla="*/ 36867 h 1487221"/>
                <a:gd name="connsiteX20" fmla="*/ 2627912 w 3220273"/>
                <a:gd name="connsiteY20" fmla="*/ 42934 h 1487221"/>
                <a:gd name="connsiteX21" fmla="*/ 3131667 w 3220273"/>
                <a:gd name="connsiteY21" fmla="*/ 212535 h 1487221"/>
                <a:gd name="connsiteX22" fmla="*/ 3108727 w 3220273"/>
                <a:gd name="connsiteY22" fmla="*/ 205233 h 1487221"/>
                <a:gd name="connsiteX23" fmla="*/ 3098028 w 3220273"/>
                <a:gd name="connsiteY23" fmla="*/ 202147 h 1487221"/>
                <a:gd name="connsiteX24" fmla="*/ 3082081 w 3220273"/>
                <a:gd name="connsiteY24" fmla="*/ 197725 h 1487221"/>
                <a:gd name="connsiteX25" fmla="*/ 3070458 w 3220273"/>
                <a:gd name="connsiteY25" fmla="*/ 194741 h 1487221"/>
                <a:gd name="connsiteX26" fmla="*/ 3053174 w 3220273"/>
                <a:gd name="connsiteY26" fmla="*/ 190629 h 1487221"/>
                <a:gd name="connsiteX27" fmla="*/ 3042887 w 3220273"/>
                <a:gd name="connsiteY27" fmla="*/ 188366 h 1487221"/>
                <a:gd name="connsiteX28" fmla="*/ 3220272 w 3220273"/>
                <a:gd name="connsiteY28" fmla="*/ 291025 h 1487221"/>
                <a:gd name="connsiteX29" fmla="*/ 3039117 w 3220273"/>
                <a:gd name="connsiteY29" fmla="*/ 222013 h 1487221"/>
                <a:gd name="connsiteX30" fmla="*/ 2763072 w 3220273"/>
                <a:gd name="connsiteY30" fmla="*/ 216263 h 1487221"/>
                <a:gd name="connsiteX31" fmla="*/ 2518657 w 3220273"/>
                <a:gd name="connsiteY31" fmla="*/ 276647 h 1487221"/>
                <a:gd name="connsiteX32" fmla="*/ 2308748 w 3220273"/>
                <a:gd name="connsiteY32" fmla="*/ 385915 h 1487221"/>
                <a:gd name="connsiteX33" fmla="*/ 2087336 w 3220273"/>
                <a:gd name="connsiteY33" fmla="*/ 541191 h 1487221"/>
                <a:gd name="connsiteX34" fmla="*/ 1932061 w 3220273"/>
                <a:gd name="connsiteY34" fmla="*/ 690715 h 1487221"/>
                <a:gd name="connsiteX35" fmla="*/ 1791163 w 3220273"/>
                <a:gd name="connsiteY35" fmla="*/ 854617 h 1487221"/>
                <a:gd name="connsiteX36" fmla="*/ 1604257 w 3220273"/>
                <a:gd name="connsiteY36" fmla="*/ 1127787 h 1487221"/>
                <a:gd name="connsiteX37" fmla="*/ 1379970 w 3220273"/>
                <a:gd name="connsiteY37" fmla="*/ 1297440 h 1487221"/>
                <a:gd name="connsiteX38" fmla="*/ 1124053 w 3220273"/>
                <a:gd name="connsiteY38" fmla="*/ 1435463 h 1487221"/>
                <a:gd name="connsiteX39" fmla="*/ 891140 w 3220273"/>
                <a:gd name="connsiteY39" fmla="*/ 1481470 h 1487221"/>
                <a:gd name="connsiteX40" fmla="*/ 617970 w 3220273"/>
                <a:gd name="connsiteY40" fmla="*/ 1487221 h 1487221"/>
                <a:gd name="connsiteX41" fmla="*/ 485699 w 3220273"/>
                <a:gd name="connsiteY41" fmla="*/ 1426836 h 1487221"/>
                <a:gd name="connsiteX42" fmla="*/ 344801 w 3220273"/>
                <a:gd name="connsiteY42" fmla="*/ 1380829 h 1487221"/>
                <a:gd name="connsiteX43" fmla="*/ 281269 w 3220273"/>
                <a:gd name="connsiteY43" fmla="*/ 1341500 h 1487221"/>
                <a:gd name="connsiteX44" fmla="*/ 0 w 3220273"/>
                <a:gd name="connsiteY44" fmla="*/ 1246804 h 1487221"/>
                <a:gd name="connsiteX45" fmla="*/ 20061 w 3220273"/>
                <a:gd name="connsiteY45" fmla="*/ 1253182 h 1487221"/>
                <a:gd name="connsiteX46" fmla="*/ 29730 w 3220273"/>
                <a:gd name="connsiteY46" fmla="*/ 1255959 h 1487221"/>
                <a:gd name="connsiteX47" fmla="*/ 43515 w 3220273"/>
                <a:gd name="connsiteY47" fmla="*/ 1259763 h 1487221"/>
                <a:gd name="connsiteX48" fmla="*/ 54006 w 3220273"/>
                <a:gd name="connsiteY48" fmla="*/ 1262437 h 1487221"/>
                <a:gd name="connsiteX49" fmla="*/ 68820 w 3220273"/>
                <a:gd name="connsiteY49" fmla="*/ 1266038 h 1487221"/>
                <a:gd name="connsiteX50" fmla="*/ 78182 w 3220273"/>
                <a:gd name="connsiteY50" fmla="*/ 1268094 h 1487221"/>
                <a:gd name="connsiteX51" fmla="*/ 94848 w 3220273"/>
                <a:gd name="connsiteY51" fmla="*/ 1271486 h 1487221"/>
                <a:gd name="connsiteX52" fmla="*/ 104000 w 3220273"/>
                <a:gd name="connsiteY52" fmla="*/ 1273237 h 1487221"/>
                <a:gd name="connsiteX53" fmla="*/ 129512 w 3220273"/>
                <a:gd name="connsiteY53" fmla="*/ 1277350 h 1487221"/>
                <a:gd name="connsiteX54" fmla="*/ 130129 w 3220273"/>
                <a:gd name="connsiteY54" fmla="*/ 1277350 h 1487221"/>
                <a:gd name="connsiteX55" fmla="*/ 156158 w 3220273"/>
                <a:gd name="connsiteY55" fmla="*/ 1280539 h 1487221"/>
                <a:gd name="connsiteX56" fmla="*/ 196583 w 3220273"/>
                <a:gd name="connsiteY56" fmla="*/ 1283729 h 1487221"/>
                <a:gd name="connsiteX57" fmla="*/ 206358 w 3220273"/>
                <a:gd name="connsiteY57" fmla="*/ 1284140 h 1487221"/>
                <a:gd name="connsiteX58" fmla="*/ 238555 w 3220273"/>
                <a:gd name="connsiteY58" fmla="*/ 1284755 h 1487221"/>
                <a:gd name="connsiteX59" fmla="*/ 250901 w 3220273"/>
                <a:gd name="connsiteY59" fmla="*/ 1284755 h 1487221"/>
                <a:gd name="connsiteX60" fmla="*/ 287318 w 3220273"/>
                <a:gd name="connsiteY60" fmla="*/ 1283419 h 1487221"/>
                <a:gd name="connsiteX61" fmla="*/ 293285 w 3220273"/>
                <a:gd name="connsiteY61" fmla="*/ 1283110 h 1487221"/>
                <a:gd name="connsiteX62" fmla="*/ 336075 w 3220273"/>
                <a:gd name="connsiteY62" fmla="*/ 1278997 h 1487221"/>
                <a:gd name="connsiteX63" fmla="*/ 367248 w 3220273"/>
                <a:gd name="connsiteY63" fmla="*/ 1274779 h 1487221"/>
                <a:gd name="connsiteX64" fmla="*/ 373416 w 3220273"/>
                <a:gd name="connsiteY64" fmla="*/ 1273752 h 1487221"/>
                <a:gd name="connsiteX65" fmla="*/ 404689 w 3220273"/>
                <a:gd name="connsiteY65" fmla="*/ 1268094 h 1487221"/>
                <a:gd name="connsiteX66" fmla="*/ 410144 w 3220273"/>
                <a:gd name="connsiteY66" fmla="*/ 1267064 h 1487221"/>
                <a:gd name="connsiteX67" fmla="*/ 445324 w 3220273"/>
                <a:gd name="connsiteY67" fmla="*/ 1259042 h 1487221"/>
                <a:gd name="connsiteX68" fmla="*/ 453345 w 3220273"/>
                <a:gd name="connsiteY68" fmla="*/ 1256986 h 1487221"/>
                <a:gd name="connsiteX69" fmla="*/ 490380 w 3220273"/>
                <a:gd name="connsiteY69" fmla="*/ 1246804 h 1487221"/>
                <a:gd name="connsiteX70" fmla="*/ 533070 w 3220273"/>
                <a:gd name="connsiteY70" fmla="*/ 1233021 h 1487221"/>
                <a:gd name="connsiteX71" fmla="*/ 567225 w 3220273"/>
                <a:gd name="connsiteY71" fmla="*/ 1220371 h 1487221"/>
                <a:gd name="connsiteX72" fmla="*/ 572881 w 3220273"/>
                <a:gd name="connsiteY72" fmla="*/ 1218211 h 1487221"/>
                <a:gd name="connsiteX73" fmla="*/ 606726 w 3220273"/>
                <a:gd name="connsiteY73" fmla="*/ 1204224 h 1487221"/>
                <a:gd name="connsiteX74" fmla="*/ 618555 w 3220273"/>
                <a:gd name="connsiteY74" fmla="*/ 1198980 h 1487221"/>
                <a:gd name="connsiteX75" fmla="*/ 641495 w 3220273"/>
                <a:gd name="connsiteY75" fmla="*/ 1188488 h 1487221"/>
                <a:gd name="connsiteX76" fmla="*/ 654460 w 3220273"/>
                <a:gd name="connsiteY76" fmla="*/ 1182213 h 1487221"/>
                <a:gd name="connsiteX77" fmla="*/ 674310 w 3220273"/>
                <a:gd name="connsiteY77" fmla="*/ 1172340 h 1487221"/>
                <a:gd name="connsiteX78" fmla="*/ 691699 w 3220273"/>
                <a:gd name="connsiteY78" fmla="*/ 1163290 h 1487221"/>
                <a:gd name="connsiteX79" fmla="*/ 709391 w 3220273"/>
                <a:gd name="connsiteY79" fmla="*/ 1153724 h 1487221"/>
                <a:gd name="connsiteX80" fmla="*/ 726363 w 3220273"/>
                <a:gd name="connsiteY80" fmla="*/ 1144262 h 1487221"/>
                <a:gd name="connsiteX81" fmla="*/ 741999 w 3220273"/>
                <a:gd name="connsiteY81" fmla="*/ 1135110 h 1487221"/>
                <a:gd name="connsiteX82" fmla="*/ 766893 w 3220273"/>
                <a:gd name="connsiteY82" fmla="*/ 1120090 h 1487221"/>
                <a:gd name="connsiteX83" fmla="*/ 779651 w 3220273"/>
                <a:gd name="connsiteY83" fmla="*/ 1112172 h 1487221"/>
                <a:gd name="connsiteX84" fmla="*/ 807940 w 3220273"/>
                <a:gd name="connsiteY84" fmla="*/ 1093660 h 1487221"/>
                <a:gd name="connsiteX85" fmla="*/ 815860 w 3220273"/>
                <a:gd name="connsiteY85" fmla="*/ 1088415 h 1487221"/>
                <a:gd name="connsiteX86" fmla="*/ 824089 w 3220273"/>
                <a:gd name="connsiteY86" fmla="*/ 1082655 h 1487221"/>
                <a:gd name="connsiteX87" fmla="*/ 845179 w 3220273"/>
                <a:gd name="connsiteY87" fmla="*/ 1067947 h 1487221"/>
                <a:gd name="connsiteX88" fmla="*/ 855880 w 3220273"/>
                <a:gd name="connsiteY88" fmla="*/ 1060234 h 1487221"/>
                <a:gd name="connsiteX89" fmla="*/ 873676 w 3220273"/>
                <a:gd name="connsiteY89" fmla="*/ 1047068 h 1487221"/>
                <a:gd name="connsiteX90" fmla="*/ 884580 w 3220273"/>
                <a:gd name="connsiteY90" fmla="*/ 1038737 h 1487221"/>
                <a:gd name="connsiteX91" fmla="*/ 901241 w 3220273"/>
                <a:gd name="connsiteY91" fmla="*/ 1025778 h 1487221"/>
                <a:gd name="connsiteX92" fmla="*/ 911940 w 3220273"/>
                <a:gd name="connsiteY92" fmla="*/ 1017342 h 1487221"/>
                <a:gd name="connsiteX93" fmla="*/ 933032 w 3220273"/>
                <a:gd name="connsiteY93" fmla="*/ 1000167 h 1487221"/>
                <a:gd name="connsiteX94" fmla="*/ 935191 w 3220273"/>
                <a:gd name="connsiteY94" fmla="*/ 998420 h 1487221"/>
                <a:gd name="connsiteX95" fmla="*/ 958748 w 3220273"/>
                <a:gd name="connsiteY95" fmla="*/ 978465 h 1487221"/>
                <a:gd name="connsiteX96" fmla="*/ 964099 w 3220273"/>
                <a:gd name="connsiteY96" fmla="*/ 973837 h 1487221"/>
                <a:gd name="connsiteX97" fmla="*/ 986627 w 3220273"/>
                <a:gd name="connsiteY97" fmla="*/ 953885 h 1487221"/>
                <a:gd name="connsiteX98" fmla="*/ 987656 w 3220273"/>
                <a:gd name="connsiteY98" fmla="*/ 952958 h 1487221"/>
                <a:gd name="connsiteX99" fmla="*/ 1008537 w 3220273"/>
                <a:gd name="connsiteY99" fmla="*/ 933726 h 1487221"/>
                <a:gd name="connsiteX100" fmla="*/ 1013268 w 3220273"/>
                <a:gd name="connsiteY100" fmla="*/ 929304 h 1487221"/>
                <a:gd name="connsiteX101" fmla="*/ 1033535 w 3220273"/>
                <a:gd name="connsiteY101" fmla="*/ 909967 h 1487221"/>
                <a:gd name="connsiteX102" fmla="*/ 1036313 w 3220273"/>
                <a:gd name="connsiteY102" fmla="*/ 907190 h 1487221"/>
                <a:gd name="connsiteX103" fmla="*/ 1053697 w 3220273"/>
                <a:gd name="connsiteY103" fmla="*/ 890015 h 1487221"/>
                <a:gd name="connsiteX104" fmla="*/ 1057605 w 3220273"/>
                <a:gd name="connsiteY104" fmla="*/ 886106 h 1487221"/>
                <a:gd name="connsiteX105" fmla="*/ 1075607 w 3220273"/>
                <a:gd name="connsiteY105" fmla="*/ 867697 h 1487221"/>
                <a:gd name="connsiteX106" fmla="*/ 1079002 w 3220273"/>
                <a:gd name="connsiteY106" fmla="*/ 864096 h 1487221"/>
                <a:gd name="connsiteX107" fmla="*/ 1094227 w 3220273"/>
                <a:gd name="connsiteY107" fmla="*/ 848050 h 1487221"/>
                <a:gd name="connsiteX108" fmla="*/ 1097006 w 3220273"/>
                <a:gd name="connsiteY108" fmla="*/ 845067 h 1487221"/>
                <a:gd name="connsiteX109" fmla="*/ 1112947 w 3220273"/>
                <a:gd name="connsiteY109" fmla="*/ 827790 h 1487221"/>
                <a:gd name="connsiteX110" fmla="*/ 1116243 w 3220273"/>
                <a:gd name="connsiteY110" fmla="*/ 824086 h 1487221"/>
                <a:gd name="connsiteX111" fmla="*/ 1129920 w 3220273"/>
                <a:gd name="connsiteY111" fmla="*/ 808761 h 1487221"/>
                <a:gd name="connsiteX112" fmla="*/ 1131362 w 3220273"/>
                <a:gd name="connsiteY112" fmla="*/ 807116 h 1487221"/>
                <a:gd name="connsiteX113" fmla="*/ 1145145 w 3220273"/>
                <a:gd name="connsiteY113" fmla="*/ 791276 h 1487221"/>
                <a:gd name="connsiteX114" fmla="*/ 1148129 w 3220273"/>
                <a:gd name="connsiteY114" fmla="*/ 787781 h 1487221"/>
                <a:gd name="connsiteX115" fmla="*/ 1160681 w 3220273"/>
                <a:gd name="connsiteY115" fmla="*/ 772969 h 1487221"/>
                <a:gd name="connsiteX116" fmla="*/ 1160681 w 3220273"/>
                <a:gd name="connsiteY116" fmla="*/ 772866 h 1487221"/>
                <a:gd name="connsiteX117" fmla="*/ 1172098 w 3220273"/>
                <a:gd name="connsiteY117" fmla="*/ 758982 h 1487221"/>
                <a:gd name="connsiteX118" fmla="*/ 1174464 w 3220273"/>
                <a:gd name="connsiteY118" fmla="*/ 756102 h 1487221"/>
                <a:gd name="connsiteX119" fmla="*/ 1184444 w 3220273"/>
                <a:gd name="connsiteY119" fmla="*/ 743658 h 1487221"/>
                <a:gd name="connsiteX120" fmla="*/ 1185681 w 3220273"/>
                <a:gd name="connsiteY120" fmla="*/ 742114 h 1487221"/>
                <a:gd name="connsiteX121" fmla="*/ 1193702 w 3220273"/>
                <a:gd name="connsiteY121" fmla="*/ 731932 h 1487221"/>
                <a:gd name="connsiteX122" fmla="*/ 1195350 w 3220273"/>
                <a:gd name="connsiteY122" fmla="*/ 729772 h 1487221"/>
                <a:gd name="connsiteX123" fmla="*/ 1202859 w 3220273"/>
                <a:gd name="connsiteY123" fmla="*/ 720002 h 1487221"/>
                <a:gd name="connsiteX124" fmla="*/ 1204089 w 3220273"/>
                <a:gd name="connsiteY124" fmla="*/ 718357 h 1487221"/>
                <a:gd name="connsiteX125" fmla="*/ 1209749 w 3220273"/>
                <a:gd name="connsiteY125" fmla="*/ 710849 h 1487221"/>
                <a:gd name="connsiteX126" fmla="*/ 1210675 w 3220273"/>
                <a:gd name="connsiteY126" fmla="*/ 709614 h 1487221"/>
                <a:gd name="connsiteX127" fmla="*/ 1215612 w 3220273"/>
                <a:gd name="connsiteY127" fmla="*/ 702827 h 1487221"/>
                <a:gd name="connsiteX128" fmla="*/ 1216542 w 3220273"/>
                <a:gd name="connsiteY128" fmla="*/ 701591 h 1487221"/>
                <a:gd name="connsiteX129" fmla="*/ 1219931 w 3220273"/>
                <a:gd name="connsiteY129" fmla="*/ 696861 h 1487221"/>
                <a:gd name="connsiteX130" fmla="*/ 1220138 w 3220273"/>
                <a:gd name="connsiteY130" fmla="*/ 696551 h 1487221"/>
                <a:gd name="connsiteX131" fmla="*/ 1222503 w 3220273"/>
                <a:gd name="connsiteY131" fmla="*/ 693157 h 1487221"/>
                <a:gd name="connsiteX132" fmla="*/ 1222915 w 3220273"/>
                <a:gd name="connsiteY132" fmla="*/ 692542 h 1487221"/>
                <a:gd name="connsiteX133" fmla="*/ 1223638 w 3220273"/>
                <a:gd name="connsiteY133" fmla="*/ 691513 h 1487221"/>
                <a:gd name="connsiteX134" fmla="*/ 1223845 w 3220273"/>
                <a:gd name="connsiteY134" fmla="*/ 691305 h 1487221"/>
                <a:gd name="connsiteX135" fmla="*/ 1225387 w 3220273"/>
                <a:gd name="connsiteY135" fmla="*/ 689044 h 1487221"/>
                <a:gd name="connsiteX136" fmla="*/ 1226105 w 3220273"/>
                <a:gd name="connsiteY136" fmla="*/ 688014 h 1487221"/>
                <a:gd name="connsiteX137" fmla="*/ 1228988 w 3220273"/>
                <a:gd name="connsiteY137" fmla="*/ 683901 h 1487221"/>
                <a:gd name="connsiteX138" fmla="*/ 1229500 w 3220273"/>
                <a:gd name="connsiteY138" fmla="*/ 683077 h 1487221"/>
                <a:gd name="connsiteX139" fmla="*/ 1234027 w 3220273"/>
                <a:gd name="connsiteY139" fmla="*/ 676702 h 1487221"/>
                <a:gd name="connsiteX140" fmla="*/ 1235467 w 3220273"/>
                <a:gd name="connsiteY140" fmla="*/ 674646 h 1487221"/>
                <a:gd name="connsiteX141" fmla="*/ 1241641 w 3220273"/>
                <a:gd name="connsiteY141" fmla="*/ 666108 h 1487221"/>
                <a:gd name="connsiteX142" fmla="*/ 1242258 w 3220273"/>
                <a:gd name="connsiteY142" fmla="*/ 665285 h 1487221"/>
                <a:gd name="connsiteX143" fmla="*/ 1249356 w 3220273"/>
                <a:gd name="connsiteY143" fmla="*/ 655720 h 1487221"/>
                <a:gd name="connsiteX144" fmla="*/ 1251311 w 3220273"/>
                <a:gd name="connsiteY144" fmla="*/ 653046 h 1487221"/>
                <a:gd name="connsiteX145" fmla="*/ 1260260 w 3220273"/>
                <a:gd name="connsiteY145" fmla="*/ 641220 h 1487221"/>
                <a:gd name="connsiteX146" fmla="*/ 1261802 w 3220273"/>
                <a:gd name="connsiteY146" fmla="*/ 639161 h 1487221"/>
                <a:gd name="connsiteX147" fmla="*/ 1270954 w 3220273"/>
                <a:gd name="connsiteY147" fmla="*/ 627435 h 1487221"/>
                <a:gd name="connsiteX148" fmla="*/ 1273426 w 3220273"/>
                <a:gd name="connsiteY148" fmla="*/ 624350 h 1487221"/>
                <a:gd name="connsiteX149" fmla="*/ 1285048 w 3220273"/>
                <a:gd name="connsiteY149" fmla="*/ 609746 h 1487221"/>
                <a:gd name="connsiteX150" fmla="*/ 1287621 w 3220273"/>
                <a:gd name="connsiteY150" fmla="*/ 606557 h 1487221"/>
                <a:gd name="connsiteX151" fmla="*/ 1299244 w 3220273"/>
                <a:gd name="connsiteY151" fmla="*/ 592364 h 1487221"/>
                <a:gd name="connsiteX152" fmla="*/ 1301610 w 3220273"/>
                <a:gd name="connsiteY152" fmla="*/ 589484 h 1487221"/>
                <a:gd name="connsiteX153" fmla="*/ 1315909 w 3220273"/>
                <a:gd name="connsiteY153" fmla="*/ 572411 h 1487221"/>
                <a:gd name="connsiteX154" fmla="*/ 1319305 w 3220273"/>
                <a:gd name="connsiteY154" fmla="*/ 568400 h 1487221"/>
                <a:gd name="connsiteX155" fmla="*/ 1334324 w 3220273"/>
                <a:gd name="connsiteY155" fmla="*/ 550915 h 1487221"/>
                <a:gd name="connsiteX156" fmla="*/ 1335559 w 3220273"/>
                <a:gd name="connsiteY156" fmla="*/ 549474 h 1487221"/>
                <a:gd name="connsiteX157" fmla="*/ 1352532 w 3220273"/>
                <a:gd name="connsiteY157" fmla="*/ 530243 h 1487221"/>
                <a:gd name="connsiteX158" fmla="*/ 1356852 w 3220273"/>
                <a:gd name="connsiteY158" fmla="*/ 525511 h 1487221"/>
                <a:gd name="connsiteX159" fmla="*/ 1375265 w 3220273"/>
                <a:gd name="connsiteY159" fmla="*/ 505351 h 1487221"/>
                <a:gd name="connsiteX160" fmla="*/ 1377014 w 3220273"/>
                <a:gd name="connsiteY160" fmla="*/ 503398 h 1487221"/>
                <a:gd name="connsiteX161" fmla="*/ 1395222 w 3220273"/>
                <a:gd name="connsiteY161" fmla="*/ 484062 h 1487221"/>
                <a:gd name="connsiteX162" fmla="*/ 1399954 w 3220273"/>
                <a:gd name="connsiteY162" fmla="*/ 479126 h 1487221"/>
                <a:gd name="connsiteX163" fmla="*/ 1420633 w 3220273"/>
                <a:gd name="connsiteY163" fmla="*/ 457938 h 1487221"/>
                <a:gd name="connsiteX164" fmla="*/ 1424441 w 3220273"/>
                <a:gd name="connsiteY164" fmla="*/ 454131 h 1487221"/>
                <a:gd name="connsiteX165" fmla="*/ 1443879 w 3220273"/>
                <a:gd name="connsiteY165" fmla="*/ 434797 h 1487221"/>
                <a:gd name="connsiteX166" fmla="*/ 1448405 w 3220273"/>
                <a:gd name="connsiteY166" fmla="*/ 430375 h 1487221"/>
                <a:gd name="connsiteX167" fmla="*/ 1471451 w 3220273"/>
                <a:gd name="connsiteY167" fmla="*/ 408260 h 1487221"/>
                <a:gd name="connsiteX168" fmla="*/ 1476594 w 3220273"/>
                <a:gd name="connsiteY168" fmla="*/ 403427 h 1487221"/>
                <a:gd name="connsiteX169" fmla="*/ 1498709 w 3220273"/>
                <a:gd name="connsiteY169" fmla="*/ 382959 h 1487221"/>
                <a:gd name="connsiteX170" fmla="*/ 1502206 w 3220273"/>
                <a:gd name="connsiteY170" fmla="*/ 379771 h 1487221"/>
                <a:gd name="connsiteX171" fmla="*/ 1527723 w 3220273"/>
                <a:gd name="connsiteY171" fmla="*/ 357144 h 1487221"/>
                <a:gd name="connsiteX172" fmla="*/ 1533789 w 3220273"/>
                <a:gd name="connsiteY172" fmla="*/ 351899 h 1487221"/>
                <a:gd name="connsiteX173" fmla="*/ 1560431 w 3220273"/>
                <a:gd name="connsiteY173" fmla="*/ 329168 h 1487221"/>
                <a:gd name="connsiteX174" fmla="*/ 1561155 w 3220273"/>
                <a:gd name="connsiteY174" fmla="*/ 328551 h 1487221"/>
                <a:gd name="connsiteX175" fmla="*/ 1581523 w 3220273"/>
                <a:gd name="connsiteY175" fmla="*/ 311787 h 1487221"/>
                <a:gd name="connsiteX176" fmla="*/ 1587691 w 3220273"/>
                <a:gd name="connsiteY176" fmla="*/ 306851 h 1487221"/>
                <a:gd name="connsiteX177" fmla="*/ 1599626 w 3220273"/>
                <a:gd name="connsiteY177" fmla="*/ 297386 h 1487221"/>
                <a:gd name="connsiteX178" fmla="*/ 1618757 w 3220273"/>
                <a:gd name="connsiteY178" fmla="*/ 282474 h 1487221"/>
                <a:gd name="connsiteX179" fmla="*/ 1631104 w 3220273"/>
                <a:gd name="connsiteY179" fmla="*/ 273012 h 1487221"/>
                <a:gd name="connsiteX180" fmla="*/ 1651573 w 3220273"/>
                <a:gd name="connsiteY180" fmla="*/ 257893 h 1487221"/>
                <a:gd name="connsiteX181" fmla="*/ 1663507 w 3220273"/>
                <a:gd name="connsiteY181" fmla="*/ 249254 h 1487221"/>
                <a:gd name="connsiteX182" fmla="*/ 1687990 w 3220273"/>
                <a:gd name="connsiteY182" fmla="*/ 232079 h 1487221"/>
                <a:gd name="connsiteX183" fmla="*/ 1696941 w 3220273"/>
                <a:gd name="connsiteY183" fmla="*/ 225906 h 1487221"/>
                <a:gd name="connsiteX184" fmla="*/ 1698587 w 3220273"/>
                <a:gd name="connsiteY184" fmla="*/ 224777 h 1487221"/>
                <a:gd name="connsiteX185" fmla="*/ 1705992 w 3220273"/>
                <a:gd name="connsiteY185" fmla="*/ 219939 h 1487221"/>
                <a:gd name="connsiteX186" fmla="*/ 1738194 w 3220273"/>
                <a:gd name="connsiteY186" fmla="*/ 198858 h 1487221"/>
                <a:gd name="connsiteX187" fmla="*/ 1752900 w 3220273"/>
                <a:gd name="connsiteY187" fmla="*/ 189703 h 1487221"/>
                <a:gd name="connsiteX188" fmla="*/ 1781090 w 3220273"/>
                <a:gd name="connsiteY188" fmla="*/ 172630 h 1487221"/>
                <a:gd name="connsiteX189" fmla="*/ 1789011 w 3220273"/>
                <a:gd name="connsiteY189" fmla="*/ 167796 h 1487221"/>
                <a:gd name="connsiteX190" fmla="*/ 1799191 w 3220273"/>
                <a:gd name="connsiteY190" fmla="*/ 162036 h 1487221"/>
                <a:gd name="connsiteX191" fmla="*/ 1818635 w 3220273"/>
                <a:gd name="connsiteY191" fmla="*/ 151133 h 1487221"/>
                <a:gd name="connsiteX192" fmla="*/ 1838904 w 3220273"/>
                <a:gd name="connsiteY192" fmla="*/ 140230 h 1487221"/>
                <a:gd name="connsiteX193" fmla="*/ 1858860 w 3220273"/>
                <a:gd name="connsiteY193" fmla="*/ 129842 h 1487221"/>
                <a:gd name="connsiteX194" fmla="*/ 1868424 w 3220273"/>
                <a:gd name="connsiteY194" fmla="*/ 124803 h 1487221"/>
                <a:gd name="connsiteX195" fmla="*/ 1881694 w 3220273"/>
                <a:gd name="connsiteY195" fmla="*/ 118428 h 1487221"/>
                <a:gd name="connsiteX196" fmla="*/ 1896612 w 3220273"/>
                <a:gd name="connsiteY196" fmla="*/ 111229 h 1487221"/>
                <a:gd name="connsiteX197" fmla="*/ 1923048 w 3220273"/>
                <a:gd name="connsiteY197" fmla="*/ 99192 h 1487221"/>
                <a:gd name="connsiteX198" fmla="*/ 1936424 w 3220273"/>
                <a:gd name="connsiteY198" fmla="*/ 93230 h 1487221"/>
                <a:gd name="connsiteX199" fmla="*/ 1940332 w 3220273"/>
                <a:gd name="connsiteY199" fmla="*/ 91479 h 1487221"/>
                <a:gd name="connsiteX200" fmla="*/ 1975407 w 3220273"/>
                <a:gd name="connsiteY200" fmla="*/ 77081 h 1487221"/>
                <a:gd name="connsiteX201" fmla="*/ 1982715 w 3220273"/>
                <a:gd name="connsiteY201" fmla="*/ 74304 h 1487221"/>
                <a:gd name="connsiteX202" fmla="*/ 2007404 w 3220273"/>
                <a:gd name="connsiteY202" fmla="*/ 64945 h 1487221"/>
                <a:gd name="connsiteX203" fmla="*/ 2021498 w 3220273"/>
                <a:gd name="connsiteY203" fmla="*/ 59906 h 1487221"/>
                <a:gd name="connsiteX204" fmla="*/ 2070562 w 3220273"/>
                <a:gd name="connsiteY204" fmla="*/ 44066 h 1487221"/>
                <a:gd name="connsiteX205" fmla="*/ 2071178 w 3220273"/>
                <a:gd name="connsiteY205" fmla="*/ 43861 h 1487221"/>
                <a:gd name="connsiteX206" fmla="*/ 2112227 w 3220273"/>
                <a:gd name="connsiteY206" fmla="*/ 32545 h 1487221"/>
                <a:gd name="connsiteX207" fmla="*/ 2121689 w 3220273"/>
                <a:gd name="connsiteY207" fmla="*/ 30181 h 1487221"/>
                <a:gd name="connsiteX208" fmla="*/ 2131259 w 3220273"/>
                <a:gd name="connsiteY208" fmla="*/ 27712 h 1487221"/>
                <a:gd name="connsiteX209" fmla="*/ 2161914 w 3220273"/>
                <a:gd name="connsiteY209" fmla="*/ 20924 h 1487221"/>
                <a:gd name="connsiteX210" fmla="*/ 2165922 w 3220273"/>
                <a:gd name="connsiteY210" fmla="*/ 20102 h 1487221"/>
                <a:gd name="connsiteX211" fmla="*/ 2188761 w 3220273"/>
                <a:gd name="connsiteY211" fmla="*/ 15576 h 1487221"/>
                <a:gd name="connsiteX212" fmla="*/ 2202338 w 3220273"/>
                <a:gd name="connsiteY212" fmla="*/ 13314 h 1487221"/>
                <a:gd name="connsiteX213" fmla="*/ 2210671 w 3220273"/>
                <a:gd name="connsiteY213" fmla="*/ 11976 h 1487221"/>
                <a:gd name="connsiteX214" fmla="*/ 2244310 w 3220273"/>
                <a:gd name="connsiteY214" fmla="*/ 7142 h 1487221"/>
                <a:gd name="connsiteX215" fmla="*/ 2248218 w 3220273"/>
                <a:gd name="connsiteY215" fmla="*/ 6730 h 1487221"/>
                <a:gd name="connsiteX216" fmla="*/ 2255215 w 3220273"/>
                <a:gd name="connsiteY216" fmla="*/ 6012 h 1487221"/>
                <a:gd name="connsiteX217" fmla="*/ 2287516 w 3220273"/>
                <a:gd name="connsiteY217" fmla="*/ 2925 h 1487221"/>
                <a:gd name="connsiteX218" fmla="*/ 2294510 w 3220273"/>
                <a:gd name="connsiteY218" fmla="*/ 2411 h 1487221"/>
                <a:gd name="connsiteX219" fmla="*/ 2298422 w 3220273"/>
                <a:gd name="connsiteY219" fmla="*/ 2103 h 1487221"/>
                <a:gd name="connsiteX220" fmla="*/ 2329900 w 3220273"/>
                <a:gd name="connsiteY220" fmla="*/ 561 h 1487221"/>
                <a:gd name="connsiteX221" fmla="*/ 2337510 w 3220273"/>
                <a:gd name="connsiteY221" fmla="*/ 355 h 1487221"/>
                <a:gd name="connsiteX222" fmla="*/ 2351399 w 3220273"/>
                <a:gd name="connsiteY222" fmla="*/ 45 h 1487221"/>
                <a:gd name="connsiteX0" fmla="*/ 2351399 w 3220300"/>
                <a:gd name="connsiteY0" fmla="*/ 45 h 1487221"/>
                <a:gd name="connsiteX1" fmla="*/ 2366312 w 3220300"/>
                <a:gd name="connsiteY1" fmla="*/ 45 h 1487221"/>
                <a:gd name="connsiteX2" fmla="*/ 2373927 w 3220300"/>
                <a:gd name="connsiteY2" fmla="*/ 45 h 1487221"/>
                <a:gd name="connsiteX3" fmla="*/ 2403553 w 3220300"/>
                <a:gd name="connsiteY3" fmla="*/ 972 h 1487221"/>
                <a:gd name="connsiteX4" fmla="*/ 2405711 w 3220300"/>
                <a:gd name="connsiteY4" fmla="*/ 1178 h 1487221"/>
                <a:gd name="connsiteX5" fmla="*/ 2451386 w 3220300"/>
                <a:gd name="connsiteY5" fmla="*/ 4880 h 1487221"/>
                <a:gd name="connsiteX6" fmla="*/ 2455298 w 3220300"/>
                <a:gd name="connsiteY6" fmla="*/ 5188 h 1487221"/>
                <a:gd name="connsiteX7" fmla="*/ 2474943 w 3220300"/>
                <a:gd name="connsiteY7" fmla="*/ 7657 h 1487221"/>
                <a:gd name="connsiteX8" fmla="*/ 2480192 w 3220300"/>
                <a:gd name="connsiteY8" fmla="*/ 8274 h 1487221"/>
                <a:gd name="connsiteX9" fmla="*/ 2506834 w 3220300"/>
                <a:gd name="connsiteY9" fmla="*/ 12387 h 1487221"/>
                <a:gd name="connsiteX10" fmla="*/ 2509817 w 3220300"/>
                <a:gd name="connsiteY10" fmla="*/ 13006 h 1487221"/>
                <a:gd name="connsiteX11" fmla="*/ 2519075 w 3220300"/>
                <a:gd name="connsiteY11" fmla="*/ 14753 h 1487221"/>
                <a:gd name="connsiteX12" fmla="*/ 2539135 w 3220300"/>
                <a:gd name="connsiteY12" fmla="*/ 18766 h 1487221"/>
                <a:gd name="connsiteX13" fmla="*/ 2549423 w 3220300"/>
                <a:gd name="connsiteY13" fmla="*/ 21027 h 1487221"/>
                <a:gd name="connsiteX14" fmla="*/ 2558169 w 3220300"/>
                <a:gd name="connsiteY14" fmla="*/ 22982 h 1487221"/>
                <a:gd name="connsiteX15" fmla="*/ 2566707 w 3220300"/>
                <a:gd name="connsiteY15" fmla="*/ 25141 h 1487221"/>
                <a:gd name="connsiteX16" fmla="*/ 2578329 w 3220300"/>
                <a:gd name="connsiteY16" fmla="*/ 28123 h 1487221"/>
                <a:gd name="connsiteX17" fmla="*/ 2594272 w 3220300"/>
                <a:gd name="connsiteY17" fmla="*/ 32545 h 1487221"/>
                <a:gd name="connsiteX18" fmla="*/ 2604973 w 3220300"/>
                <a:gd name="connsiteY18" fmla="*/ 35632 h 1487221"/>
                <a:gd name="connsiteX19" fmla="*/ 2609086 w 3220300"/>
                <a:gd name="connsiteY19" fmla="*/ 36867 h 1487221"/>
                <a:gd name="connsiteX20" fmla="*/ 2627912 w 3220300"/>
                <a:gd name="connsiteY20" fmla="*/ 42934 h 1487221"/>
                <a:gd name="connsiteX21" fmla="*/ 3131667 w 3220300"/>
                <a:gd name="connsiteY21" fmla="*/ 212535 h 1487221"/>
                <a:gd name="connsiteX22" fmla="*/ 3108727 w 3220300"/>
                <a:gd name="connsiteY22" fmla="*/ 205233 h 1487221"/>
                <a:gd name="connsiteX23" fmla="*/ 3098028 w 3220300"/>
                <a:gd name="connsiteY23" fmla="*/ 202147 h 1487221"/>
                <a:gd name="connsiteX24" fmla="*/ 3082081 w 3220300"/>
                <a:gd name="connsiteY24" fmla="*/ 197725 h 1487221"/>
                <a:gd name="connsiteX25" fmla="*/ 3070458 w 3220300"/>
                <a:gd name="connsiteY25" fmla="*/ 194741 h 1487221"/>
                <a:gd name="connsiteX26" fmla="*/ 3053174 w 3220300"/>
                <a:gd name="connsiteY26" fmla="*/ 190629 h 1487221"/>
                <a:gd name="connsiteX27" fmla="*/ 3220272 w 3220300"/>
                <a:gd name="connsiteY27" fmla="*/ 291025 h 1487221"/>
                <a:gd name="connsiteX28" fmla="*/ 3039117 w 3220300"/>
                <a:gd name="connsiteY28" fmla="*/ 222013 h 1487221"/>
                <a:gd name="connsiteX29" fmla="*/ 2763072 w 3220300"/>
                <a:gd name="connsiteY29" fmla="*/ 216263 h 1487221"/>
                <a:gd name="connsiteX30" fmla="*/ 2518657 w 3220300"/>
                <a:gd name="connsiteY30" fmla="*/ 276647 h 1487221"/>
                <a:gd name="connsiteX31" fmla="*/ 2308748 w 3220300"/>
                <a:gd name="connsiteY31" fmla="*/ 385915 h 1487221"/>
                <a:gd name="connsiteX32" fmla="*/ 2087336 w 3220300"/>
                <a:gd name="connsiteY32" fmla="*/ 541191 h 1487221"/>
                <a:gd name="connsiteX33" fmla="*/ 1932061 w 3220300"/>
                <a:gd name="connsiteY33" fmla="*/ 690715 h 1487221"/>
                <a:gd name="connsiteX34" fmla="*/ 1791163 w 3220300"/>
                <a:gd name="connsiteY34" fmla="*/ 854617 h 1487221"/>
                <a:gd name="connsiteX35" fmla="*/ 1604257 w 3220300"/>
                <a:gd name="connsiteY35" fmla="*/ 1127787 h 1487221"/>
                <a:gd name="connsiteX36" fmla="*/ 1379970 w 3220300"/>
                <a:gd name="connsiteY36" fmla="*/ 1297440 h 1487221"/>
                <a:gd name="connsiteX37" fmla="*/ 1124053 w 3220300"/>
                <a:gd name="connsiteY37" fmla="*/ 1435463 h 1487221"/>
                <a:gd name="connsiteX38" fmla="*/ 891140 w 3220300"/>
                <a:gd name="connsiteY38" fmla="*/ 1481470 h 1487221"/>
                <a:gd name="connsiteX39" fmla="*/ 617970 w 3220300"/>
                <a:gd name="connsiteY39" fmla="*/ 1487221 h 1487221"/>
                <a:gd name="connsiteX40" fmla="*/ 485699 w 3220300"/>
                <a:gd name="connsiteY40" fmla="*/ 1426836 h 1487221"/>
                <a:gd name="connsiteX41" fmla="*/ 344801 w 3220300"/>
                <a:gd name="connsiteY41" fmla="*/ 1380829 h 1487221"/>
                <a:gd name="connsiteX42" fmla="*/ 281269 w 3220300"/>
                <a:gd name="connsiteY42" fmla="*/ 1341500 h 1487221"/>
                <a:gd name="connsiteX43" fmla="*/ 0 w 3220300"/>
                <a:gd name="connsiteY43" fmla="*/ 1246804 h 1487221"/>
                <a:gd name="connsiteX44" fmla="*/ 20061 w 3220300"/>
                <a:gd name="connsiteY44" fmla="*/ 1253182 h 1487221"/>
                <a:gd name="connsiteX45" fmla="*/ 29730 w 3220300"/>
                <a:gd name="connsiteY45" fmla="*/ 1255959 h 1487221"/>
                <a:gd name="connsiteX46" fmla="*/ 43515 w 3220300"/>
                <a:gd name="connsiteY46" fmla="*/ 1259763 h 1487221"/>
                <a:gd name="connsiteX47" fmla="*/ 54006 w 3220300"/>
                <a:gd name="connsiteY47" fmla="*/ 1262437 h 1487221"/>
                <a:gd name="connsiteX48" fmla="*/ 68820 w 3220300"/>
                <a:gd name="connsiteY48" fmla="*/ 1266038 h 1487221"/>
                <a:gd name="connsiteX49" fmla="*/ 78182 w 3220300"/>
                <a:gd name="connsiteY49" fmla="*/ 1268094 h 1487221"/>
                <a:gd name="connsiteX50" fmla="*/ 94848 w 3220300"/>
                <a:gd name="connsiteY50" fmla="*/ 1271486 h 1487221"/>
                <a:gd name="connsiteX51" fmla="*/ 104000 w 3220300"/>
                <a:gd name="connsiteY51" fmla="*/ 1273237 h 1487221"/>
                <a:gd name="connsiteX52" fmla="*/ 129512 w 3220300"/>
                <a:gd name="connsiteY52" fmla="*/ 1277350 h 1487221"/>
                <a:gd name="connsiteX53" fmla="*/ 130129 w 3220300"/>
                <a:gd name="connsiteY53" fmla="*/ 1277350 h 1487221"/>
                <a:gd name="connsiteX54" fmla="*/ 156158 w 3220300"/>
                <a:gd name="connsiteY54" fmla="*/ 1280539 h 1487221"/>
                <a:gd name="connsiteX55" fmla="*/ 196583 w 3220300"/>
                <a:gd name="connsiteY55" fmla="*/ 1283729 h 1487221"/>
                <a:gd name="connsiteX56" fmla="*/ 206358 w 3220300"/>
                <a:gd name="connsiteY56" fmla="*/ 1284140 h 1487221"/>
                <a:gd name="connsiteX57" fmla="*/ 238555 w 3220300"/>
                <a:gd name="connsiteY57" fmla="*/ 1284755 h 1487221"/>
                <a:gd name="connsiteX58" fmla="*/ 250901 w 3220300"/>
                <a:gd name="connsiteY58" fmla="*/ 1284755 h 1487221"/>
                <a:gd name="connsiteX59" fmla="*/ 287318 w 3220300"/>
                <a:gd name="connsiteY59" fmla="*/ 1283419 h 1487221"/>
                <a:gd name="connsiteX60" fmla="*/ 293285 w 3220300"/>
                <a:gd name="connsiteY60" fmla="*/ 1283110 h 1487221"/>
                <a:gd name="connsiteX61" fmla="*/ 336075 w 3220300"/>
                <a:gd name="connsiteY61" fmla="*/ 1278997 h 1487221"/>
                <a:gd name="connsiteX62" fmla="*/ 367248 w 3220300"/>
                <a:gd name="connsiteY62" fmla="*/ 1274779 h 1487221"/>
                <a:gd name="connsiteX63" fmla="*/ 373416 w 3220300"/>
                <a:gd name="connsiteY63" fmla="*/ 1273752 h 1487221"/>
                <a:gd name="connsiteX64" fmla="*/ 404689 w 3220300"/>
                <a:gd name="connsiteY64" fmla="*/ 1268094 h 1487221"/>
                <a:gd name="connsiteX65" fmla="*/ 410144 w 3220300"/>
                <a:gd name="connsiteY65" fmla="*/ 1267064 h 1487221"/>
                <a:gd name="connsiteX66" fmla="*/ 445324 w 3220300"/>
                <a:gd name="connsiteY66" fmla="*/ 1259042 h 1487221"/>
                <a:gd name="connsiteX67" fmla="*/ 453345 w 3220300"/>
                <a:gd name="connsiteY67" fmla="*/ 1256986 h 1487221"/>
                <a:gd name="connsiteX68" fmla="*/ 490380 w 3220300"/>
                <a:gd name="connsiteY68" fmla="*/ 1246804 h 1487221"/>
                <a:gd name="connsiteX69" fmla="*/ 533070 w 3220300"/>
                <a:gd name="connsiteY69" fmla="*/ 1233021 h 1487221"/>
                <a:gd name="connsiteX70" fmla="*/ 567225 w 3220300"/>
                <a:gd name="connsiteY70" fmla="*/ 1220371 h 1487221"/>
                <a:gd name="connsiteX71" fmla="*/ 572881 w 3220300"/>
                <a:gd name="connsiteY71" fmla="*/ 1218211 h 1487221"/>
                <a:gd name="connsiteX72" fmla="*/ 606726 w 3220300"/>
                <a:gd name="connsiteY72" fmla="*/ 1204224 h 1487221"/>
                <a:gd name="connsiteX73" fmla="*/ 618555 w 3220300"/>
                <a:gd name="connsiteY73" fmla="*/ 1198980 h 1487221"/>
                <a:gd name="connsiteX74" fmla="*/ 641495 w 3220300"/>
                <a:gd name="connsiteY74" fmla="*/ 1188488 h 1487221"/>
                <a:gd name="connsiteX75" fmla="*/ 654460 w 3220300"/>
                <a:gd name="connsiteY75" fmla="*/ 1182213 h 1487221"/>
                <a:gd name="connsiteX76" fmla="*/ 674310 w 3220300"/>
                <a:gd name="connsiteY76" fmla="*/ 1172340 h 1487221"/>
                <a:gd name="connsiteX77" fmla="*/ 691699 w 3220300"/>
                <a:gd name="connsiteY77" fmla="*/ 1163290 h 1487221"/>
                <a:gd name="connsiteX78" fmla="*/ 709391 w 3220300"/>
                <a:gd name="connsiteY78" fmla="*/ 1153724 h 1487221"/>
                <a:gd name="connsiteX79" fmla="*/ 726363 w 3220300"/>
                <a:gd name="connsiteY79" fmla="*/ 1144262 h 1487221"/>
                <a:gd name="connsiteX80" fmla="*/ 741999 w 3220300"/>
                <a:gd name="connsiteY80" fmla="*/ 1135110 h 1487221"/>
                <a:gd name="connsiteX81" fmla="*/ 766893 w 3220300"/>
                <a:gd name="connsiteY81" fmla="*/ 1120090 h 1487221"/>
                <a:gd name="connsiteX82" fmla="*/ 779651 w 3220300"/>
                <a:gd name="connsiteY82" fmla="*/ 1112172 h 1487221"/>
                <a:gd name="connsiteX83" fmla="*/ 807940 w 3220300"/>
                <a:gd name="connsiteY83" fmla="*/ 1093660 h 1487221"/>
                <a:gd name="connsiteX84" fmla="*/ 815860 w 3220300"/>
                <a:gd name="connsiteY84" fmla="*/ 1088415 h 1487221"/>
                <a:gd name="connsiteX85" fmla="*/ 824089 w 3220300"/>
                <a:gd name="connsiteY85" fmla="*/ 1082655 h 1487221"/>
                <a:gd name="connsiteX86" fmla="*/ 845179 w 3220300"/>
                <a:gd name="connsiteY86" fmla="*/ 1067947 h 1487221"/>
                <a:gd name="connsiteX87" fmla="*/ 855880 w 3220300"/>
                <a:gd name="connsiteY87" fmla="*/ 1060234 h 1487221"/>
                <a:gd name="connsiteX88" fmla="*/ 873676 w 3220300"/>
                <a:gd name="connsiteY88" fmla="*/ 1047068 h 1487221"/>
                <a:gd name="connsiteX89" fmla="*/ 884580 w 3220300"/>
                <a:gd name="connsiteY89" fmla="*/ 1038737 h 1487221"/>
                <a:gd name="connsiteX90" fmla="*/ 901241 w 3220300"/>
                <a:gd name="connsiteY90" fmla="*/ 1025778 h 1487221"/>
                <a:gd name="connsiteX91" fmla="*/ 911940 w 3220300"/>
                <a:gd name="connsiteY91" fmla="*/ 1017342 h 1487221"/>
                <a:gd name="connsiteX92" fmla="*/ 933032 w 3220300"/>
                <a:gd name="connsiteY92" fmla="*/ 1000167 h 1487221"/>
                <a:gd name="connsiteX93" fmla="*/ 935191 w 3220300"/>
                <a:gd name="connsiteY93" fmla="*/ 998420 h 1487221"/>
                <a:gd name="connsiteX94" fmla="*/ 958748 w 3220300"/>
                <a:gd name="connsiteY94" fmla="*/ 978465 h 1487221"/>
                <a:gd name="connsiteX95" fmla="*/ 964099 w 3220300"/>
                <a:gd name="connsiteY95" fmla="*/ 973837 h 1487221"/>
                <a:gd name="connsiteX96" fmla="*/ 986627 w 3220300"/>
                <a:gd name="connsiteY96" fmla="*/ 953885 h 1487221"/>
                <a:gd name="connsiteX97" fmla="*/ 987656 w 3220300"/>
                <a:gd name="connsiteY97" fmla="*/ 952958 h 1487221"/>
                <a:gd name="connsiteX98" fmla="*/ 1008537 w 3220300"/>
                <a:gd name="connsiteY98" fmla="*/ 933726 h 1487221"/>
                <a:gd name="connsiteX99" fmla="*/ 1013268 w 3220300"/>
                <a:gd name="connsiteY99" fmla="*/ 929304 h 1487221"/>
                <a:gd name="connsiteX100" fmla="*/ 1033535 w 3220300"/>
                <a:gd name="connsiteY100" fmla="*/ 909967 h 1487221"/>
                <a:gd name="connsiteX101" fmla="*/ 1036313 w 3220300"/>
                <a:gd name="connsiteY101" fmla="*/ 907190 h 1487221"/>
                <a:gd name="connsiteX102" fmla="*/ 1053697 w 3220300"/>
                <a:gd name="connsiteY102" fmla="*/ 890015 h 1487221"/>
                <a:gd name="connsiteX103" fmla="*/ 1057605 w 3220300"/>
                <a:gd name="connsiteY103" fmla="*/ 886106 h 1487221"/>
                <a:gd name="connsiteX104" fmla="*/ 1075607 w 3220300"/>
                <a:gd name="connsiteY104" fmla="*/ 867697 h 1487221"/>
                <a:gd name="connsiteX105" fmla="*/ 1079002 w 3220300"/>
                <a:gd name="connsiteY105" fmla="*/ 864096 h 1487221"/>
                <a:gd name="connsiteX106" fmla="*/ 1094227 w 3220300"/>
                <a:gd name="connsiteY106" fmla="*/ 848050 h 1487221"/>
                <a:gd name="connsiteX107" fmla="*/ 1097006 w 3220300"/>
                <a:gd name="connsiteY107" fmla="*/ 845067 h 1487221"/>
                <a:gd name="connsiteX108" fmla="*/ 1112947 w 3220300"/>
                <a:gd name="connsiteY108" fmla="*/ 827790 h 1487221"/>
                <a:gd name="connsiteX109" fmla="*/ 1116243 w 3220300"/>
                <a:gd name="connsiteY109" fmla="*/ 824086 h 1487221"/>
                <a:gd name="connsiteX110" fmla="*/ 1129920 w 3220300"/>
                <a:gd name="connsiteY110" fmla="*/ 808761 h 1487221"/>
                <a:gd name="connsiteX111" fmla="*/ 1131362 w 3220300"/>
                <a:gd name="connsiteY111" fmla="*/ 807116 h 1487221"/>
                <a:gd name="connsiteX112" fmla="*/ 1145145 w 3220300"/>
                <a:gd name="connsiteY112" fmla="*/ 791276 h 1487221"/>
                <a:gd name="connsiteX113" fmla="*/ 1148129 w 3220300"/>
                <a:gd name="connsiteY113" fmla="*/ 787781 h 1487221"/>
                <a:gd name="connsiteX114" fmla="*/ 1160681 w 3220300"/>
                <a:gd name="connsiteY114" fmla="*/ 772969 h 1487221"/>
                <a:gd name="connsiteX115" fmla="*/ 1160681 w 3220300"/>
                <a:gd name="connsiteY115" fmla="*/ 772866 h 1487221"/>
                <a:gd name="connsiteX116" fmla="*/ 1172098 w 3220300"/>
                <a:gd name="connsiteY116" fmla="*/ 758982 h 1487221"/>
                <a:gd name="connsiteX117" fmla="*/ 1174464 w 3220300"/>
                <a:gd name="connsiteY117" fmla="*/ 756102 h 1487221"/>
                <a:gd name="connsiteX118" fmla="*/ 1184444 w 3220300"/>
                <a:gd name="connsiteY118" fmla="*/ 743658 h 1487221"/>
                <a:gd name="connsiteX119" fmla="*/ 1185681 w 3220300"/>
                <a:gd name="connsiteY119" fmla="*/ 742114 h 1487221"/>
                <a:gd name="connsiteX120" fmla="*/ 1193702 w 3220300"/>
                <a:gd name="connsiteY120" fmla="*/ 731932 h 1487221"/>
                <a:gd name="connsiteX121" fmla="*/ 1195350 w 3220300"/>
                <a:gd name="connsiteY121" fmla="*/ 729772 h 1487221"/>
                <a:gd name="connsiteX122" fmla="*/ 1202859 w 3220300"/>
                <a:gd name="connsiteY122" fmla="*/ 720002 h 1487221"/>
                <a:gd name="connsiteX123" fmla="*/ 1204089 w 3220300"/>
                <a:gd name="connsiteY123" fmla="*/ 718357 h 1487221"/>
                <a:gd name="connsiteX124" fmla="*/ 1209749 w 3220300"/>
                <a:gd name="connsiteY124" fmla="*/ 710849 h 1487221"/>
                <a:gd name="connsiteX125" fmla="*/ 1210675 w 3220300"/>
                <a:gd name="connsiteY125" fmla="*/ 709614 h 1487221"/>
                <a:gd name="connsiteX126" fmla="*/ 1215612 w 3220300"/>
                <a:gd name="connsiteY126" fmla="*/ 702827 h 1487221"/>
                <a:gd name="connsiteX127" fmla="*/ 1216542 w 3220300"/>
                <a:gd name="connsiteY127" fmla="*/ 701591 h 1487221"/>
                <a:gd name="connsiteX128" fmla="*/ 1219931 w 3220300"/>
                <a:gd name="connsiteY128" fmla="*/ 696861 h 1487221"/>
                <a:gd name="connsiteX129" fmla="*/ 1220138 w 3220300"/>
                <a:gd name="connsiteY129" fmla="*/ 696551 h 1487221"/>
                <a:gd name="connsiteX130" fmla="*/ 1222503 w 3220300"/>
                <a:gd name="connsiteY130" fmla="*/ 693157 h 1487221"/>
                <a:gd name="connsiteX131" fmla="*/ 1222915 w 3220300"/>
                <a:gd name="connsiteY131" fmla="*/ 692542 h 1487221"/>
                <a:gd name="connsiteX132" fmla="*/ 1223638 w 3220300"/>
                <a:gd name="connsiteY132" fmla="*/ 691513 h 1487221"/>
                <a:gd name="connsiteX133" fmla="*/ 1223845 w 3220300"/>
                <a:gd name="connsiteY133" fmla="*/ 691305 h 1487221"/>
                <a:gd name="connsiteX134" fmla="*/ 1225387 w 3220300"/>
                <a:gd name="connsiteY134" fmla="*/ 689044 h 1487221"/>
                <a:gd name="connsiteX135" fmla="*/ 1226105 w 3220300"/>
                <a:gd name="connsiteY135" fmla="*/ 688014 h 1487221"/>
                <a:gd name="connsiteX136" fmla="*/ 1228988 w 3220300"/>
                <a:gd name="connsiteY136" fmla="*/ 683901 h 1487221"/>
                <a:gd name="connsiteX137" fmla="*/ 1229500 w 3220300"/>
                <a:gd name="connsiteY137" fmla="*/ 683077 h 1487221"/>
                <a:gd name="connsiteX138" fmla="*/ 1234027 w 3220300"/>
                <a:gd name="connsiteY138" fmla="*/ 676702 h 1487221"/>
                <a:gd name="connsiteX139" fmla="*/ 1235467 w 3220300"/>
                <a:gd name="connsiteY139" fmla="*/ 674646 h 1487221"/>
                <a:gd name="connsiteX140" fmla="*/ 1241641 w 3220300"/>
                <a:gd name="connsiteY140" fmla="*/ 666108 h 1487221"/>
                <a:gd name="connsiteX141" fmla="*/ 1242258 w 3220300"/>
                <a:gd name="connsiteY141" fmla="*/ 665285 h 1487221"/>
                <a:gd name="connsiteX142" fmla="*/ 1249356 w 3220300"/>
                <a:gd name="connsiteY142" fmla="*/ 655720 h 1487221"/>
                <a:gd name="connsiteX143" fmla="*/ 1251311 w 3220300"/>
                <a:gd name="connsiteY143" fmla="*/ 653046 h 1487221"/>
                <a:gd name="connsiteX144" fmla="*/ 1260260 w 3220300"/>
                <a:gd name="connsiteY144" fmla="*/ 641220 h 1487221"/>
                <a:gd name="connsiteX145" fmla="*/ 1261802 w 3220300"/>
                <a:gd name="connsiteY145" fmla="*/ 639161 h 1487221"/>
                <a:gd name="connsiteX146" fmla="*/ 1270954 w 3220300"/>
                <a:gd name="connsiteY146" fmla="*/ 627435 h 1487221"/>
                <a:gd name="connsiteX147" fmla="*/ 1273426 w 3220300"/>
                <a:gd name="connsiteY147" fmla="*/ 624350 h 1487221"/>
                <a:gd name="connsiteX148" fmla="*/ 1285048 w 3220300"/>
                <a:gd name="connsiteY148" fmla="*/ 609746 h 1487221"/>
                <a:gd name="connsiteX149" fmla="*/ 1287621 w 3220300"/>
                <a:gd name="connsiteY149" fmla="*/ 606557 h 1487221"/>
                <a:gd name="connsiteX150" fmla="*/ 1299244 w 3220300"/>
                <a:gd name="connsiteY150" fmla="*/ 592364 h 1487221"/>
                <a:gd name="connsiteX151" fmla="*/ 1301610 w 3220300"/>
                <a:gd name="connsiteY151" fmla="*/ 589484 h 1487221"/>
                <a:gd name="connsiteX152" fmla="*/ 1315909 w 3220300"/>
                <a:gd name="connsiteY152" fmla="*/ 572411 h 1487221"/>
                <a:gd name="connsiteX153" fmla="*/ 1319305 w 3220300"/>
                <a:gd name="connsiteY153" fmla="*/ 568400 h 1487221"/>
                <a:gd name="connsiteX154" fmla="*/ 1334324 w 3220300"/>
                <a:gd name="connsiteY154" fmla="*/ 550915 h 1487221"/>
                <a:gd name="connsiteX155" fmla="*/ 1335559 w 3220300"/>
                <a:gd name="connsiteY155" fmla="*/ 549474 h 1487221"/>
                <a:gd name="connsiteX156" fmla="*/ 1352532 w 3220300"/>
                <a:gd name="connsiteY156" fmla="*/ 530243 h 1487221"/>
                <a:gd name="connsiteX157" fmla="*/ 1356852 w 3220300"/>
                <a:gd name="connsiteY157" fmla="*/ 525511 h 1487221"/>
                <a:gd name="connsiteX158" fmla="*/ 1375265 w 3220300"/>
                <a:gd name="connsiteY158" fmla="*/ 505351 h 1487221"/>
                <a:gd name="connsiteX159" fmla="*/ 1377014 w 3220300"/>
                <a:gd name="connsiteY159" fmla="*/ 503398 h 1487221"/>
                <a:gd name="connsiteX160" fmla="*/ 1395222 w 3220300"/>
                <a:gd name="connsiteY160" fmla="*/ 484062 h 1487221"/>
                <a:gd name="connsiteX161" fmla="*/ 1399954 w 3220300"/>
                <a:gd name="connsiteY161" fmla="*/ 479126 h 1487221"/>
                <a:gd name="connsiteX162" fmla="*/ 1420633 w 3220300"/>
                <a:gd name="connsiteY162" fmla="*/ 457938 h 1487221"/>
                <a:gd name="connsiteX163" fmla="*/ 1424441 w 3220300"/>
                <a:gd name="connsiteY163" fmla="*/ 454131 h 1487221"/>
                <a:gd name="connsiteX164" fmla="*/ 1443879 w 3220300"/>
                <a:gd name="connsiteY164" fmla="*/ 434797 h 1487221"/>
                <a:gd name="connsiteX165" fmla="*/ 1448405 w 3220300"/>
                <a:gd name="connsiteY165" fmla="*/ 430375 h 1487221"/>
                <a:gd name="connsiteX166" fmla="*/ 1471451 w 3220300"/>
                <a:gd name="connsiteY166" fmla="*/ 408260 h 1487221"/>
                <a:gd name="connsiteX167" fmla="*/ 1476594 w 3220300"/>
                <a:gd name="connsiteY167" fmla="*/ 403427 h 1487221"/>
                <a:gd name="connsiteX168" fmla="*/ 1498709 w 3220300"/>
                <a:gd name="connsiteY168" fmla="*/ 382959 h 1487221"/>
                <a:gd name="connsiteX169" fmla="*/ 1502206 w 3220300"/>
                <a:gd name="connsiteY169" fmla="*/ 379771 h 1487221"/>
                <a:gd name="connsiteX170" fmla="*/ 1527723 w 3220300"/>
                <a:gd name="connsiteY170" fmla="*/ 357144 h 1487221"/>
                <a:gd name="connsiteX171" fmla="*/ 1533789 w 3220300"/>
                <a:gd name="connsiteY171" fmla="*/ 351899 h 1487221"/>
                <a:gd name="connsiteX172" fmla="*/ 1560431 w 3220300"/>
                <a:gd name="connsiteY172" fmla="*/ 329168 h 1487221"/>
                <a:gd name="connsiteX173" fmla="*/ 1561155 w 3220300"/>
                <a:gd name="connsiteY173" fmla="*/ 328551 h 1487221"/>
                <a:gd name="connsiteX174" fmla="*/ 1581523 w 3220300"/>
                <a:gd name="connsiteY174" fmla="*/ 311787 h 1487221"/>
                <a:gd name="connsiteX175" fmla="*/ 1587691 w 3220300"/>
                <a:gd name="connsiteY175" fmla="*/ 306851 h 1487221"/>
                <a:gd name="connsiteX176" fmla="*/ 1599626 w 3220300"/>
                <a:gd name="connsiteY176" fmla="*/ 297386 h 1487221"/>
                <a:gd name="connsiteX177" fmla="*/ 1618757 w 3220300"/>
                <a:gd name="connsiteY177" fmla="*/ 282474 h 1487221"/>
                <a:gd name="connsiteX178" fmla="*/ 1631104 w 3220300"/>
                <a:gd name="connsiteY178" fmla="*/ 273012 h 1487221"/>
                <a:gd name="connsiteX179" fmla="*/ 1651573 w 3220300"/>
                <a:gd name="connsiteY179" fmla="*/ 257893 h 1487221"/>
                <a:gd name="connsiteX180" fmla="*/ 1663507 w 3220300"/>
                <a:gd name="connsiteY180" fmla="*/ 249254 h 1487221"/>
                <a:gd name="connsiteX181" fmla="*/ 1687990 w 3220300"/>
                <a:gd name="connsiteY181" fmla="*/ 232079 h 1487221"/>
                <a:gd name="connsiteX182" fmla="*/ 1696941 w 3220300"/>
                <a:gd name="connsiteY182" fmla="*/ 225906 h 1487221"/>
                <a:gd name="connsiteX183" fmla="*/ 1698587 w 3220300"/>
                <a:gd name="connsiteY183" fmla="*/ 224777 h 1487221"/>
                <a:gd name="connsiteX184" fmla="*/ 1705992 w 3220300"/>
                <a:gd name="connsiteY184" fmla="*/ 219939 h 1487221"/>
                <a:gd name="connsiteX185" fmla="*/ 1738194 w 3220300"/>
                <a:gd name="connsiteY185" fmla="*/ 198858 h 1487221"/>
                <a:gd name="connsiteX186" fmla="*/ 1752900 w 3220300"/>
                <a:gd name="connsiteY186" fmla="*/ 189703 h 1487221"/>
                <a:gd name="connsiteX187" fmla="*/ 1781090 w 3220300"/>
                <a:gd name="connsiteY187" fmla="*/ 172630 h 1487221"/>
                <a:gd name="connsiteX188" fmla="*/ 1789011 w 3220300"/>
                <a:gd name="connsiteY188" fmla="*/ 167796 h 1487221"/>
                <a:gd name="connsiteX189" fmla="*/ 1799191 w 3220300"/>
                <a:gd name="connsiteY189" fmla="*/ 162036 h 1487221"/>
                <a:gd name="connsiteX190" fmla="*/ 1818635 w 3220300"/>
                <a:gd name="connsiteY190" fmla="*/ 151133 h 1487221"/>
                <a:gd name="connsiteX191" fmla="*/ 1838904 w 3220300"/>
                <a:gd name="connsiteY191" fmla="*/ 140230 h 1487221"/>
                <a:gd name="connsiteX192" fmla="*/ 1858860 w 3220300"/>
                <a:gd name="connsiteY192" fmla="*/ 129842 h 1487221"/>
                <a:gd name="connsiteX193" fmla="*/ 1868424 w 3220300"/>
                <a:gd name="connsiteY193" fmla="*/ 124803 h 1487221"/>
                <a:gd name="connsiteX194" fmla="*/ 1881694 w 3220300"/>
                <a:gd name="connsiteY194" fmla="*/ 118428 h 1487221"/>
                <a:gd name="connsiteX195" fmla="*/ 1896612 w 3220300"/>
                <a:gd name="connsiteY195" fmla="*/ 111229 h 1487221"/>
                <a:gd name="connsiteX196" fmla="*/ 1923048 w 3220300"/>
                <a:gd name="connsiteY196" fmla="*/ 99192 h 1487221"/>
                <a:gd name="connsiteX197" fmla="*/ 1936424 w 3220300"/>
                <a:gd name="connsiteY197" fmla="*/ 93230 h 1487221"/>
                <a:gd name="connsiteX198" fmla="*/ 1940332 w 3220300"/>
                <a:gd name="connsiteY198" fmla="*/ 91479 h 1487221"/>
                <a:gd name="connsiteX199" fmla="*/ 1975407 w 3220300"/>
                <a:gd name="connsiteY199" fmla="*/ 77081 h 1487221"/>
                <a:gd name="connsiteX200" fmla="*/ 1982715 w 3220300"/>
                <a:gd name="connsiteY200" fmla="*/ 74304 h 1487221"/>
                <a:gd name="connsiteX201" fmla="*/ 2007404 w 3220300"/>
                <a:gd name="connsiteY201" fmla="*/ 64945 h 1487221"/>
                <a:gd name="connsiteX202" fmla="*/ 2021498 w 3220300"/>
                <a:gd name="connsiteY202" fmla="*/ 59906 h 1487221"/>
                <a:gd name="connsiteX203" fmla="*/ 2070562 w 3220300"/>
                <a:gd name="connsiteY203" fmla="*/ 44066 h 1487221"/>
                <a:gd name="connsiteX204" fmla="*/ 2071178 w 3220300"/>
                <a:gd name="connsiteY204" fmla="*/ 43861 h 1487221"/>
                <a:gd name="connsiteX205" fmla="*/ 2112227 w 3220300"/>
                <a:gd name="connsiteY205" fmla="*/ 32545 h 1487221"/>
                <a:gd name="connsiteX206" fmla="*/ 2121689 w 3220300"/>
                <a:gd name="connsiteY206" fmla="*/ 30181 h 1487221"/>
                <a:gd name="connsiteX207" fmla="*/ 2131259 w 3220300"/>
                <a:gd name="connsiteY207" fmla="*/ 27712 h 1487221"/>
                <a:gd name="connsiteX208" fmla="*/ 2161914 w 3220300"/>
                <a:gd name="connsiteY208" fmla="*/ 20924 h 1487221"/>
                <a:gd name="connsiteX209" fmla="*/ 2165922 w 3220300"/>
                <a:gd name="connsiteY209" fmla="*/ 20102 h 1487221"/>
                <a:gd name="connsiteX210" fmla="*/ 2188761 w 3220300"/>
                <a:gd name="connsiteY210" fmla="*/ 15576 h 1487221"/>
                <a:gd name="connsiteX211" fmla="*/ 2202338 w 3220300"/>
                <a:gd name="connsiteY211" fmla="*/ 13314 h 1487221"/>
                <a:gd name="connsiteX212" fmla="*/ 2210671 w 3220300"/>
                <a:gd name="connsiteY212" fmla="*/ 11976 h 1487221"/>
                <a:gd name="connsiteX213" fmla="*/ 2244310 w 3220300"/>
                <a:gd name="connsiteY213" fmla="*/ 7142 h 1487221"/>
                <a:gd name="connsiteX214" fmla="*/ 2248218 w 3220300"/>
                <a:gd name="connsiteY214" fmla="*/ 6730 h 1487221"/>
                <a:gd name="connsiteX215" fmla="*/ 2255215 w 3220300"/>
                <a:gd name="connsiteY215" fmla="*/ 6012 h 1487221"/>
                <a:gd name="connsiteX216" fmla="*/ 2287516 w 3220300"/>
                <a:gd name="connsiteY216" fmla="*/ 2925 h 1487221"/>
                <a:gd name="connsiteX217" fmla="*/ 2294510 w 3220300"/>
                <a:gd name="connsiteY217" fmla="*/ 2411 h 1487221"/>
                <a:gd name="connsiteX218" fmla="*/ 2298422 w 3220300"/>
                <a:gd name="connsiteY218" fmla="*/ 2103 h 1487221"/>
                <a:gd name="connsiteX219" fmla="*/ 2329900 w 3220300"/>
                <a:gd name="connsiteY219" fmla="*/ 561 h 1487221"/>
                <a:gd name="connsiteX220" fmla="*/ 2337510 w 3220300"/>
                <a:gd name="connsiteY220" fmla="*/ 355 h 1487221"/>
                <a:gd name="connsiteX221" fmla="*/ 2351399 w 3220300"/>
                <a:gd name="connsiteY221" fmla="*/ 45 h 148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220300" h="1487221">
                  <a:moveTo>
                    <a:pt x="2351399" y="45"/>
                  </a:moveTo>
                  <a:cubicBezTo>
                    <a:pt x="2356437" y="-58"/>
                    <a:pt x="2361375" y="45"/>
                    <a:pt x="2366312" y="45"/>
                  </a:cubicBezTo>
                  <a:lnTo>
                    <a:pt x="2373927" y="45"/>
                  </a:lnTo>
                  <a:cubicBezTo>
                    <a:pt x="2383907" y="148"/>
                    <a:pt x="2393883" y="458"/>
                    <a:pt x="2403553" y="972"/>
                  </a:cubicBezTo>
                  <a:cubicBezTo>
                    <a:pt x="2404275" y="1075"/>
                    <a:pt x="2404993" y="1178"/>
                    <a:pt x="2405711" y="1178"/>
                  </a:cubicBezTo>
                  <a:cubicBezTo>
                    <a:pt x="2421349" y="2000"/>
                    <a:pt x="2436572" y="3338"/>
                    <a:pt x="2451386" y="4880"/>
                  </a:cubicBezTo>
                  <a:lnTo>
                    <a:pt x="2455298" y="5188"/>
                  </a:lnTo>
                  <a:cubicBezTo>
                    <a:pt x="2461983" y="5910"/>
                    <a:pt x="2468463" y="6833"/>
                    <a:pt x="2474943" y="7657"/>
                  </a:cubicBezTo>
                  <a:lnTo>
                    <a:pt x="2480192" y="8274"/>
                  </a:lnTo>
                  <a:cubicBezTo>
                    <a:pt x="2489243" y="9508"/>
                    <a:pt x="2498089" y="10845"/>
                    <a:pt x="2506834" y="12387"/>
                  </a:cubicBezTo>
                  <a:lnTo>
                    <a:pt x="2509817" y="13006"/>
                  </a:lnTo>
                  <a:cubicBezTo>
                    <a:pt x="2512901" y="13520"/>
                    <a:pt x="2515991" y="14135"/>
                    <a:pt x="2519075" y="14753"/>
                  </a:cubicBezTo>
                  <a:lnTo>
                    <a:pt x="2539135" y="18766"/>
                  </a:lnTo>
                  <a:cubicBezTo>
                    <a:pt x="2542632" y="19484"/>
                    <a:pt x="2546028" y="20205"/>
                    <a:pt x="2549423" y="21027"/>
                  </a:cubicBezTo>
                  <a:cubicBezTo>
                    <a:pt x="2552301" y="21645"/>
                    <a:pt x="2555284" y="22261"/>
                    <a:pt x="2558169" y="22982"/>
                  </a:cubicBezTo>
                  <a:cubicBezTo>
                    <a:pt x="2561045" y="23599"/>
                    <a:pt x="2563824" y="24419"/>
                    <a:pt x="2566707" y="25141"/>
                  </a:cubicBezTo>
                  <a:lnTo>
                    <a:pt x="2578329" y="28123"/>
                  </a:lnTo>
                  <a:cubicBezTo>
                    <a:pt x="2583781" y="29562"/>
                    <a:pt x="2589029" y="31005"/>
                    <a:pt x="2594272" y="32545"/>
                  </a:cubicBezTo>
                  <a:lnTo>
                    <a:pt x="2604973" y="35632"/>
                  </a:lnTo>
                  <a:lnTo>
                    <a:pt x="2609086" y="36867"/>
                  </a:lnTo>
                  <a:cubicBezTo>
                    <a:pt x="2615464" y="38820"/>
                    <a:pt x="2621738" y="40878"/>
                    <a:pt x="2627912" y="42934"/>
                  </a:cubicBezTo>
                  <a:lnTo>
                    <a:pt x="3131667" y="212535"/>
                  </a:lnTo>
                  <a:cubicBezTo>
                    <a:pt x="3124259" y="209963"/>
                    <a:pt x="3116543" y="207599"/>
                    <a:pt x="3108727" y="205233"/>
                  </a:cubicBezTo>
                  <a:lnTo>
                    <a:pt x="3098028" y="202147"/>
                  </a:lnTo>
                  <a:cubicBezTo>
                    <a:pt x="3092779" y="200605"/>
                    <a:pt x="3087535" y="199166"/>
                    <a:pt x="3082081" y="197725"/>
                  </a:cubicBezTo>
                  <a:cubicBezTo>
                    <a:pt x="3078279" y="196696"/>
                    <a:pt x="3074366" y="195771"/>
                    <a:pt x="3070458" y="194741"/>
                  </a:cubicBezTo>
                  <a:cubicBezTo>
                    <a:pt x="3064801" y="193304"/>
                    <a:pt x="3028205" y="174582"/>
                    <a:pt x="3053174" y="190629"/>
                  </a:cubicBezTo>
                  <a:cubicBezTo>
                    <a:pt x="3078143" y="206676"/>
                    <a:pt x="3222615" y="285794"/>
                    <a:pt x="3220272" y="291025"/>
                  </a:cubicBezTo>
                  <a:lnTo>
                    <a:pt x="3039117" y="222013"/>
                  </a:lnTo>
                  <a:lnTo>
                    <a:pt x="2763072" y="216263"/>
                  </a:lnTo>
                  <a:lnTo>
                    <a:pt x="2518657" y="276647"/>
                  </a:lnTo>
                  <a:lnTo>
                    <a:pt x="2308748" y="385915"/>
                  </a:lnTo>
                  <a:lnTo>
                    <a:pt x="2087336" y="541191"/>
                  </a:lnTo>
                  <a:lnTo>
                    <a:pt x="1932061" y="690715"/>
                  </a:lnTo>
                  <a:lnTo>
                    <a:pt x="1791163" y="854617"/>
                  </a:lnTo>
                  <a:lnTo>
                    <a:pt x="1604257" y="1127787"/>
                  </a:lnTo>
                  <a:lnTo>
                    <a:pt x="1379970" y="1297440"/>
                  </a:lnTo>
                  <a:lnTo>
                    <a:pt x="1124053" y="1435463"/>
                  </a:lnTo>
                  <a:lnTo>
                    <a:pt x="891140" y="1481470"/>
                  </a:lnTo>
                  <a:lnTo>
                    <a:pt x="617970" y="1487221"/>
                  </a:lnTo>
                  <a:lnTo>
                    <a:pt x="485699" y="1426836"/>
                  </a:lnTo>
                  <a:lnTo>
                    <a:pt x="344801" y="1380829"/>
                  </a:lnTo>
                  <a:lnTo>
                    <a:pt x="281269" y="1341500"/>
                  </a:lnTo>
                  <a:lnTo>
                    <a:pt x="0" y="1246804"/>
                  </a:lnTo>
                  <a:cubicBezTo>
                    <a:pt x="6480" y="1248963"/>
                    <a:pt x="13166" y="1251123"/>
                    <a:pt x="20061" y="1253182"/>
                  </a:cubicBezTo>
                  <a:lnTo>
                    <a:pt x="29730" y="1255959"/>
                  </a:lnTo>
                  <a:lnTo>
                    <a:pt x="43515" y="1259763"/>
                  </a:lnTo>
                  <a:cubicBezTo>
                    <a:pt x="46910" y="1260689"/>
                    <a:pt x="50511" y="1261510"/>
                    <a:pt x="54006" y="1262437"/>
                  </a:cubicBezTo>
                  <a:cubicBezTo>
                    <a:pt x="58844" y="1263672"/>
                    <a:pt x="63781" y="1264906"/>
                    <a:pt x="68820" y="1266038"/>
                  </a:cubicBezTo>
                  <a:cubicBezTo>
                    <a:pt x="71908" y="1266756"/>
                    <a:pt x="74992" y="1267374"/>
                    <a:pt x="78182" y="1268094"/>
                  </a:cubicBezTo>
                  <a:cubicBezTo>
                    <a:pt x="83632" y="1269328"/>
                    <a:pt x="89188" y="1270357"/>
                    <a:pt x="94848" y="1271486"/>
                  </a:cubicBezTo>
                  <a:cubicBezTo>
                    <a:pt x="97832" y="1272105"/>
                    <a:pt x="100916" y="1272723"/>
                    <a:pt x="104000" y="1273237"/>
                  </a:cubicBezTo>
                  <a:cubicBezTo>
                    <a:pt x="112333" y="1274676"/>
                    <a:pt x="120771" y="1276117"/>
                    <a:pt x="129512" y="1277350"/>
                  </a:cubicBezTo>
                  <a:lnTo>
                    <a:pt x="130129" y="1277350"/>
                  </a:lnTo>
                  <a:cubicBezTo>
                    <a:pt x="138568" y="1278586"/>
                    <a:pt x="147309" y="1279612"/>
                    <a:pt x="156158" y="1280539"/>
                  </a:cubicBezTo>
                  <a:cubicBezTo>
                    <a:pt x="169324" y="1281875"/>
                    <a:pt x="182800" y="1283007"/>
                    <a:pt x="196583" y="1283729"/>
                  </a:cubicBezTo>
                  <a:cubicBezTo>
                    <a:pt x="199772" y="1283934"/>
                    <a:pt x="203068" y="1284037"/>
                    <a:pt x="206358" y="1284140"/>
                  </a:cubicBezTo>
                  <a:cubicBezTo>
                    <a:pt x="216851" y="1284549"/>
                    <a:pt x="227649" y="1284755"/>
                    <a:pt x="238555" y="1284755"/>
                  </a:cubicBezTo>
                  <a:lnTo>
                    <a:pt x="250901" y="1284755"/>
                  </a:lnTo>
                  <a:cubicBezTo>
                    <a:pt x="262831" y="1284652"/>
                    <a:pt x="274972" y="1284140"/>
                    <a:pt x="287318" y="1283419"/>
                  </a:cubicBezTo>
                  <a:lnTo>
                    <a:pt x="293285" y="1283110"/>
                  </a:lnTo>
                  <a:cubicBezTo>
                    <a:pt x="307273" y="1282081"/>
                    <a:pt x="321574" y="1280744"/>
                    <a:pt x="336075" y="1278997"/>
                  </a:cubicBezTo>
                  <a:cubicBezTo>
                    <a:pt x="346363" y="1277762"/>
                    <a:pt x="356649" y="1276427"/>
                    <a:pt x="367248" y="1274779"/>
                  </a:cubicBezTo>
                  <a:cubicBezTo>
                    <a:pt x="369302" y="1274471"/>
                    <a:pt x="371361" y="1274058"/>
                    <a:pt x="373416" y="1273752"/>
                  </a:cubicBezTo>
                  <a:cubicBezTo>
                    <a:pt x="383703" y="1272105"/>
                    <a:pt x="394196" y="1270254"/>
                    <a:pt x="404689" y="1268094"/>
                  </a:cubicBezTo>
                  <a:cubicBezTo>
                    <a:pt x="406543" y="1267786"/>
                    <a:pt x="408290" y="1267477"/>
                    <a:pt x="410144" y="1267064"/>
                  </a:cubicBezTo>
                  <a:cubicBezTo>
                    <a:pt x="421766" y="1264700"/>
                    <a:pt x="433496" y="1262026"/>
                    <a:pt x="445324" y="1259042"/>
                  </a:cubicBezTo>
                  <a:cubicBezTo>
                    <a:pt x="447996" y="1258324"/>
                    <a:pt x="450674" y="1257707"/>
                    <a:pt x="453345" y="1256986"/>
                  </a:cubicBezTo>
                  <a:cubicBezTo>
                    <a:pt x="465592" y="1253900"/>
                    <a:pt x="477832" y="1250508"/>
                    <a:pt x="490380" y="1246804"/>
                  </a:cubicBezTo>
                  <a:cubicBezTo>
                    <a:pt x="504368" y="1242690"/>
                    <a:pt x="518669" y="1238060"/>
                    <a:pt x="533070" y="1233021"/>
                  </a:cubicBezTo>
                  <a:cubicBezTo>
                    <a:pt x="544593" y="1229011"/>
                    <a:pt x="555908" y="1224794"/>
                    <a:pt x="567225" y="1220371"/>
                  </a:cubicBezTo>
                  <a:lnTo>
                    <a:pt x="572881" y="1218211"/>
                  </a:lnTo>
                  <a:cubicBezTo>
                    <a:pt x="584299" y="1213686"/>
                    <a:pt x="595616" y="1209059"/>
                    <a:pt x="606726" y="1204224"/>
                  </a:cubicBezTo>
                  <a:cubicBezTo>
                    <a:pt x="610740" y="1202578"/>
                    <a:pt x="614648" y="1200727"/>
                    <a:pt x="618555" y="1198980"/>
                  </a:cubicBezTo>
                  <a:lnTo>
                    <a:pt x="641495" y="1188488"/>
                  </a:lnTo>
                  <a:lnTo>
                    <a:pt x="654460" y="1182213"/>
                  </a:lnTo>
                  <a:cubicBezTo>
                    <a:pt x="661145" y="1179024"/>
                    <a:pt x="667730" y="1175735"/>
                    <a:pt x="674310" y="1172340"/>
                  </a:cubicBezTo>
                  <a:lnTo>
                    <a:pt x="691699" y="1163290"/>
                  </a:lnTo>
                  <a:cubicBezTo>
                    <a:pt x="697661" y="1160205"/>
                    <a:pt x="703528" y="1156912"/>
                    <a:pt x="709391" y="1153724"/>
                  </a:cubicBezTo>
                  <a:cubicBezTo>
                    <a:pt x="715152" y="1150637"/>
                    <a:pt x="720706" y="1147450"/>
                    <a:pt x="726363" y="1144262"/>
                  </a:cubicBezTo>
                  <a:lnTo>
                    <a:pt x="741999" y="1135110"/>
                  </a:lnTo>
                  <a:cubicBezTo>
                    <a:pt x="750438" y="1130171"/>
                    <a:pt x="758665" y="1125130"/>
                    <a:pt x="766893" y="1120090"/>
                  </a:cubicBezTo>
                  <a:lnTo>
                    <a:pt x="779651" y="1112172"/>
                  </a:lnTo>
                  <a:cubicBezTo>
                    <a:pt x="789219" y="1106105"/>
                    <a:pt x="798577" y="1099933"/>
                    <a:pt x="807940" y="1093660"/>
                  </a:cubicBezTo>
                  <a:lnTo>
                    <a:pt x="815860" y="1088415"/>
                  </a:lnTo>
                  <a:lnTo>
                    <a:pt x="824089" y="1082655"/>
                  </a:lnTo>
                  <a:cubicBezTo>
                    <a:pt x="831187" y="1077820"/>
                    <a:pt x="838289" y="1072884"/>
                    <a:pt x="845179" y="1067947"/>
                  </a:cubicBezTo>
                  <a:lnTo>
                    <a:pt x="855880" y="1060234"/>
                  </a:lnTo>
                  <a:lnTo>
                    <a:pt x="873676" y="1047068"/>
                  </a:lnTo>
                  <a:lnTo>
                    <a:pt x="884580" y="1038737"/>
                  </a:lnTo>
                  <a:lnTo>
                    <a:pt x="901241" y="1025778"/>
                  </a:lnTo>
                  <a:cubicBezTo>
                    <a:pt x="904842" y="1022999"/>
                    <a:pt x="908443" y="1020119"/>
                    <a:pt x="911940" y="1017342"/>
                  </a:cubicBezTo>
                  <a:cubicBezTo>
                    <a:pt x="919038" y="1011586"/>
                    <a:pt x="926135" y="1005927"/>
                    <a:pt x="933032" y="1000167"/>
                  </a:cubicBezTo>
                  <a:cubicBezTo>
                    <a:pt x="933750" y="999653"/>
                    <a:pt x="934468" y="999035"/>
                    <a:pt x="935191" y="998420"/>
                  </a:cubicBezTo>
                  <a:cubicBezTo>
                    <a:pt x="943212" y="991836"/>
                    <a:pt x="951034" y="985151"/>
                    <a:pt x="958748" y="978465"/>
                  </a:cubicBezTo>
                  <a:cubicBezTo>
                    <a:pt x="960496" y="976923"/>
                    <a:pt x="962345" y="975381"/>
                    <a:pt x="964099" y="973837"/>
                  </a:cubicBezTo>
                  <a:lnTo>
                    <a:pt x="986627" y="953885"/>
                  </a:lnTo>
                  <a:cubicBezTo>
                    <a:pt x="986932" y="953575"/>
                    <a:pt x="987345" y="953267"/>
                    <a:pt x="987656" y="952958"/>
                  </a:cubicBezTo>
                  <a:lnTo>
                    <a:pt x="1008537" y="933726"/>
                  </a:lnTo>
                  <a:lnTo>
                    <a:pt x="1013268" y="929304"/>
                  </a:lnTo>
                  <a:cubicBezTo>
                    <a:pt x="1020159" y="922823"/>
                    <a:pt x="1026950" y="916345"/>
                    <a:pt x="1033535" y="909967"/>
                  </a:cubicBezTo>
                  <a:lnTo>
                    <a:pt x="1036313" y="907190"/>
                  </a:lnTo>
                  <a:cubicBezTo>
                    <a:pt x="1042276" y="901430"/>
                    <a:pt x="1048037" y="895672"/>
                    <a:pt x="1053697" y="890015"/>
                  </a:cubicBezTo>
                  <a:lnTo>
                    <a:pt x="1057605" y="886106"/>
                  </a:lnTo>
                  <a:cubicBezTo>
                    <a:pt x="1063779" y="879936"/>
                    <a:pt x="1069746" y="873764"/>
                    <a:pt x="1075607" y="867697"/>
                  </a:cubicBezTo>
                  <a:cubicBezTo>
                    <a:pt x="1076738" y="866462"/>
                    <a:pt x="1077867" y="865330"/>
                    <a:pt x="1079002" y="864096"/>
                  </a:cubicBezTo>
                  <a:lnTo>
                    <a:pt x="1094227" y="848050"/>
                  </a:lnTo>
                  <a:cubicBezTo>
                    <a:pt x="1095152" y="847024"/>
                    <a:pt x="1096076" y="845994"/>
                    <a:pt x="1097006" y="845067"/>
                  </a:cubicBezTo>
                  <a:lnTo>
                    <a:pt x="1112947" y="827790"/>
                  </a:lnTo>
                  <a:cubicBezTo>
                    <a:pt x="1114078" y="826556"/>
                    <a:pt x="1115108" y="825321"/>
                    <a:pt x="1116243" y="824086"/>
                  </a:cubicBezTo>
                  <a:lnTo>
                    <a:pt x="1129920" y="808761"/>
                  </a:lnTo>
                  <a:cubicBezTo>
                    <a:pt x="1130332" y="808249"/>
                    <a:pt x="1130849" y="807630"/>
                    <a:pt x="1131362" y="807116"/>
                  </a:cubicBezTo>
                  <a:cubicBezTo>
                    <a:pt x="1136200" y="801665"/>
                    <a:pt x="1140724" y="796419"/>
                    <a:pt x="1145145" y="791276"/>
                  </a:cubicBezTo>
                  <a:cubicBezTo>
                    <a:pt x="1146174" y="790044"/>
                    <a:pt x="1147104" y="788912"/>
                    <a:pt x="1148129" y="787781"/>
                  </a:cubicBezTo>
                  <a:cubicBezTo>
                    <a:pt x="1152448" y="782742"/>
                    <a:pt x="1156667" y="777702"/>
                    <a:pt x="1160681" y="772969"/>
                  </a:cubicBezTo>
                  <a:lnTo>
                    <a:pt x="1160681" y="772866"/>
                  </a:lnTo>
                  <a:cubicBezTo>
                    <a:pt x="1164695" y="768033"/>
                    <a:pt x="1168497" y="763404"/>
                    <a:pt x="1172098" y="758982"/>
                  </a:cubicBezTo>
                  <a:cubicBezTo>
                    <a:pt x="1172922" y="758055"/>
                    <a:pt x="1173640" y="757029"/>
                    <a:pt x="1174464" y="756102"/>
                  </a:cubicBezTo>
                  <a:cubicBezTo>
                    <a:pt x="1177965" y="751783"/>
                    <a:pt x="1181356" y="747565"/>
                    <a:pt x="1184444" y="743658"/>
                  </a:cubicBezTo>
                  <a:lnTo>
                    <a:pt x="1185681" y="742114"/>
                  </a:lnTo>
                  <a:cubicBezTo>
                    <a:pt x="1188558" y="738516"/>
                    <a:pt x="1191230" y="735121"/>
                    <a:pt x="1193702" y="731932"/>
                  </a:cubicBezTo>
                  <a:cubicBezTo>
                    <a:pt x="1194215" y="731214"/>
                    <a:pt x="1194831" y="730493"/>
                    <a:pt x="1195350" y="729772"/>
                  </a:cubicBezTo>
                  <a:lnTo>
                    <a:pt x="1202859" y="720002"/>
                  </a:lnTo>
                  <a:cubicBezTo>
                    <a:pt x="1203270" y="719385"/>
                    <a:pt x="1203683" y="718869"/>
                    <a:pt x="1204089" y="718357"/>
                  </a:cubicBezTo>
                  <a:cubicBezTo>
                    <a:pt x="1206148" y="715683"/>
                    <a:pt x="1208002" y="713111"/>
                    <a:pt x="1209749" y="710849"/>
                  </a:cubicBezTo>
                  <a:lnTo>
                    <a:pt x="1210675" y="709614"/>
                  </a:lnTo>
                  <a:cubicBezTo>
                    <a:pt x="1212528" y="707043"/>
                    <a:pt x="1214170" y="704780"/>
                    <a:pt x="1215612" y="702827"/>
                  </a:cubicBezTo>
                  <a:lnTo>
                    <a:pt x="1216542" y="701591"/>
                  </a:lnTo>
                  <a:cubicBezTo>
                    <a:pt x="1217877" y="699741"/>
                    <a:pt x="1219007" y="698196"/>
                    <a:pt x="1219931" y="696861"/>
                  </a:cubicBezTo>
                  <a:cubicBezTo>
                    <a:pt x="1219931" y="696757"/>
                    <a:pt x="1220138" y="696551"/>
                    <a:pt x="1220138" y="696551"/>
                  </a:cubicBezTo>
                  <a:cubicBezTo>
                    <a:pt x="1221168" y="695112"/>
                    <a:pt x="1221886" y="693980"/>
                    <a:pt x="1222503" y="693157"/>
                  </a:cubicBezTo>
                  <a:cubicBezTo>
                    <a:pt x="1222608" y="692950"/>
                    <a:pt x="1222814" y="692748"/>
                    <a:pt x="1222915" y="692542"/>
                  </a:cubicBezTo>
                  <a:cubicBezTo>
                    <a:pt x="1223227" y="692129"/>
                    <a:pt x="1223638" y="691513"/>
                    <a:pt x="1223638" y="691513"/>
                  </a:cubicBezTo>
                  <a:cubicBezTo>
                    <a:pt x="1223739" y="691513"/>
                    <a:pt x="1223845" y="691305"/>
                    <a:pt x="1223845" y="691305"/>
                  </a:cubicBezTo>
                  <a:cubicBezTo>
                    <a:pt x="1224150" y="690791"/>
                    <a:pt x="1224769" y="689971"/>
                    <a:pt x="1225387" y="689044"/>
                  </a:cubicBezTo>
                  <a:cubicBezTo>
                    <a:pt x="1225593" y="688736"/>
                    <a:pt x="1225798" y="688426"/>
                    <a:pt x="1226105" y="688014"/>
                  </a:cubicBezTo>
                  <a:cubicBezTo>
                    <a:pt x="1226929" y="686884"/>
                    <a:pt x="1227853" y="685546"/>
                    <a:pt x="1228988" y="683901"/>
                  </a:cubicBezTo>
                  <a:cubicBezTo>
                    <a:pt x="1229194" y="683593"/>
                    <a:pt x="1229295" y="683387"/>
                    <a:pt x="1229500" y="683077"/>
                  </a:cubicBezTo>
                  <a:cubicBezTo>
                    <a:pt x="1230736" y="681227"/>
                    <a:pt x="1232278" y="679068"/>
                    <a:pt x="1234027" y="676702"/>
                  </a:cubicBezTo>
                  <a:cubicBezTo>
                    <a:pt x="1234544" y="675981"/>
                    <a:pt x="1234950" y="675364"/>
                    <a:pt x="1235467" y="674646"/>
                  </a:cubicBezTo>
                  <a:cubicBezTo>
                    <a:pt x="1237316" y="672074"/>
                    <a:pt x="1239375" y="669195"/>
                    <a:pt x="1241641" y="666108"/>
                  </a:cubicBezTo>
                  <a:cubicBezTo>
                    <a:pt x="1241847" y="665799"/>
                    <a:pt x="1242053" y="665491"/>
                    <a:pt x="1242258" y="665285"/>
                  </a:cubicBezTo>
                  <a:cubicBezTo>
                    <a:pt x="1244418" y="662301"/>
                    <a:pt x="1246784" y="659116"/>
                    <a:pt x="1249356" y="655720"/>
                  </a:cubicBezTo>
                  <a:cubicBezTo>
                    <a:pt x="1249974" y="654794"/>
                    <a:pt x="1250586" y="653973"/>
                    <a:pt x="1251311" y="653046"/>
                  </a:cubicBezTo>
                  <a:cubicBezTo>
                    <a:pt x="1254088" y="649342"/>
                    <a:pt x="1257072" y="645434"/>
                    <a:pt x="1260260" y="641220"/>
                  </a:cubicBezTo>
                  <a:cubicBezTo>
                    <a:pt x="1260773" y="640601"/>
                    <a:pt x="1261285" y="639880"/>
                    <a:pt x="1261802" y="639161"/>
                  </a:cubicBezTo>
                  <a:lnTo>
                    <a:pt x="1270954" y="627435"/>
                  </a:lnTo>
                  <a:lnTo>
                    <a:pt x="1273426" y="624350"/>
                  </a:lnTo>
                  <a:cubicBezTo>
                    <a:pt x="1277128" y="619722"/>
                    <a:pt x="1280935" y="614785"/>
                    <a:pt x="1285048" y="609746"/>
                  </a:cubicBezTo>
                  <a:lnTo>
                    <a:pt x="1287621" y="606557"/>
                  </a:lnTo>
                  <a:lnTo>
                    <a:pt x="1299244" y="592364"/>
                  </a:lnTo>
                  <a:cubicBezTo>
                    <a:pt x="1300068" y="591439"/>
                    <a:pt x="1300790" y="590512"/>
                    <a:pt x="1301610" y="589484"/>
                  </a:cubicBezTo>
                  <a:cubicBezTo>
                    <a:pt x="1306140" y="583930"/>
                    <a:pt x="1310972" y="578273"/>
                    <a:pt x="1315909" y="572411"/>
                  </a:cubicBezTo>
                  <a:lnTo>
                    <a:pt x="1319305" y="568400"/>
                  </a:lnTo>
                  <a:cubicBezTo>
                    <a:pt x="1324142" y="562640"/>
                    <a:pt x="1329181" y="556879"/>
                    <a:pt x="1334324" y="550915"/>
                  </a:cubicBezTo>
                  <a:cubicBezTo>
                    <a:pt x="1334735" y="550401"/>
                    <a:pt x="1335148" y="549990"/>
                    <a:pt x="1335559" y="549474"/>
                  </a:cubicBezTo>
                  <a:cubicBezTo>
                    <a:pt x="1341009" y="543202"/>
                    <a:pt x="1346670" y="536721"/>
                    <a:pt x="1352532" y="530243"/>
                  </a:cubicBezTo>
                  <a:cubicBezTo>
                    <a:pt x="1353974" y="528698"/>
                    <a:pt x="1355416" y="527156"/>
                    <a:pt x="1356852" y="525511"/>
                  </a:cubicBezTo>
                  <a:lnTo>
                    <a:pt x="1375265" y="505351"/>
                  </a:lnTo>
                  <a:cubicBezTo>
                    <a:pt x="1375784" y="504633"/>
                    <a:pt x="1376396" y="504016"/>
                    <a:pt x="1377014" y="503398"/>
                  </a:cubicBezTo>
                  <a:lnTo>
                    <a:pt x="1395222" y="484062"/>
                  </a:lnTo>
                  <a:cubicBezTo>
                    <a:pt x="1396764" y="482416"/>
                    <a:pt x="1398412" y="480771"/>
                    <a:pt x="1399954" y="479126"/>
                  </a:cubicBezTo>
                  <a:lnTo>
                    <a:pt x="1420633" y="457938"/>
                  </a:lnTo>
                  <a:lnTo>
                    <a:pt x="1424441" y="454131"/>
                  </a:lnTo>
                  <a:cubicBezTo>
                    <a:pt x="1430715" y="447756"/>
                    <a:pt x="1437299" y="441275"/>
                    <a:pt x="1443879" y="434797"/>
                  </a:cubicBezTo>
                  <a:cubicBezTo>
                    <a:pt x="1445426" y="433355"/>
                    <a:pt x="1446863" y="431917"/>
                    <a:pt x="1448405" y="430375"/>
                  </a:cubicBezTo>
                  <a:cubicBezTo>
                    <a:pt x="1455914" y="423070"/>
                    <a:pt x="1463629" y="415666"/>
                    <a:pt x="1471451" y="408260"/>
                  </a:cubicBezTo>
                  <a:cubicBezTo>
                    <a:pt x="1473098" y="406615"/>
                    <a:pt x="1474846" y="405072"/>
                    <a:pt x="1476594" y="403427"/>
                  </a:cubicBezTo>
                  <a:cubicBezTo>
                    <a:pt x="1483797" y="396639"/>
                    <a:pt x="1491200" y="389747"/>
                    <a:pt x="1498709" y="382959"/>
                  </a:cubicBezTo>
                  <a:lnTo>
                    <a:pt x="1502206" y="379771"/>
                  </a:lnTo>
                  <a:cubicBezTo>
                    <a:pt x="1510539" y="372262"/>
                    <a:pt x="1519078" y="364755"/>
                    <a:pt x="1527723" y="357144"/>
                  </a:cubicBezTo>
                  <a:cubicBezTo>
                    <a:pt x="1529777" y="355397"/>
                    <a:pt x="1531730" y="353646"/>
                    <a:pt x="1533789" y="351899"/>
                  </a:cubicBezTo>
                  <a:cubicBezTo>
                    <a:pt x="1542535" y="344287"/>
                    <a:pt x="1551380" y="336677"/>
                    <a:pt x="1560431" y="329168"/>
                  </a:cubicBezTo>
                  <a:cubicBezTo>
                    <a:pt x="1560742" y="328962"/>
                    <a:pt x="1560949" y="328757"/>
                    <a:pt x="1561155" y="328551"/>
                  </a:cubicBezTo>
                  <a:cubicBezTo>
                    <a:pt x="1567840" y="322894"/>
                    <a:pt x="1574626" y="317341"/>
                    <a:pt x="1581523" y="311787"/>
                  </a:cubicBezTo>
                  <a:cubicBezTo>
                    <a:pt x="1583476" y="310141"/>
                    <a:pt x="1585636" y="308496"/>
                    <a:pt x="1587691" y="306851"/>
                  </a:cubicBezTo>
                  <a:lnTo>
                    <a:pt x="1599626" y="297386"/>
                  </a:lnTo>
                  <a:cubicBezTo>
                    <a:pt x="1605900" y="292348"/>
                    <a:pt x="1612278" y="287410"/>
                    <a:pt x="1618757" y="282474"/>
                  </a:cubicBezTo>
                  <a:lnTo>
                    <a:pt x="1631104" y="273012"/>
                  </a:lnTo>
                  <a:cubicBezTo>
                    <a:pt x="1637790" y="267974"/>
                    <a:pt x="1644681" y="262933"/>
                    <a:pt x="1651573" y="257893"/>
                  </a:cubicBezTo>
                  <a:lnTo>
                    <a:pt x="1663507" y="249254"/>
                  </a:lnTo>
                  <a:cubicBezTo>
                    <a:pt x="1671534" y="243494"/>
                    <a:pt x="1679761" y="237736"/>
                    <a:pt x="1687990" y="232079"/>
                  </a:cubicBezTo>
                  <a:lnTo>
                    <a:pt x="1696941" y="225906"/>
                  </a:lnTo>
                  <a:cubicBezTo>
                    <a:pt x="1697558" y="225495"/>
                    <a:pt x="1698070" y="225185"/>
                    <a:pt x="1698587" y="224777"/>
                  </a:cubicBezTo>
                  <a:cubicBezTo>
                    <a:pt x="1700953" y="223129"/>
                    <a:pt x="1703524" y="221587"/>
                    <a:pt x="1705992" y="219939"/>
                  </a:cubicBezTo>
                  <a:cubicBezTo>
                    <a:pt x="1716589" y="212843"/>
                    <a:pt x="1727289" y="205748"/>
                    <a:pt x="1738194" y="198858"/>
                  </a:cubicBezTo>
                  <a:cubicBezTo>
                    <a:pt x="1743025" y="195771"/>
                    <a:pt x="1747962" y="192788"/>
                    <a:pt x="1752900" y="189703"/>
                  </a:cubicBezTo>
                  <a:lnTo>
                    <a:pt x="1781090" y="172630"/>
                  </a:lnTo>
                  <a:cubicBezTo>
                    <a:pt x="1783761" y="170983"/>
                    <a:pt x="1786334" y="169338"/>
                    <a:pt x="1789011" y="167796"/>
                  </a:cubicBezTo>
                  <a:cubicBezTo>
                    <a:pt x="1792301" y="165840"/>
                    <a:pt x="1795796" y="163989"/>
                    <a:pt x="1799191" y="162036"/>
                  </a:cubicBezTo>
                  <a:cubicBezTo>
                    <a:pt x="1805672" y="158332"/>
                    <a:pt x="1812156" y="154734"/>
                    <a:pt x="1818635" y="151133"/>
                  </a:cubicBezTo>
                  <a:lnTo>
                    <a:pt x="1838904" y="140230"/>
                  </a:lnTo>
                  <a:cubicBezTo>
                    <a:pt x="1845483" y="136735"/>
                    <a:pt x="1852169" y="133237"/>
                    <a:pt x="1858860" y="129842"/>
                  </a:cubicBezTo>
                  <a:cubicBezTo>
                    <a:pt x="1862048" y="128198"/>
                    <a:pt x="1865132" y="126449"/>
                    <a:pt x="1868424" y="124803"/>
                  </a:cubicBezTo>
                  <a:cubicBezTo>
                    <a:pt x="1872743" y="122643"/>
                    <a:pt x="1877273" y="120587"/>
                    <a:pt x="1881694" y="118428"/>
                  </a:cubicBezTo>
                  <a:cubicBezTo>
                    <a:pt x="1886631" y="115959"/>
                    <a:pt x="1891569" y="113593"/>
                    <a:pt x="1896612" y="111229"/>
                  </a:cubicBezTo>
                  <a:cubicBezTo>
                    <a:pt x="1905357" y="107112"/>
                    <a:pt x="1914202" y="103103"/>
                    <a:pt x="1923048" y="99192"/>
                  </a:cubicBezTo>
                  <a:lnTo>
                    <a:pt x="1936424" y="93230"/>
                  </a:lnTo>
                  <a:cubicBezTo>
                    <a:pt x="1937760" y="92612"/>
                    <a:pt x="1938995" y="91993"/>
                    <a:pt x="1940332" y="91479"/>
                  </a:cubicBezTo>
                  <a:cubicBezTo>
                    <a:pt x="1951954" y="86542"/>
                    <a:pt x="1963578" y="81709"/>
                    <a:pt x="1975407" y="77081"/>
                  </a:cubicBezTo>
                  <a:lnTo>
                    <a:pt x="1982715" y="74304"/>
                  </a:lnTo>
                  <a:cubicBezTo>
                    <a:pt x="1990942" y="71115"/>
                    <a:pt x="1999069" y="67928"/>
                    <a:pt x="2007404" y="64945"/>
                  </a:cubicBezTo>
                  <a:cubicBezTo>
                    <a:pt x="2012134" y="63194"/>
                    <a:pt x="2016761" y="61551"/>
                    <a:pt x="2021498" y="59906"/>
                  </a:cubicBezTo>
                  <a:cubicBezTo>
                    <a:pt x="2038057" y="54145"/>
                    <a:pt x="2054413" y="48899"/>
                    <a:pt x="2070562" y="44066"/>
                  </a:cubicBezTo>
                  <a:cubicBezTo>
                    <a:pt x="2070767" y="43963"/>
                    <a:pt x="2070973" y="43861"/>
                    <a:pt x="2071178" y="43861"/>
                  </a:cubicBezTo>
                  <a:cubicBezTo>
                    <a:pt x="2085067" y="39747"/>
                    <a:pt x="2098650" y="36043"/>
                    <a:pt x="2112227" y="32545"/>
                  </a:cubicBezTo>
                  <a:lnTo>
                    <a:pt x="2121689" y="30181"/>
                  </a:lnTo>
                  <a:cubicBezTo>
                    <a:pt x="2124879" y="29360"/>
                    <a:pt x="2128069" y="28433"/>
                    <a:pt x="2131259" y="27712"/>
                  </a:cubicBezTo>
                  <a:cubicBezTo>
                    <a:pt x="2141646" y="25243"/>
                    <a:pt x="2151832" y="22982"/>
                    <a:pt x="2161914" y="20924"/>
                  </a:cubicBezTo>
                  <a:cubicBezTo>
                    <a:pt x="2163250" y="20616"/>
                    <a:pt x="2164585" y="20410"/>
                    <a:pt x="2165922" y="20102"/>
                  </a:cubicBezTo>
                  <a:cubicBezTo>
                    <a:pt x="2173536" y="18457"/>
                    <a:pt x="2181252" y="16912"/>
                    <a:pt x="2188761" y="15576"/>
                  </a:cubicBezTo>
                  <a:cubicBezTo>
                    <a:pt x="2193392" y="14753"/>
                    <a:pt x="2197812" y="14035"/>
                    <a:pt x="2202338" y="13314"/>
                  </a:cubicBezTo>
                  <a:cubicBezTo>
                    <a:pt x="2205115" y="12903"/>
                    <a:pt x="2207894" y="12387"/>
                    <a:pt x="2210671" y="11976"/>
                  </a:cubicBezTo>
                  <a:cubicBezTo>
                    <a:pt x="2221988" y="10124"/>
                    <a:pt x="2233199" y="8481"/>
                    <a:pt x="2244310" y="7142"/>
                  </a:cubicBezTo>
                  <a:cubicBezTo>
                    <a:pt x="2245645" y="7039"/>
                    <a:pt x="2246882" y="6833"/>
                    <a:pt x="2248218" y="6730"/>
                  </a:cubicBezTo>
                  <a:cubicBezTo>
                    <a:pt x="2250583" y="6525"/>
                    <a:pt x="2252849" y="6321"/>
                    <a:pt x="2255215" y="6012"/>
                  </a:cubicBezTo>
                  <a:cubicBezTo>
                    <a:pt x="2266119" y="4777"/>
                    <a:pt x="2276919" y="3749"/>
                    <a:pt x="2287516" y="2925"/>
                  </a:cubicBezTo>
                  <a:cubicBezTo>
                    <a:pt x="2289882" y="2823"/>
                    <a:pt x="2292248" y="2617"/>
                    <a:pt x="2294510" y="2411"/>
                  </a:cubicBezTo>
                  <a:cubicBezTo>
                    <a:pt x="2295851" y="2309"/>
                    <a:pt x="2297186" y="2103"/>
                    <a:pt x="2298422" y="2103"/>
                  </a:cubicBezTo>
                  <a:cubicBezTo>
                    <a:pt x="2309121" y="1382"/>
                    <a:pt x="2319508" y="869"/>
                    <a:pt x="2329900" y="561"/>
                  </a:cubicBezTo>
                  <a:cubicBezTo>
                    <a:pt x="2332473" y="355"/>
                    <a:pt x="2334939" y="355"/>
                    <a:pt x="2337510" y="355"/>
                  </a:cubicBezTo>
                  <a:cubicBezTo>
                    <a:pt x="2342142" y="251"/>
                    <a:pt x="2346874" y="45"/>
                    <a:pt x="2351399" y="45"/>
                  </a:cubicBezTo>
                  <a:close/>
                </a:path>
              </a:pathLst>
            </a:custGeom>
            <a:solidFill>
              <a:srgbClr val="0A195C"/>
            </a:solidFill>
            <a:ln w="68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F2D711F-48B8-480A-B6C2-C2639673DB9B}"/>
                </a:ext>
              </a:extLst>
            </p:cNvPr>
            <p:cNvSpPr/>
            <p:nvPr/>
          </p:nvSpPr>
          <p:spPr>
            <a:xfrm>
              <a:off x="3036653" y="3300664"/>
              <a:ext cx="3203043" cy="1489872"/>
            </a:xfrm>
            <a:custGeom>
              <a:avLst/>
              <a:gdLst>
                <a:gd name="connsiteX0" fmla="*/ 2352017 w 3197370"/>
                <a:gd name="connsiteY0" fmla="*/ 45 h 1489872"/>
                <a:gd name="connsiteX1" fmla="*/ 2367035 w 3197370"/>
                <a:gd name="connsiteY1" fmla="*/ 45 h 1489872"/>
                <a:gd name="connsiteX2" fmla="*/ 2374546 w 3197370"/>
                <a:gd name="connsiteY2" fmla="*/ 45 h 1489872"/>
                <a:gd name="connsiteX3" fmla="*/ 2404170 w 3197370"/>
                <a:gd name="connsiteY3" fmla="*/ 972 h 1489872"/>
                <a:gd name="connsiteX4" fmla="*/ 2406330 w 3197370"/>
                <a:gd name="connsiteY4" fmla="*/ 1178 h 1489872"/>
                <a:gd name="connsiteX5" fmla="*/ 2452003 w 3197370"/>
                <a:gd name="connsiteY5" fmla="*/ 4882 h 1489872"/>
                <a:gd name="connsiteX6" fmla="*/ 2455917 w 3197370"/>
                <a:gd name="connsiteY6" fmla="*/ 5188 h 1489872"/>
                <a:gd name="connsiteX7" fmla="*/ 2475461 w 3197370"/>
                <a:gd name="connsiteY7" fmla="*/ 7657 h 1489872"/>
                <a:gd name="connsiteX8" fmla="*/ 2480911 w 3197370"/>
                <a:gd name="connsiteY8" fmla="*/ 8377 h 1489872"/>
                <a:gd name="connsiteX9" fmla="*/ 2507451 w 3197370"/>
                <a:gd name="connsiteY9" fmla="*/ 12493 h 1489872"/>
                <a:gd name="connsiteX10" fmla="*/ 2510436 w 3197370"/>
                <a:gd name="connsiteY10" fmla="*/ 13109 h 1489872"/>
                <a:gd name="connsiteX11" fmla="*/ 2519694 w 3197370"/>
                <a:gd name="connsiteY11" fmla="*/ 14858 h 1489872"/>
                <a:gd name="connsiteX12" fmla="*/ 2539755 w 3197370"/>
                <a:gd name="connsiteY12" fmla="*/ 18868 h 1489872"/>
                <a:gd name="connsiteX13" fmla="*/ 2550042 w 3197370"/>
                <a:gd name="connsiteY13" fmla="*/ 21131 h 1489872"/>
                <a:gd name="connsiteX14" fmla="*/ 2558786 w 3197370"/>
                <a:gd name="connsiteY14" fmla="*/ 23085 h 1489872"/>
                <a:gd name="connsiteX15" fmla="*/ 2567320 w 3197370"/>
                <a:gd name="connsiteY15" fmla="*/ 25246 h 1489872"/>
                <a:gd name="connsiteX16" fmla="*/ 2578948 w 3197370"/>
                <a:gd name="connsiteY16" fmla="*/ 28228 h 1489872"/>
                <a:gd name="connsiteX17" fmla="*/ 2594891 w 3197370"/>
                <a:gd name="connsiteY17" fmla="*/ 32651 h 1489872"/>
                <a:gd name="connsiteX18" fmla="*/ 2605590 w 3197370"/>
                <a:gd name="connsiteY18" fmla="*/ 35738 h 1489872"/>
                <a:gd name="connsiteX19" fmla="*/ 2609703 w 3197370"/>
                <a:gd name="connsiteY19" fmla="*/ 36970 h 1489872"/>
                <a:gd name="connsiteX20" fmla="*/ 2628529 w 3197370"/>
                <a:gd name="connsiteY20" fmla="*/ 43040 h 1489872"/>
                <a:gd name="connsiteX21" fmla="*/ 3132285 w 3197370"/>
                <a:gd name="connsiteY21" fmla="*/ 212640 h 1489872"/>
                <a:gd name="connsiteX22" fmla="*/ 3109341 w 3197370"/>
                <a:gd name="connsiteY22" fmla="*/ 205339 h 1489872"/>
                <a:gd name="connsiteX23" fmla="*/ 3098647 w 3197370"/>
                <a:gd name="connsiteY23" fmla="*/ 202252 h 1489872"/>
                <a:gd name="connsiteX24" fmla="*/ 3082700 w 3197370"/>
                <a:gd name="connsiteY24" fmla="*/ 197828 h 1489872"/>
                <a:gd name="connsiteX25" fmla="*/ 3071076 w 3197370"/>
                <a:gd name="connsiteY25" fmla="*/ 194847 h 1489872"/>
                <a:gd name="connsiteX26" fmla="*/ 3053792 w 3197370"/>
                <a:gd name="connsiteY26" fmla="*/ 190732 h 1489872"/>
                <a:gd name="connsiteX27" fmla="*/ 3043506 w 3197370"/>
                <a:gd name="connsiteY27" fmla="*/ 188469 h 1489872"/>
                <a:gd name="connsiteX28" fmla="*/ 3023449 w 3197370"/>
                <a:gd name="connsiteY28" fmla="*/ 184460 h 1489872"/>
                <a:gd name="connsiteX29" fmla="*/ 3014187 w 3197370"/>
                <a:gd name="connsiteY29" fmla="*/ 182709 h 1489872"/>
                <a:gd name="connsiteX30" fmla="*/ 2984667 w 3197370"/>
                <a:gd name="connsiteY30" fmla="*/ 177979 h 1489872"/>
                <a:gd name="connsiteX31" fmla="*/ 2979317 w 3197370"/>
                <a:gd name="connsiteY31" fmla="*/ 177258 h 1489872"/>
                <a:gd name="connsiteX32" fmla="*/ 2955860 w 3197370"/>
                <a:gd name="connsiteY32" fmla="*/ 174484 h 1489872"/>
                <a:gd name="connsiteX33" fmla="*/ 2933931 w 3197370"/>
                <a:gd name="connsiteY33" fmla="*/ 172706 h 1489872"/>
                <a:gd name="connsiteX34" fmla="*/ 3197370 w 3197370"/>
                <a:gd name="connsiteY34" fmla="*/ 262045 h 1489872"/>
                <a:gd name="connsiteX35" fmla="*/ 2780426 w 3197370"/>
                <a:gd name="connsiteY35" fmla="*/ 207411 h 1489872"/>
                <a:gd name="connsiteX36" fmla="*/ 2547513 w 3197370"/>
                <a:gd name="connsiteY36" fmla="*/ 264921 h 1489872"/>
                <a:gd name="connsiteX37" fmla="*/ 2305973 w 3197370"/>
                <a:gd name="connsiteY37" fmla="*/ 377064 h 1489872"/>
                <a:gd name="connsiteX38" fmla="*/ 2090313 w 3197370"/>
                <a:gd name="connsiteY38" fmla="*/ 538091 h 1489872"/>
                <a:gd name="connsiteX39" fmla="*/ 1897656 w 3197370"/>
                <a:gd name="connsiteY39" fmla="*/ 716370 h 1489872"/>
                <a:gd name="connsiteX40" fmla="*/ 1733755 w 3197370"/>
                <a:gd name="connsiteY40" fmla="*/ 943532 h 1489872"/>
                <a:gd name="connsiteX41" fmla="*/ 1463460 w 3197370"/>
                <a:gd name="connsiteY41" fmla="*/ 1199449 h 1489872"/>
                <a:gd name="connsiteX42" fmla="*/ 1253551 w 3197370"/>
                <a:gd name="connsiteY42" fmla="*/ 1363351 h 1489872"/>
                <a:gd name="connsiteX43" fmla="*/ 948751 w 3197370"/>
                <a:gd name="connsiteY43" fmla="*/ 1463993 h 1489872"/>
                <a:gd name="connsiteX44" fmla="*/ 761845 w 3197370"/>
                <a:gd name="connsiteY44" fmla="*/ 1489872 h 1489872"/>
                <a:gd name="connsiteX45" fmla="*/ 528932 w 3197370"/>
                <a:gd name="connsiteY45" fmla="*/ 1449615 h 1489872"/>
                <a:gd name="connsiteX46" fmla="*/ 402411 w 3197370"/>
                <a:gd name="connsiteY46" fmla="*/ 1397857 h 1489872"/>
                <a:gd name="connsiteX47" fmla="*/ 302563 w 3197370"/>
                <a:gd name="connsiteY47" fmla="*/ 1348875 h 1489872"/>
                <a:gd name="connsiteX48" fmla="*/ 0 w 3197370"/>
                <a:gd name="connsiteY48" fmla="*/ 1247010 h 1489872"/>
                <a:gd name="connsiteX49" fmla="*/ 20061 w 3197370"/>
                <a:gd name="connsiteY49" fmla="*/ 1253388 h 1489872"/>
                <a:gd name="connsiteX50" fmla="*/ 29730 w 3197370"/>
                <a:gd name="connsiteY50" fmla="*/ 1256165 h 1489872"/>
                <a:gd name="connsiteX51" fmla="*/ 43514 w 3197370"/>
                <a:gd name="connsiteY51" fmla="*/ 1259969 h 1489872"/>
                <a:gd name="connsiteX52" fmla="*/ 54006 w 3197370"/>
                <a:gd name="connsiteY52" fmla="*/ 1262643 h 1489872"/>
                <a:gd name="connsiteX53" fmla="*/ 68820 w 3197370"/>
                <a:gd name="connsiteY53" fmla="*/ 1266244 h 1489872"/>
                <a:gd name="connsiteX54" fmla="*/ 78182 w 3197370"/>
                <a:gd name="connsiteY54" fmla="*/ 1268301 h 1489872"/>
                <a:gd name="connsiteX55" fmla="*/ 94949 w 3197370"/>
                <a:gd name="connsiteY55" fmla="*/ 1271695 h 1489872"/>
                <a:gd name="connsiteX56" fmla="*/ 104106 w 3197370"/>
                <a:gd name="connsiteY56" fmla="*/ 1273443 h 1489872"/>
                <a:gd name="connsiteX57" fmla="*/ 129411 w 3197370"/>
                <a:gd name="connsiteY57" fmla="*/ 1277559 h 1489872"/>
                <a:gd name="connsiteX58" fmla="*/ 130235 w 3197370"/>
                <a:gd name="connsiteY58" fmla="*/ 1277662 h 1489872"/>
                <a:gd name="connsiteX59" fmla="*/ 156258 w 3197370"/>
                <a:gd name="connsiteY59" fmla="*/ 1280849 h 1489872"/>
                <a:gd name="connsiteX60" fmla="*/ 196688 w 3197370"/>
                <a:gd name="connsiteY60" fmla="*/ 1284037 h 1489872"/>
                <a:gd name="connsiteX61" fmla="*/ 206457 w 3197370"/>
                <a:gd name="connsiteY61" fmla="*/ 1284448 h 1489872"/>
                <a:gd name="connsiteX62" fmla="*/ 238661 w 3197370"/>
                <a:gd name="connsiteY62" fmla="*/ 1285067 h 1489872"/>
                <a:gd name="connsiteX63" fmla="*/ 251001 w 3197370"/>
                <a:gd name="connsiteY63" fmla="*/ 1285067 h 1489872"/>
                <a:gd name="connsiteX64" fmla="*/ 287524 w 3197370"/>
                <a:gd name="connsiteY64" fmla="*/ 1283729 h 1489872"/>
                <a:gd name="connsiteX65" fmla="*/ 293486 w 3197370"/>
                <a:gd name="connsiteY65" fmla="*/ 1283419 h 1489872"/>
                <a:gd name="connsiteX66" fmla="*/ 336387 w 3197370"/>
                <a:gd name="connsiteY66" fmla="*/ 1279307 h 1489872"/>
                <a:gd name="connsiteX67" fmla="*/ 367554 w 3197370"/>
                <a:gd name="connsiteY67" fmla="*/ 1275091 h 1489872"/>
                <a:gd name="connsiteX68" fmla="*/ 373727 w 3197370"/>
                <a:gd name="connsiteY68" fmla="*/ 1274061 h 1489872"/>
                <a:gd name="connsiteX69" fmla="*/ 404895 w 3197370"/>
                <a:gd name="connsiteY69" fmla="*/ 1268404 h 1489872"/>
                <a:gd name="connsiteX70" fmla="*/ 410349 w 3197370"/>
                <a:gd name="connsiteY70" fmla="*/ 1267376 h 1489872"/>
                <a:gd name="connsiteX71" fmla="*/ 445425 w 3197370"/>
                <a:gd name="connsiteY71" fmla="*/ 1259353 h 1489872"/>
                <a:gd name="connsiteX72" fmla="*/ 453451 w 3197370"/>
                <a:gd name="connsiteY72" fmla="*/ 1257294 h 1489872"/>
                <a:gd name="connsiteX73" fmla="*/ 490380 w 3197370"/>
                <a:gd name="connsiteY73" fmla="*/ 1247113 h 1489872"/>
                <a:gd name="connsiteX74" fmla="*/ 533070 w 3197370"/>
                <a:gd name="connsiteY74" fmla="*/ 1233333 h 1489872"/>
                <a:gd name="connsiteX75" fmla="*/ 567225 w 3197370"/>
                <a:gd name="connsiteY75" fmla="*/ 1220683 h 1489872"/>
                <a:gd name="connsiteX76" fmla="*/ 572987 w 3197370"/>
                <a:gd name="connsiteY76" fmla="*/ 1218522 h 1489872"/>
                <a:gd name="connsiteX77" fmla="*/ 606832 w 3197370"/>
                <a:gd name="connsiteY77" fmla="*/ 1204534 h 1489872"/>
                <a:gd name="connsiteX78" fmla="*/ 618661 w 3197370"/>
                <a:gd name="connsiteY78" fmla="*/ 1199288 h 1489872"/>
                <a:gd name="connsiteX79" fmla="*/ 641601 w 3197370"/>
                <a:gd name="connsiteY79" fmla="*/ 1188797 h 1489872"/>
                <a:gd name="connsiteX80" fmla="*/ 654559 w 3197370"/>
                <a:gd name="connsiteY80" fmla="*/ 1182525 h 1489872"/>
                <a:gd name="connsiteX81" fmla="*/ 674415 w 3197370"/>
                <a:gd name="connsiteY81" fmla="*/ 1172648 h 1489872"/>
                <a:gd name="connsiteX82" fmla="*/ 691800 w 3197370"/>
                <a:gd name="connsiteY82" fmla="*/ 1163599 h 1489872"/>
                <a:gd name="connsiteX83" fmla="*/ 709596 w 3197370"/>
                <a:gd name="connsiteY83" fmla="*/ 1154036 h 1489872"/>
                <a:gd name="connsiteX84" fmla="*/ 726569 w 3197370"/>
                <a:gd name="connsiteY84" fmla="*/ 1144570 h 1489872"/>
                <a:gd name="connsiteX85" fmla="*/ 742311 w 3197370"/>
                <a:gd name="connsiteY85" fmla="*/ 1135418 h 1489872"/>
                <a:gd name="connsiteX86" fmla="*/ 767099 w 3197370"/>
                <a:gd name="connsiteY86" fmla="*/ 1120402 h 1489872"/>
                <a:gd name="connsiteX87" fmla="*/ 779857 w 3197370"/>
                <a:gd name="connsiteY87" fmla="*/ 1112483 h 1489872"/>
                <a:gd name="connsiteX88" fmla="*/ 808146 w 3197370"/>
                <a:gd name="connsiteY88" fmla="*/ 1093969 h 1489872"/>
                <a:gd name="connsiteX89" fmla="*/ 816068 w 3197370"/>
                <a:gd name="connsiteY89" fmla="*/ 1088723 h 1489872"/>
                <a:gd name="connsiteX90" fmla="*/ 824195 w 3197370"/>
                <a:gd name="connsiteY90" fmla="*/ 1083066 h 1489872"/>
                <a:gd name="connsiteX91" fmla="*/ 845387 w 3197370"/>
                <a:gd name="connsiteY91" fmla="*/ 1068257 h 1489872"/>
                <a:gd name="connsiteX92" fmla="*/ 855980 w 3197370"/>
                <a:gd name="connsiteY92" fmla="*/ 1060543 h 1489872"/>
                <a:gd name="connsiteX93" fmla="*/ 873776 w 3197370"/>
                <a:gd name="connsiteY93" fmla="*/ 1047377 h 1489872"/>
                <a:gd name="connsiteX94" fmla="*/ 884781 w 3197370"/>
                <a:gd name="connsiteY94" fmla="*/ 1039045 h 1489872"/>
                <a:gd name="connsiteX95" fmla="*/ 901447 w 3197370"/>
                <a:gd name="connsiteY95" fmla="*/ 1026190 h 1489872"/>
                <a:gd name="connsiteX96" fmla="*/ 912146 w 3197370"/>
                <a:gd name="connsiteY96" fmla="*/ 1017757 h 1489872"/>
                <a:gd name="connsiteX97" fmla="*/ 933337 w 3197370"/>
                <a:gd name="connsiteY97" fmla="*/ 1000476 h 1489872"/>
                <a:gd name="connsiteX98" fmla="*/ 935292 w 3197370"/>
                <a:gd name="connsiteY98" fmla="*/ 998831 h 1489872"/>
                <a:gd name="connsiteX99" fmla="*/ 958954 w 3197370"/>
                <a:gd name="connsiteY99" fmla="*/ 978776 h 1489872"/>
                <a:gd name="connsiteX100" fmla="*/ 964304 w 3197370"/>
                <a:gd name="connsiteY100" fmla="*/ 974149 h 1489872"/>
                <a:gd name="connsiteX101" fmla="*/ 986832 w 3197370"/>
                <a:gd name="connsiteY101" fmla="*/ 954194 h 1489872"/>
                <a:gd name="connsiteX102" fmla="*/ 987857 w 3197370"/>
                <a:gd name="connsiteY102" fmla="*/ 953270 h 1489872"/>
                <a:gd name="connsiteX103" fmla="*/ 1008742 w 3197370"/>
                <a:gd name="connsiteY103" fmla="*/ 934139 h 1489872"/>
                <a:gd name="connsiteX104" fmla="*/ 1013474 w 3197370"/>
                <a:gd name="connsiteY104" fmla="*/ 929717 h 1489872"/>
                <a:gd name="connsiteX105" fmla="*/ 1033742 w 3197370"/>
                <a:gd name="connsiteY105" fmla="*/ 910379 h 1489872"/>
                <a:gd name="connsiteX106" fmla="*/ 1036619 w 3197370"/>
                <a:gd name="connsiteY106" fmla="*/ 907601 h 1489872"/>
                <a:gd name="connsiteX107" fmla="*/ 1054004 w 3197370"/>
                <a:gd name="connsiteY107" fmla="*/ 890426 h 1489872"/>
                <a:gd name="connsiteX108" fmla="*/ 1057811 w 3197370"/>
                <a:gd name="connsiteY108" fmla="*/ 886623 h 1489872"/>
                <a:gd name="connsiteX109" fmla="*/ 1075914 w 3197370"/>
                <a:gd name="connsiteY109" fmla="*/ 868108 h 1489872"/>
                <a:gd name="connsiteX110" fmla="*/ 1079309 w 3197370"/>
                <a:gd name="connsiteY110" fmla="*/ 864612 h 1489872"/>
                <a:gd name="connsiteX111" fmla="*/ 1094534 w 3197370"/>
                <a:gd name="connsiteY111" fmla="*/ 848566 h 1489872"/>
                <a:gd name="connsiteX112" fmla="*/ 1097311 w 3197370"/>
                <a:gd name="connsiteY112" fmla="*/ 845585 h 1489872"/>
                <a:gd name="connsiteX113" fmla="*/ 1113259 w 3197370"/>
                <a:gd name="connsiteY113" fmla="*/ 828304 h 1489872"/>
                <a:gd name="connsiteX114" fmla="*/ 1116650 w 3197370"/>
                <a:gd name="connsiteY114" fmla="*/ 824500 h 1489872"/>
                <a:gd name="connsiteX115" fmla="*/ 1130127 w 3197370"/>
                <a:gd name="connsiteY115" fmla="*/ 809381 h 1489872"/>
                <a:gd name="connsiteX116" fmla="*/ 1131775 w 3197370"/>
                <a:gd name="connsiteY116" fmla="*/ 807528 h 1489872"/>
                <a:gd name="connsiteX117" fmla="*/ 1145456 w 3197370"/>
                <a:gd name="connsiteY117" fmla="*/ 791792 h 1489872"/>
                <a:gd name="connsiteX118" fmla="*/ 1148540 w 3197370"/>
                <a:gd name="connsiteY118" fmla="*/ 788194 h 1489872"/>
                <a:gd name="connsiteX119" fmla="*/ 1160988 w 3197370"/>
                <a:gd name="connsiteY119" fmla="*/ 773486 h 1489872"/>
                <a:gd name="connsiteX120" fmla="*/ 1161605 w 3197370"/>
                <a:gd name="connsiteY120" fmla="*/ 772767 h 1489872"/>
                <a:gd name="connsiteX121" fmla="*/ 1172511 w 3197370"/>
                <a:gd name="connsiteY121" fmla="*/ 759498 h 1489872"/>
                <a:gd name="connsiteX122" fmla="*/ 1175082 w 3197370"/>
                <a:gd name="connsiteY122" fmla="*/ 756308 h 1489872"/>
                <a:gd name="connsiteX123" fmla="*/ 1184957 w 3197370"/>
                <a:gd name="connsiteY123" fmla="*/ 743968 h 1489872"/>
                <a:gd name="connsiteX124" fmla="*/ 1186088 w 3197370"/>
                <a:gd name="connsiteY124" fmla="*/ 742528 h 1489872"/>
                <a:gd name="connsiteX125" fmla="*/ 1194114 w 3197370"/>
                <a:gd name="connsiteY125" fmla="*/ 732347 h 1489872"/>
                <a:gd name="connsiteX126" fmla="*/ 1195962 w 3197370"/>
                <a:gd name="connsiteY126" fmla="*/ 729981 h 1489872"/>
                <a:gd name="connsiteX127" fmla="*/ 1203372 w 3197370"/>
                <a:gd name="connsiteY127" fmla="*/ 720414 h 1489872"/>
                <a:gd name="connsiteX128" fmla="*/ 1204708 w 3197370"/>
                <a:gd name="connsiteY128" fmla="*/ 718667 h 1489872"/>
                <a:gd name="connsiteX129" fmla="*/ 1210262 w 3197370"/>
                <a:gd name="connsiteY129" fmla="*/ 711261 h 1489872"/>
                <a:gd name="connsiteX130" fmla="*/ 1211192 w 3197370"/>
                <a:gd name="connsiteY130" fmla="*/ 710026 h 1489872"/>
                <a:gd name="connsiteX131" fmla="*/ 1216129 w 3197370"/>
                <a:gd name="connsiteY131" fmla="*/ 703238 h 1489872"/>
                <a:gd name="connsiteX132" fmla="*/ 1217053 w 3197370"/>
                <a:gd name="connsiteY132" fmla="*/ 702003 h 1489872"/>
                <a:gd name="connsiteX133" fmla="*/ 1220344 w 3197370"/>
                <a:gd name="connsiteY133" fmla="*/ 697375 h 1489872"/>
                <a:gd name="connsiteX134" fmla="*/ 1220655 w 3197370"/>
                <a:gd name="connsiteY134" fmla="*/ 696964 h 1489872"/>
                <a:gd name="connsiteX135" fmla="*/ 1222916 w 3197370"/>
                <a:gd name="connsiteY135" fmla="*/ 693777 h 1489872"/>
                <a:gd name="connsiteX136" fmla="*/ 1223433 w 3197370"/>
                <a:gd name="connsiteY136" fmla="*/ 693056 h 1489872"/>
                <a:gd name="connsiteX137" fmla="*/ 1224151 w 3197370"/>
                <a:gd name="connsiteY137" fmla="*/ 692027 h 1489872"/>
                <a:gd name="connsiteX138" fmla="*/ 1225900 w 3197370"/>
                <a:gd name="connsiteY138" fmla="*/ 689455 h 1489872"/>
                <a:gd name="connsiteX139" fmla="*/ 1226417 w 3197370"/>
                <a:gd name="connsiteY139" fmla="*/ 688737 h 1489872"/>
                <a:gd name="connsiteX140" fmla="*/ 1229808 w 3197370"/>
                <a:gd name="connsiteY140" fmla="*/ 683798 h 1489872"/>
                <a:gd name="connsiteX141" fmla="*/ 1230119 w 3197370"/>
                <a:gd name="connsiteY141" fmla="*/ 683286 h 1489872"/>
                <a:gd name="connsiteX142" fmla="*/ 1234438 w 3197370"/>
                <a:gd name="connsiteY142" fmla="*/ 677218 h 1489872"/>
                <a:gd name="connsiteX143" fmla="*/ 1235775 w 3197370"/>
                <a:gd name="connsiteY143" fmla="*/ 675366 h 1489872"/>
                <a:gd name="connsiteX144" fmla="*/ 1241947 w 3197370"/>
                <a:gd name="connsiteY144" fmla="*/ 666932 h 1489872"/>
                <a:gd name="connsiteX145" fmla="*/ 1243184 w 3197370"/>
                <a:gd name="connsiteY145" fmla="*/ 665184 h 1489872"/>
                <a:gd name="connsiteX146" fmla="*/ 1249869 w 3197370"/>
                <a:gd name="connsiteY146" fmla="*/ 656132 h 1489872"/>
                <a:gd name="connsiteX147" fmla="*/ 1251516 w 3197370"/>
                <a:gd name="connsiteY147" fmla="*/ 653870 h 1489872"/>
                <a:gd name="connsiteX148" fmla="*/ 1260362 w 3197370"/>
                <a:gd name="connsiteY148" fmla="*/ 642146 h 1489872"/>
                <a:gd name="connsiteX149" fmla="*/ 1262522 w 3197370"/>
                <a:gd name="connsiteY149" fmla="*/ 639265 h 1489872"/>
                <a:gd name="connsiteX150" fmla="*/ 1271778 w 3197370"/>
                <a:gd name="connsiteY150" fmla="*/ 627333 h 1489872"/>
                <a:gd name="connsiteX151" fmla="*/ 1273526 w 3197370"/>
                <a:gd name="connsiteY151" fmla="*/ 625174 h 1489872"/>
                <a:gd name="connsiteX152" fmla="*/ 1285154 w 3197370"/>
                <a:gd name="connsiteY152" fmla="*/ 610468 h 1489872"/>
                <a:gd name="connsiteX153" fmla="*/ 1288033 w 3197370"/>
                <a:gd name="connsiteY153" fmla="*/ 606867 h 1489872"/>
                <a:gd name="connsiteX154" fmla="*/ 1300479 w 3197370"/>
                <a:gd name="connsiteY154" fmla="*/ 591542 h 1489872"/>
                <a:gd name="connsiteX155" fmla="*/ 1301610 w 3197370"/>
                <a:gd name="connsiteY155" fmla="*/ 590206 h 1489872"/>
                <a:gd name="connsiteX156" fmla="*/ 1316015 w 3197370"/>
                <a:gd name="connsiteY156" fmla="*/ 573031 h 1489872"/>
                <a:gd name="connsiteX157" fmla="*/ 1319718 w 3197370"/>
                <a:gd name="connsiteY157" fmla="*/ 568708 h 1489872"/>
                <a:gd name="connsiteX158" fmla="*/ 1335661 w 3197370"/>
                <a:gd name="connsiteY158" fmla="*/ 550196 h 1489872"/>
                <a:gd name="connsiteX159" fmla="*/ 1336796 w 3197370"/>
                <a:gd name="connsiteY159" fmla="*/ 548962 h 1489872"/>
                <a:gd name="connsiteX160" fmla="*/ 1352945 w 3197370"/>
                <a:gd name="connsiteY160" fmla="*/ 530655 h 1489872"/>
                <a:gd name="connsiteX161" fmla="*/ 1357164 w 3197370"/>
                <a:gd name="connsiteY161" fmla="*/ 525924 h 1489872"/>
                <a:gd name="connsiteX162" fmla="*/ 1375371 w 3197370"/>
                <a:gd name="connsiteY162" fmla="*/ 505868 h 1489872"/>
                <a:gd name="connsiteX163" fmla="*/ 1378356 w 3197370"/>
                <a:gd name="connsiteY163" fmla="*/ 502680 h 1489872"/>
                <a:gd name="connsiteX164" fmla="*/ 1395739 w 3197370"/>
                <a:gd name="connsiteY164" fmla="*/ 484165 h 1489872"/>
                <a:gd name="connsiteX165" fmla="*/ 1400160 w 3197370"/>
                <a:gd name="connsiteY165" fmla="*/ 479538 h 1489872"/>
                <a:gd name="connsiteX166" fmla="*/ 1420839 w 3197370"/>
                <a:gd name="connsiteY166" fmla="*/ 458248 h 1489872"/>
                <a:gd name="connsiteX167" fmla="*/ 1425054 w 3197370"/>
                <a:gd name="connsiteY167" fmla="*/ 453929 h 1489872"/>
                <a:gd name="connsiteX168" fmla="*/ 1444498 w 3197370"/>
                <a:gd name="connsiteY168" fmla="*/ 434590 h 1489872"/>
                <a:gd name="connsiteX169" fmla="*/ 1448717 w 3197370"/>
                <a:gd name="connsiteY169" fmla="*/ 430478 h 1489872"/>
                <a:gd name="connsiteX170" fmla="*/ 1471756 w 3197370"/>
                <a:gd name="connsiteY170" fmla="*/ 408366 h 1489872"/>
                <a:gd name="connsiteX171" fmla="*/ 1477106 w 3197370"/>
                <a:gd name="connsiteY171" fmla="*/ 403327 h 1489872"/>
                <a:gd name="connsiteX172" fmla="*/ 1499429 w 3197370"/>
                <a:gd name="connsiteY172" fmla="*/ 382757 h 1489872"/>
                <a:gd name="connsiteX173" fmla="*/ 1502517 w 3197370"/>
                <a:gd name="connsiteY173" fmla="*/ 379877 h 1489872"/>
                <a:gd name="connsiteX174" fmla="*/ 1528028 w 3197370"/>
                <a:gd name="connsiteY174" fmla="*/ 357247 h 1489872"/>
                <a:gd name="connsiteX175" fmla="*/ 1534302 w 3197370"/>
                <a:gd name="connsiteY175" fmla="*/ 351797 h 1489872"/>
                <a:gd name="connsiteX176" fmla="*/ 1561151 w 3197370"/>
                <a:gd name="connsiteY176" fmla="*/ 328962 h 1489872"/>
                <a:gd name="connsiteX177" fmla="*/ 1561562 w 3197370"/>
                <a:gd name="connsiteY177" fmla="*/ 328657 h 1489872"/>
                <a:gd name="connsiteX178" fmla="*/ 1582036 w 3197370"/>
                <a:gd name="connsiteY178" fmla="*/ 311890 h 1489872"/>
                <a:gd name="connsiteX179" fmla="*/ 1588310 w 3197370"/>
                <a:gd name="connsiteY179" fmla="*/ 306954 h 1489872"/>
                <a:gd name="connsiteX180" fmla="*/ 1600139 w 3197370"/>
                <a:gd name="connsiteY180" fmla="*/ 297595 h 1489872"/>
                <a:gd name="connsiteX181" fmla="*/ 1619482 w 3197370"/>
                <a:gd name="connsiteY181" fmla="*/ 282579 h 1489872"/>
                <a:gd name="connsiteX182" fmla="*/ 1631723 w 3197370"/>
                <a:gd name="connsiteY182" fmla="*/ 273218 h 1489872"/>
                <a:gd name="connsiteX183" fmla="*/ 1652296 w 3197370"/>
                <a:gd name="connsiteY183" fmla="*/ 257996 h 1489872"/>
                <a:gd name="connsiteX184" fmla="*/ 1664126 w 3197370"/>
                <a:gd name="connsiteY184" fmla="*/ 249356 h 1489872"/>
                <a:gd name="connsiteX185" fmla="*/ 1688713 w 3197370"/>
                <a:gd name="connsiteY185" fmla="*/ 232181 h 1489872"/>
                <a:gd name="connsiteX186" fmla="*/ 1697558 w 3197370"/>
                <a:gd name="connsiteY186" fmla="*/ 226112 h 1489872"/>
                <a:gd name="connsiteX187" fmla="*/ 1699206 w 3197370"/>
                <a:gd name="connsiteY187" fmla="*/ 224982 h 1489872"/>
                <a:gd name="connsiteX188" fmla="*/ 1706715 w 3197370"/>
                <a:gd name="connsiteY188" fmla="*/ 220045 h 1489872"/>
                <a:gd name="connsiteX189" fmla="*/ 1738806 w 3197370"/>
                <a:gd name="connsiteY189" fmla="*/ 199063 h 1489872"/>
                <a:gd name="connsiteX190" fmla="*/ 1753519 w 3197370"/>
                <a:gd name="connsiteY190" fmla="*/ 189911 h 1489872"/>
                <a:gd name="connsiteX191" fmla="*/ 1781602 w 3197370"/>
                <a:gd name="connsiteY191" fmla="*/ 172836 h 1489872"/>
                <a:gd name="connsiteX192" fmla="*/ 1789524 w 3197370"/>
                <a:gd name="connsiteY192" fmla="*/ 168003 h 1489872"/>
                <a:gd name="connsiteX193" fmla="*/ 1799710 w 3197370"/>
                <a:gd name="connsiteY193" fmla="*/ 162242 h 1489872"/>
                <a:gd name="connsiteX194" fmla="*/ 1819049 w 3197370"/>
                <a:gd name="connsiteY194" fmla="*/ 151342 h 1489872"/>
                <a:gd name="connsiteX195" fmla="*/ 1839416 w 3197370"/>
                <a:gd name="connsiteY195" fmla="*/ 140336 h 1489872"/>
                <a:gd name="connsiteX196" fmla="*/ 1859272 w 3197370"/>
                <a:gd name="connsiteY196" fmla="*/ 129947 h 1489872"/>
                <a:gd name="connsiteX197" fmla="*/ 1868941 w 3197370"/>
                <a:gd name="connsiteY197" fmla="*/ 124909 h 1489872"/>
                <a:gd name="connsiteX198" fmla="*/ 1882312 w 3197370"/>
                <a:gd name="connsiteY198" fmla="*/ 118428 h 1489872"/>
                <a:gd name="connsiteX199" fmla="*/ 1897125 w 3197370"/>
                <a:gd name="connsiteY199" fmla="*/ 111332 h 1489872"/>
                <a:gd name="connsiteX200" fmla="*/ 1923766 w 3197370"/>
                <a:gd name="connsiteY200" fmla="*/ 99195 h 1489872"/>
                <a:gd name="connsiteX201" fmla="*/ 1937142 w 3197370"/>
                <a:gd name="connsiteY201" fmla="*/ 93230 h 1489872"/>
                <a:gd name="connsiteX202" fmla="*/ 1941050 w 3197370"/>
                <a:gd name="connsiteY202" fmla="*/ 91482 h 1489872"/>
                <a:gd name="connsiteX203" fmla="*/ 1976130 w 3197370"/>
                <a:gd name="connsiteY203" fmla="*/ 77081 h 1489872"/>
                <a:gd name="connsiteX204" fmla="*/ 1983434 w 3197370"/>
                <a:gd name="connsiteY204" fmla="*/ 74306 h 1489872"/>
                <a:gd name="connsiteX205" fmla="*/ 2008122 w 3197370"/>
                <a:gd name="connsiteY205" fmla="*/ 64945 h 1489872"/>
                <a:gd name="connsiteX206" fmla="*/ 2022216 w 3197370"/>
                <a:gd name="connsiteY206" fmla="*/ 59906 h 1489872"/>
                <a:gd name="connsiteX207" fmla="*/ 2071285 w 3197370"/>
                <a:gd name="connsiteY207" fmla="*/ 44066 h 1489872"/>
                <a:gd name="connsiteX208" fmla="*/ 2071903 w 3197370"/>
                <a:gd name="connsiteY208" fmla="*/ 43861 h 1489872"/>
                <a:gd name="connsiteX209" fmla="*/ 2112946 w 3197370"/>
                <a:gd name="connsiteY209" fmla="*/ 32548 h 1489872"/>
                <a:gd name="connsiteX210" fmla="*/ 2122409 w 3197370"/>
                <a:gd name="connsiteY210" fmla="*/ 30182 h 1489872"/>
                <a:gd name="connsiteX211" fmla="*/ 2131977 w 3197370"/>
                <a:gd name="connsiteY211" fmla="*/ 27715 h 1489872"/>
                <a:gd name="connsiteX212" fmla="*/ 2162632 w 3197370"/>
                <a:gd name="connsiteY212" fmla="*/ 20924 h 1489872"/>
                <a:gd name="connsiteX213" fmla="*/ 2166746 w 3197370"/>
                <a:gd name="connsiteY213" fmla="*/ 20103 h 1489872"/>
                <a:gd name="connsiteX214" fmla="*/ 2189480 w 3197370"/>
                <a:gd name="connsiteY214" fmla="*/ 15680 h 1489872"/>
                <a:gd name="connsiteX215" fmla="*/ 2203061 w 3197370"/>
                <a:gd name="connsiteY215" fmla="*/ 13417 h 1489872"/>
                <a:gd name="connsiteX216" fmla="*/ 2211396 w 3197370"/>
                <a:gd name="connsiteY216" fmla="*/ 12081 h 1489872"/>
                <a:gd name="connsiteX217" fmla="*/ 2245034 w 3197370"/>
                <a:gd name="connsiteY217" fmla="*/ 7247 h 1489872"/>
                <a:gd name="connsiteX218" fmla="*/ 2248941 w 3197370"/>
                <a:gd name="connsiteY218" fmla="*/ 6836 h 1489872"/>
                <a:gd name="connsiteX219" fmla="*/ 2256039 w 3197370"/>
                <a:gd name="connsiteY219" fmla="*/ 6012 h 1489872"/>
                <a:gd name="connsiteX220" fmla="*/ 2288237 w 3197370"/>
                <a:gd name="connsiteY220" fmla="*/ 2925 h 1489872"/>
                <a:gd name="connsiteX221" fmla="*/ 2295233 w 3197370"/>
                <a:gd name="connsiteY221" fmla="*/ 2411 h 1489872"/>
                <a:gd name="connsiteX222" fmla="*/ 2299040 w 3197370"/>
                <a:gd name="connsiteY222" fmla="*/ 2104 h 1489872"/>
                <a:gd name="connsiteX223" fmla="*/ 2330514 w 3197370"/>
                <a:gd name="connsiteY223" fmla="*/ 561 h 1489872"/>
                <a:gd name="connsiteX224" fmla="*/ 2338229 w 3197370"/>
                <a:gd name="connsiteY224" fmla="*/ 355 h 1489872"/>
                <a:gd name="connsiteX225" fmla="*/ 2352017 w 3197370"/>
                <a:gd name="connsiteY225" fmla="*/ 45 h 1489872"/>
                <a:gd name="connsiteX0" fmla="*/ 2352017 w 3197370"/>
                <a:gd name="connsiteY0" fmla="*/ 45 h 1489872"/>
                <a:gd name="connsiteX1" fmla="*/ 2367035 w 3197370"/>
                <a:gd name="connsiteY1" fmla="*/ 45 h 1489872"/>
                <a:gd name="connsiteX2" fmla="*/ 2374546 w 3197370"/>
                <a:gd name="connsiteY2" fmla="*/ 45 h 1489872"/>
                <a:gd name="connsiteX3" fmla="*/ 2404170 w 3197370"/>
                <a:gd name="connsiteY3" fmla="*/ 972 h 1489872"/>
                <a:gd name="connsiteX4" fmla="*/ 2406330 w 3197370"/>
                <a:gd name="connsiteY4" fmla="*/ 1178 h 1489872"/>
                <a:gd name="connsiteX5" fmla="*/ 2452003 w 3197370"/>
                <a:gd name="connsiteY5" fmla="*/ 4882 h 1489872"/>
                <a:gd name="connsiteX6" fmla="*/ 2455917 w 3197370"/>
                <a:gd name="connsiteY6" fmla="*/ 5188 h 1489872"/>
                <a:gd name="connsiteX7" fmla="*/ 2475461 w 3197370"/>
                <a:gd name="connsiteY7" fmla="*/ 7657 h 1489872"/>
                <a:gd name="connsiteX8" fmla="*/ 2480911 w 3197370"/>
                <a:gd name="connsiteY8" fmla="*/ 8377 h 1489872"/>
                <a:gd name="connsiteX9" fmla="*/ 2507451 w 3197370"/>
                <a:gd name="connsiteY9" fmla="*/ 12493 h 1489872"/>
                <a:gd name="connsiteX10" fmla="*/ 2510436 w 3197370"/>
                <a:gd name="connsiteY10" fmla="*/ 13109 h 1489872"/>
                <a:gd name="connsiteX11" fmla="*/ 2519694 w 3197370"/>
                <a:gd name="connsiteY11" fmla="*/ 14858 h 1489872"/>
                <a:gd name="connsiteX12" fmla="*/ 2539755 w 3197370"/>
                <a:gd name="connsiteY12" fmla="*/ 18868 h 1489872"/>
                <a:gd name="connsiteX13" fmla="*/ 2550042 w 3197370"/>
                <a:gd name="connsiteY13" fmla="*/ 21131 h 1489872"/>
                <a:gd name="connsiteX14" fmla="*/ 2558786 w 3197370"/>
                <a:gd name="connsiteY14" fmla="*/ 23085 h 1489872"/>
                <a:gd name="connsiteX15" fmla="*/ 2567320 w 3197370"/>
                <a:gd name="connsiteY15" fmla="*/ 25246 h 1489872"/>
                <a:gd name="connsiteX16" fmla="*/ 2578948 w 3197370"/>
                <a:gd name="connsiteY16" fmla="*/ 28228 h 1489872"/>
                <a:gd name="connsiteX17" fmla="*/ 2594891 w 3197370"/>
                <a:gd name="connsiteY17" fmla="*/ 32651 h 1489872"/>
                <a:gd name="connsiteX18" fmla="*/ 2605590 w 3197370"/>
                <a:gd name="connsiteY18" fmla="*/ 35738 h 1489872"/>
                <a:gd name="connsiteX19" fmla="*/ 2609703 w 3197370"/>
                <a:gd name="connsiteY19" fmla="*/ 36970 h 1489872"/>
                <a:gd name="connsiteX20" fmla="*/ 2628529 w 3197370"/>
                <a:gd name="connsiteY20" fmla="*/ 43040 h 1489872"/>
                <a:gd name="connsiteX21" fmla="*/ 3132285 w 3197370"/>
                <a:gd name="connsiteY21" fmla="*/ 212640 h 1489872"/>
                <a:gd name="connsiteX22" fmla="*/ 3109341 w 3197370"/>
                <a:gd name="connsiteY22" fmla="*/ 205339 h 1489872"/>
                <a:gd name="connsiteX23" fmla="*/ 3098647 w 3197370"/>
                <a:gd name="connsiteY23" fmla="*/ 202252 h 1489872"/>
                <a:gd name="connsiteX24" fmla="*/ 3082700 w 3197370"/>
                <a:gd name="connsiteY24" fmla="*/ 197828 h 1489872"/>
                <a:gd name="connsiteX25" fmla="*/ 3071076 w 3197370"/>
                <a:gd name="connsiteY25" fmla="*/ 194847 h 1489872"/>
                <a:gd name="connsiteX26" fmla="*/ 3053792 w 3197370"/>
                <a:gd name="connsiteY26" fmla="*/ 190732 h 1489872"/>
                <a:gd name="connsiteX27" fmla="*/ 3043506 w 3197370"/>
                <a:gd name="connsiteY27" fmla="*/ 188469 h 1489872"/>
                <a:gd name="connsiteX28" fmla="*/ 3023449 w 3197370"/>
                <a:gd name="connsiteY28" fmla="*/ 184460 h 1489872"/>
                <a:gd name="connsiteX29" fmla="*/ 3014187 w 3197370"/>
                <a:gd name="connsiteY29" fmla="*/ 182709 h 1489872"/>
                <a:gd name="connsiteX30" fmla="*/ 2984667 w 3197370"/>
                <a:gd name="connsiteY30" fmla="*/ 177979 h 1489872"/>
                <a:gd name="connsiteX31" fmla="*/ 2979317 w 3197370"/>
                <a:gd name="connsiteY31" fmla="*/ 177258 h 1489872"/>
                <a:gd name="connsiteX32" fmla="*/ 2955860 w 3197370"/>
                <a:gd name="connsiteY32" fmla="*/ 174484 h 1489872"/>
                <a:gd name="connsiteX33" fmla="*/ 3197370 w 3197370"/>
                <a:gd name="connsiteY33" fmla="*/ 262045 h 1489872"/>
                <a:gd name="connsiteX34" fmla="*/ 2780426 w 3197370"/>
                <a:gd name="connsiteY34" fmla="*/ 207411 h 1489872"/>
                <a:gd name="connsiteX35" fmla="*/ 2547513 w 3197370"/>
                <a:gd name="connsiteY35" fmla="*/ 264921 h 1489872"/>
                <a:gd name="connsiteX36" fmla="*/ 2305973 w 3197370"/>
                <a:gd name="connsiteY36" fmla="*/ 377064 h 1489872"/>
                <a:gd name="connsiteX37" fmla="*/ 2090313 w 3197370"/>
                <a:gd name="connsiteY37" fmla="*/ 538091 h 1489872"/>
                <a:gd name="connsiteX38" fmla="*/ 1897656 w 3197370"/>
                <a:gd name="connsiteY38" fmla="*/ 716370 h 1489872"/>
                <a:gd name="connsiteX39" fmla="*/ 1733755 w 3197370"/>
                <a:gd name="connsiteY39" fmla="*/ 943532 h 1489872"/>
                <a:gd name="connsiteX40" fmla="*/ 1463460 w 3197370"/>
                <a:gd name="connsiteY40" fmla="*/ 1199449 h 1489872"/>
                <a:gd name="connsiteX41" fmla="*/ 1253551 w 3197370"/>
                <a:gd name="connsiteY41" fmla="*/ 1363351 h 1489872"/>
                <a:gd name="connsiteX42" fmla="*/ 948751 w 3197370"/>
                <a:gd name="connsiteY42" fmla="*/ 1463993 h 1489872"/>
                <a:gd name="connsiteX43" fmla="*/ 761845 w 3197370"/>
                <a:gd name="connsiteY43" fmla="*/ 1489872 h 1489872"/>
                <a:gd name="connsiteX44" fmla="*/ 528932 w 3197370"/>
                <a:gd name="connsiteY44" fmla="*/ 1449615 h 1489872"/>
                <a:gd name="connsiteX45" fmla="*/ 402411 w 3197370"/>
                <a:gd name="connsiteY45" fmla="*/ 1397857 h 1489872"/>
                <a:gd name="connsiteX46" fmla="*/ 302563 w 3197370"/>
                <a:gd name="connsiteY46" fmla="*/ 1348875 h 1489872"/>
                <a:gd name="connsiteX47" fmla="*/ 0 w 3197370"/>
                <a:gd name="connsiteY47" fmla="*/ 1247010 h 1489872"/>
                <a:gd name="connsiteX48" fmla="*/ 20061 w 3197370"/>
                <a:gd name="connsiteY48" fmla="*/ 1253388 h 1489872"/>
                <a:gd name="connsiteX49" fmla="*/ 29730 w 3197370"/>
                <a:gd name="connsiteY49" fmla="*/ 1256165 h 1489872"/>
                <a:gd name="connsiteX50" fmla="*/ 43514 w 3197370"/>
                <a:gd name="connsiteY50" fmla="*/ 1259969 h 1489872"/>
                <a:gd name="connsiteX51" fmla="*/ 54006 w 3197370"/>
                <a:gd name="connsiteY51" fmla="*/ 1262643 h 1489872"/>
                <a:gd name="connsiteX52" fmla="*/ 68820 w 3197370"/>
                <a:gd name="connsiteY52" fmla="*/ 1266244 h 1489872"/>
                <a:gd name="connsiteX53" fmla="*/ 78182 w 3197370"/>
                <a:gd name="connsiteY53" fmla="*/ 1268301 h 1489872"/>
                <a:gd name="connsiteX54" fmla="*/ 94949 w 3197370"/>
                <a:gd name="connsiteY54" fmla="*/ 1271695 h 1489872"/>
                <a:gd name="connsiteX55" fmla="*/ 104106 w 3197370"/>
                <a:gd name="connsiteY55" fmla="*/ 1273443 h 1489872"/>
                <a:gd name="connsiteX56" fmla="*/ 129411 w 3197370"/>
                <a:gd name="connsiteY56" fmla="*/ 1277559 h 1489872"/>
                <a:gd name="connsiteX57" fmla="*/ 130235 w 3197370"/>
                <a:gd name="connsiteY57" fmla="*/ 1277662 h 1489872"/>
                <a:gd name="connsiteX58" fmla="*/ 156258 w 3197370"/>
                <a:gd name="connsiteY58" fmla="*/ 1280849 h 1489872"/>
                <a:gd name="connsiteX59" fmla="*/ 196688 w 3197370"/>
                <a:gd name="connsiteY59" fmla="*/ 1284037 h 1489872"/>
                <a:gd name="connsiteX60" fmla="*/ 206457 w 3197370"/>
                <a:gd name="connsiteY60" fmla="*/ 1284448 h 1489872"/>
                <a:gd name="connsiteX61" fmla="*/ 238661 w 3197370"/>
                <a:gd name="connsiteY61" fmla="*/ 1285067 h 1489872"/>
                <a:gd name="connsiteX62" fmla="*/ 251001 w 3197370"/>
                <a:gd name="connsiteY62" fmla="*/ 1285067 h 1489872"/>
                <a:gd name="connsiteX63" fmla="*/ 287524 w 3197370"/>
                <a:gd name="connsiteY63" fmla="*/ 1283729 h 1489872"/>
                <a:gd name="connsiteX64" fmla="*/ 293486 w 3197370"/>
                <a:gd name="connsiteY64" fmla="*/ 1283419 h 1489872"/>
                <a:gd name="connsiteX65" fmla="*/ 336387 w 3197370"/>
                <a:gd name="connsiteY65" fmla="*/ 1279307 h 1489872"/>
                <a:gd name="connsiteX66" fmla="*/ 367554 w 3197370"/>
                <a:gd name="connsiteY66" fmla="*/ 1275091 h 1489872"/>
                <a:gd name="connsiteX67" fmla="*/ 373727 w 3197370"/>
                <a:gd name="connsiteY67" fmla="*/ 1274061 h 1489872"/>
                <a:gd name="connsiteX68" fmla="*/ 404895 w 3197370"/>
                <a:gd name="connsiteY68" fmla="*/ 1268404 h 1489872"/>
                <a:gd name="connsiteX69" fmla="*/ 410349 w 3197370"/>
                <a:gd name="connsiteY69" fmla="*/ 1267376 h 1489872"/>
                <a:gd name="connsiteX70" fmla="*/ 445425 w 3197370"/>
                <a:gd name="connsiteY70" fmla="*/ 1259353 h 1489872"/>
                <a:gd name="connsiteX71" fmla="*/ 453451 w 3197370"/>
                <a:gd name="connsiteY71" fmla="*/ 1257294 h 1489872"/>
                <a:gd name="connsiteX72" fmla="*/ 490380 w 3197370"/>
                <a:gd name="connsiteY72" fmla="*/ 1247113 h 1489872"/>
                <a:gd name="connsiteX73" fmla="*/ 533070 w 3197370"/>
                <a:gd name="connsiteY73" fmla="*/ 1233333 h 1489872"/>
                <a:gd name="connsiteX74" fmla="*/ 567225 w 3197370"/>
                <a:gd name="connsiteY74" fmla="*/ 1220683 h 1489872"/>
                <a:gd name="connsiteX75" fmla="*/ 572987 w 3197370"/>
                <a:gd name="connsiteY75" fmla="*/ 1218522 h 1489872"/>
                <a:gd name="connsiteX76" fmla="*/ 606832 w 3197370"/>
                <a:gd name="connsiteY76" fmla="*/ 1204534 h 1489872"/>
                <a:gd name="connsiteX77" fmla="*/ 618661 w 3197370"/>
                <a:gd name="connsiteY77" fmla="*/ 1199288 h 1489872"/>
                <a:gd name="connsiteX78" fmla="*/ 641601 w 3197370"/>
                <a:gd name="connsiteY78" fmla="*/ 1188797 h 1489872"/>
                <a:gd name="connsiteX79" fmla="*/ 654559 w 3197370"/>
                <a:gd name="connsiteY79" fmla="*/ 1182525 h 1489872"/>
                <a:gd name="connsiteX80" fmla="*/ 674415 w 3197370"/>
                <a:gd name="connsiteY80" fmla="*/ 1172648 h 1489872"/>
                <a:gd name="connsiteX81" fmla="*/ 691800 w 3197370"/>
                <a:gd name="connsiteY81" fmla="*/ 1163599 h 1489872"/>
                <a:gd name="connsiteX82" fmla="*/ 709596 w 3197370"/>
                <a:gd name="connsiteY82" fmla="*/ 1154036 h 1489872"/>
                <a:gd name="connsiteX83" fmla="*/ 726569 w 3197370"/>
                <a:gd name="connsiteY83" fmla="*/ 1144570 h 1489872"/>
                <a:gd name="connsiteX84" fmla="*/ 742311 w 3197370"/>
                <a:gd name="connsiteY84" fmla="*/ 1135418 h 1489872"/>
                <a:gd name="connsiteX85" fmla="*/ 767099 w 3197370"/>
                <a:gd name="connsiteY85" fmla="*/ 1120402 h 1489872"/>
                <a:gd name="connsiteX86" fmla="*/ 779857 w 3197370"/>
                <a:gd name="connsiteY86" fmla="*/ 1112483 h 1489872"/>
                <a:gd name="connsiteX87" fmla="*/ 808146 w 3197370"/>
                <a:gd name="connsiteY87" fmla="*/ 1093969 h 1489872"/>
                <a:gd name="connsiteX88" fmla="*/ 816068 w 3197370"/>
                <a:gd name="connsiteY88" fmla="*/ 1088723 h 1489872"/>
                <a:gd name="connsiteX89" fmla="*/ 824195 w 3197370"/>
                <a:gd name="connsiteY89" fmla="*/ 1083066 h 1489872"/>
                <a:gd name="connsiteX90" fmla="*/ 845387 w 3197370"/>
                <a:gd name="connsiteY90" fmla="*/ 1068257 h 1489872"/>
                <a:gd name="connsiteX91" fmla="*/ 855980 w 3197370"/>
                <a:gd name="connsiteY91" fmla="*/ 1060543 h 1489872"/>
                <a:gd name="connsiteX92" fmla="*/ 873776 w 3197370"/>
                <a:gd name="connsiteY92" fmla="*/ 1047377 h 1489872"/>
                <a:gd name="connsiteX93" fmla="*/ 884781 w 3197370"/>
                <a:gd name="connsiteY93" fmla="*/ 1039045 h 1489872"/>
                <a:gd name="connsiteX94" fmla="*/ 901447 w 3197370"/>
                <a:gd name="connsiteY94" fmla="*/ 1026190 h 1489872"/>
                <a:gd name="connsiteX95" fmla="*/ 912146 w 3197370"/>
                <a:gd name="connsiteY95" fmla="*/ 1017757 h 1489872"/>
                <a:gd name="connsiteX96" fmla="*/ 933337 w 3197370"/>
                <a:gd name="connsiteY96" fmla="*/ 1000476 h 1489872"/>
                <a:gd name="connsiteX97" fmla="*/ 935292 w 3197370"/>
                <a:gd name="connsiteY97" fmla="*/ 998831 h 1489872"/>
                <a:gd name="connsiteX98" fmla="*/ 958954 w 3197370"/>
                <a:gd name="connsiteY98" fmla="*/ 978776 h 1489872"/>
                <a:gd name="connsiteX99" fmla="*/ 964304 w 3197370"/>
                <a:gd name="connsiteY99" fmla="*/ 974149 h 1489872"/>
                <a:gd name="connsiteX100" fmla="*/ 986832 w 3197370"/>
                <a:gd name="connsiteY100" fmla="*/ 954194 h 1489872"/>
                <a:gd name="connsiteX101" fmla="*/ 987857 w 3197370"/>
                <a:gd name="connsiteY101" fmla="*/ 953270 h 1489872"/>
                <a:gd name="connsiteX102" fmla="*/ 1008742 w 3197370"/>
                <a:gd name="connsiteY102" fmla="*/ 934139 h 1489872"/>
                <a:gd name="connsiteX103" fmla="*/ 1013474 w 3197370"/>
                <a:gd name="connsiteY103" fmla="*/ 929717 h 1489872"/>
                <a:gd name="connsiteX104" fmla="*/ 1033742 w 3197370"/>
                <a:gd name="connsiteY104" fmla="*/ 910379 h 1489872"/>
                <a:gd name="connsiteX105" fmla="*/ 1036619 w 3197370"/>
                <a:gd name="connsiteY105" fmla="*/ 907601 h 1489872"/>
                <a:gd name="connsiteX106" fmla="*/ 1054004 w 3197370"/>
                <a:gd name="connsiteY106" fmla="*/ 890426 h 1489872"/>
                <a:gd name="connsiteX107" fmla="*/ 1057811 w 3197370"/>
                <a:gd name="connsiteY107" fmla="*/ 886623 h 1489872"/>
                <a:gd name="connsiteX108" fmla="*/ 1075914 w 3197370"/>
                <a:gd name="connsiteY108" fmla="*/ 868108 h 1489872"/>
                <a:gd name="connsiteX109" fmla="*/ 1079309 w 3197370"/>
                <a:gd name="connsiteY109" fmla="*/ 864612 h 1489872"/>
                <a:gd name="connsiteX110" fmla="*/ 1094534 w 3197370"/>
                <a:gd name="connsiteY110" fmla="*/ 848566 h 1489872"/>
                <a:gd name="connsiteX111" fmla="*/ 1097311 w 3197370"/>
                <a:gd name="connsiteY111" fmla="*/ 845585 h 1489872"/>
                <a:gd name="connsiteX112" fmla="*/ 1113259 w 3197370"/>
                <a:gd name="connsiteY112" fmla="*/ 828304 h 1489872"/>
                <a:gd name="connsiteX113" fmla="*/ 1116650 w 3197370"/>
                <a:gd name="connsiteY113" fmla="*/ 824500 h 1489872"/>
                <a:gd name="connsiteX114" fmla="*/ 1130127 w 3197370"/>
                <a:gd name="connsiteY114" fmla="*/ 809381 h 1489872"/>
                <a:gd name="connsiteX115" fmla="*/ 1131775 w 3197370"/>
                <a:gd name="connsiteY115" fmla="*/ 807528 h 1489872"/>
                <a:gd name="connsiteX116" fmla="*/ 1145456 w 3197370"/>
                <a:gd name="connsiteY116" fmla="*/ 791792 h 1489872"/>
                <a:gd name="connsiteX117" fmla="*/ 1148540 w 3197370"/>
                <a:gd name="connsiteY117" fmla="*/ 788194 h 1489872"/>
                <a:gd name="connsiteX118" fmla="*/ 1160988 w 3197370"/>
                <a:gd name="connsiteY118" fmla="*/ 773486 h 1489872"/>
                <a:gd name="connsiteX119" fmla="*/ 1161605 w 3197370"/>
                <a:gd name="connsiteY119" fmla="*/ 772767 h 1489872"/>
                <a:gd name="connsiteX120" fmla="*/ 1172511 w 3197370"/>
                <a:gd name="connsiteY120" fmla="*/ 759498 h 1489872"/>
                <a:gd name="connsiteX121" fmla="*/ 1175082 w 3197370"/>
                <a:gd name="connsiteY121" fmla="*/ 756308 h 1489872"/>
                <a:gd name="connsiteX122" fmla="*/ 1184957 w 3197370"/>
                <a:gd name="connsiteY122" fmla="*/ 743968 h 1489872"/>
                <a:gd name="connsiteX123" fmla="*/ 1186088 w 3197370"/>
                <a:gd name="connsiteY123" fmla="*/ 742528 h 1489872"/>
                <a:gd name="connsiteX124" fmla="*/ 1194114 w 3197370"/>
                <a:gd name="connsiteY124" fmla="*/ 732347 h 1489872"/>
                <a:gd name="connsiteX125" fmla="*/ 1195962 w 3197370"/>
                <a:gd name="connsiteY125" fmla="*/ 729981 h 1489872"/>
                <a:gd name="connsiteX126" fmla="*/ 1203372 w 3197370"/>
                <a:gd name="connsiteY126" fmla="*/ 720414 h 1489872"/>
                <a:gd name="connsiteX127" fmla="*/ 1204708 w 3197370"/>
                <a:gd name="connsiteY127" fmla="*/ 718667 h 1489872"/>
                <a:gd name="connsiteX128" fmla="*/ 1210262 w 3197370"/>
                <a:gd name="connsiteY128" fmla="*/ 711261 h 1489872"/>
                <a:gd name="connsiteX129" fmla="*/ 1211192 w 3197370"/>
                <a:gd name="connsiteY129" fmla="*/ 710026 h 1489872"/>
                <a:gd name="connsiteX130" fmla="*/ 1216129 w 3197370"/>
                <a:gd name="connsiteY130" fmla="*/ 703238 h 1489872"/>
                <a:gd name="connsiteX131" fmla="*/ 1217053 w 3197370"/>
                <a:gd name="connsiteY131" fmla="*/ 702003 h 1489872"/>
                <a:gd name="connsiteX132" fmla="*/ 1220344 w 3197370"/>
                <a:gd name="connsiteY132" fmla="*/ 697375 h 1489872"/>
                <a:gd name="connsiteX133" fmla="*/ 1220655 w 3197370"/>
                <a:gd name="connsiteY133" fmla="*/ 696964 h 1489872"/>
                <a:gd name="connsiteX134" fmla="*/ 1222916 w 3197370"/>
                <a:gd name="connsiteY134" fmla="*/ 693777 h 1489872"/>
                <a:gd name="connsiteX135" fmla="*/ 1223433 w 3197370"/>
                <a:gd name="connsiteY135" fmla="*/ 693056 h 1489872"/>
                <a:gd name="connsiteX136" fmla="*/ 1224151 w 3197370"/>
                <a:gd name="connsiteY136" fmla="*/ 692027 h 1489872"/>
                <a:gd name="connsiteX137" fmla="*/ 1225900 w 3197370"/>
                <a:gd name="connsiteY137" fmla="*/ 689455 h 1489872"/>
                <a:gd name="connsiteX138" fmla="*/ 1226417 w 3197370"/>
                <a:gd name="connsiteY138" fmla="*/ 688737 h 1489872"/>
                <a:gd name="connsiteX139" fmla="*/ 1229808 w 3197370"/>
                <a:gd name="connsiteY139" fmla="*/ 683798 h 1489872"/>
                <a:gd name="connsiteX140" fmla="*/ 1230119 w 3197370"/>
                <a:gd name="connsiteY140" fmla="*/ 683286 h 1489872"/>
                <a:gd name="connsiteX141" fmla="*/ 1234438 w 3197370"/>
                <a:gd name="connsiteY141" fmla="*/ 677218 h 1489872"/>
                <a:gd name="connsiteX142" fmla="*/ 1235775 w 3197370"/>
                <a:gd name="connsiteY142" fmla="*/ 675366 h 1489872"/>
                <a:gd name="connsiteX143" fmla="*/ 1241947 w 3197370"/>
                <a:gd name="connsiteY143" fmla="*/ 666932 h 1489872"/>
                <a:gd name="connsiteX144" fmla="*/ 1243184 w 3197370"/>
                <a:gd name="connsiteY144" fmla="*/ 665184 h 1489872"/>
                <a:gd name="connsiteX145" fmla="*/ 1249869 w 3197370"/>
                <a:gd name="connsiteY145" fmla="*/ 656132 h 1489872"/>
                <a:gd name="connsiteX146" fmla="*/ 1251516 w 3197370"/>
                <a:gd name="connsiteY146" fmla="*/ 653870 h 1489872"/>
                <a:gd name="connsiteX147" fmla="*/ 1260362 w 3197370"/>
                <a:gd name="connsiteY147" fmla="*/ 642146 h 1489872"/>
                <a:gd name="connsiteX148" fmla="*/ 1262522 w 3197370"/>
                <a:gd name="connsiteY148" fmla="*/ 639265 h 1489872"/>
                <a:gd name="connsiteX149" fmla="*/ 1271778 w 3197370"/>
                <a:gd name="connsiteY149" fmla="*/ 627333 h 1489872"/>
                <a:gd name="connsiteX150" fmla="*/ 1273526 w 3197370"/>
                <a:gd name="connsiteY150" fmla="*/ 625174 h 1489872"/>
                <a:gd name="connsiteX151" fmla="*/ 1285154 w 3197370"/>
                <a:gd name="connsiteY151" fmla="*/ 610468 h 1489872"/>
                <a:gd name="connsiteX152" fmla="*/ 1288033 w 3197370"/>
                <a:gd name="connsiteY152" fmla="*/ 606867 h 1489872"/>
                <a:gd name="connsiteX153" fmla="*/ 1300479 w 3197370"/>
                <a:gd name="connsiteY153" fmla="*/ 591542 h 1489872"/>
                <a:gd name="connsiteX154" fmla="*/ 1301610 w 3197370"/>
                <a:gd name="connsiteY154" fmla="*/ 590206 h 1489872"/>
                <a:gd name="connsiteX155" fmla="*/ 1316015 w 3197370"/>
                <a:gd name="connsiteY155" fmla="*/ 573031 h 1489872"/>
                <a:gd name="connsiteX156" fmla="*/ 1319718 w 3197370"/>
                <a:gd name="connsiteY156" fmla="*/ 568708 h 1489872"/>
                <a:gd name="connsiteX157" fmla="*/ 1335661 w 3197370"/>
                <a:gd name="connsiteY157" fmla="*/ 550196 h 1489872"/>
                <a:gd name="connsiteX158" fmla="*/ 1336796 w 3197370"/>
                <a:gd name="connsiteY158" fmla="*/ 548962 h 1489872"/>
                <a:gd name="connsiteX159" fmla="*/ 1352945 w 3197370"/>
                <a:gd name="connsiteY159" fmla="*/ 530655 h 1489872"/>
                <a:gd name="connsiteX160" fmla="*/ 1357164 w 3197370"/>
                <a:gd name="connsiteY160" fmla="*/ 525924 h 1489872"/>
                <a:gd name="connsiteX161" fmla="*/ 1375371 w 3197370"/>
                <a:gd name="connsiteY161" fmla="*/ 505868 h 1489872"/>
                <a:gd name="connsiteX162" fmla="*/ 1378356 w 3197370"/>
                <a:gd name="connsiteY162" fmla="*/ 502680 h 1489872"/>
                <a:gd name="connsiteX163" fmla="*/ 1395739 w 3197370"/>
                <a:gd name="connsiteY163" fmla="*/ 484165 h 1489872"/>
                <a:gd name="connsiteX164" fmla="*/ 1400160 w 3197370"/>
                <a:gd name="connsiteY164" fmla="*/ 479538 h 1489872"/>
                <a:gd name="connsiteX165" fmla="*/ 1420839 w 3197370"/>
                <a:gd name="connsiteY165" fmla="*/ 458248 h 1489872"/>
                <a:gd name="connsiteX166" fmla="*/ 1425054 w 3197370"/>
                <a:gd name="connsiteY166" fmla="*/ 453929 h 1489872"/>
                <a:gd name="connsiteX167" fmla="*/ 1444498 w 3197370"/>
                <a:gd name="connsiteY167" fmla="*/ 434590 h 1489872"/>
                <a:gd name="connsiteX168" fmla="*/ 1448717 w 3197370"/>
                <a:gd name="connsiteY168" fmla="*/ 430478 h 1489872"/>
                <a:gd name="connsiteX169" fmla="*/ 1471756 w 3197370"/>
                <a:gd name="connsiteY169" fmla="*/ 408366 h 1489872"/>
                <a:gd name="connsiteX170" fmla="*/ 1477106 w 3197370"/>
                <a:gd name="connsiteY170" fmla="*/ 403327 h 1489872"/>
                <a:gd name="connsiteX171" fmla="*/ 1499429 w 3197370"/>
                <a:gd name="connsiteY171" fmla="*/ 382757 h 1489872"/>
                <a:gd name="connsiteX172" fmla="*/ 1502517 w 3197370"/>
                <a:gd name="connsiteY172" fmla="*/ 379877 h 1489872"/>
                <a:gd name="connsiteX173" fmla="*/ 1528028 w 3197370"/>
                <a:gd name="connsiteY173" fmla="*/ 357247 h 1489872"/>
                <a:gd name="connsiteX174" fmla="*/ 1534302 w 3197370"/>
                <a:gd name="connsiteY174" fmla="*/ 351797 h 1489872"/>
                <a:gd name="connsiteX175" fmla="*/ 1561151 w 3197370"/>
                <a:gd name="connsiteY175" fmla="*/ 328962 h 1489872"/>
                <a:gd name="connsiteX176" fmla="*/ 1561562 w 3197370"/>
                <a:gd name="connsiteY176" fmla="*/ 328657 h 1489872"/>
                <a:gd name="connsiteX177" fmla="*/ 1582036 w 3197370"/>
                <a:gd name="connsiteY177" fmla="*/ 311890 h 1489872"/>
                <a:gd name="connsiteX178" fmla="*/ 1588310 w 3197370"/>
                <a:gd name="connsiteY178" fmla="*/ 306954 h 1489872"/>
                <a:gd name="connsiteX179" fmla="*/ 1600139 w 3197370"/>
                <a:gd name="connsiteY179" fmla="*/ 297595 h 1489872"/>
                <a:gd name="connsiteX180" fmla="*/ 1619482 w 3197370"/>
                <a:gd name="connsiteY180" fmla="*/ 282579 h 1489872"/>
                <a:gd name="connsiteX181" fmla="*/ 1631723 w 3197370"/>
                <a:gd name="connsiteY181" fmla="*/ 273218 h 1489872"/>
                <a:gd name="connsiteX182" fmla="*/ 1652296 w 3197370"/>
                <a:gd name="connsiteY182" fmla="*/ 257996 h 1489872"/>
                <a:gd name="connsiteX183" fmla="*/ 1664126 w 3197370"/>
                <a:gd name="connsiteY183" fmla="*/ 249356 h 1489872"/>
                <a:gd name="connsiteX184" fmla="*/ 1688713 w 3197370"/>
                <a:gd name="connsiteY184" fmla="*/ 232181 h 1489872"/>
                <a:gd name="connsiteX185" fmla="*/ 1697558 w 3197370"/>
                <a:gd name="connsiteY185" fmla="*/ 226112 h 1489872"/>
                <a:gd name="connsiteX186" fmla="*/ 1699206 w 3197370"/>
                <a:gd name="connsiteY186" fmla="*/ 224982 h 1489872"/>
                <a:gd name="connsiteX187" fmla="*/ 1706715 w 3197370"/>
                <a:gd name="connsiteY187" fmla="*/ 220045 h 1489872"/>
                <a:gd name="connsiteX188" fmla="*/ 1738806 w 3197370"/>
                <a:gd name="connsiteY188" fmla="*/ 199063 h 1489872"/>
                <a:gd name="connsiteX189" fmla="*/ 1753519 w 3197370"/>
                <a:gd name="connsiteY189" fmla="*/ 189911 h 1489872"/>
                <a:gd name="connsiteX190" fmla="*/ 1781602 w 3197370"/>
                <a:gd name="connsiteY190" fmla="*/ 172836 h 1489872"/>
                <a:gd name="connsiteX191" fmla="*/ 1789524 w 3197370"/>
                <a:gd name="connsiteY191" fmla="*/ 168003 h 1489872"/>
                <a:gd name="connsiteX192" fmla="*/ 1799710 w 3197370"/>
                <a:gd name="connsiteY192" fmla="*/ 162242 h 1489872"/>
                <a:gd name="connsiteX193" fmla="*/ 1819049 w 3197370"/>
                <a:gd name="connsiteY193" fmla="*/ 151342 h 1489872"/>
                <a:gd name="connsiteX194" fmla="*/ 1839416 w 3197370"/>
                <a:gd name="connsiteY194" fmla="*/ 140336 h 1489872"/>
                <a:gd name="connsiteX195" fmla="*/ 1859272 w 3197370"/>
                <a:gd name="connsiteY195" fmla="*/ 129947 h 1489872"/>
                <a:gd name="connsiteX196" fmla="*/ 1868941 w 3197370"/>
                <a:gd name="connsiteY196" fmla="*/ 124909 h 1489872"/>
                <a:gd name="connsiteX197" fmla="*/ 1882312 w 3197370"/>
                <a:gd name="connsiteY197" fmla="*/ 118428 h 1489872"/>
                <a:gd name="connsiteX198" fmla="*/ 1897125 w 3197370"/>
                <a:gd name="connsiteY198" fmla="*/ 111332 h 1489872"/>
                <a:gd name="connsiteX199" fmla="*/ 1923766 w 3197370"/>
                <a:gd name="connsiteY199" fmla="*/ 99195 h 1489872"/>
                <a:gd name="connsiteX200" fmla="*/ 1937142 w 3197370"/>
                <a:gd name="connsiteY200" fmla="*/ 93230 h 1489872"/>
                <a:gd name="connsiteX201" fmla="*/ 1941050 w 3197370"/>
                <a:gd name="connsiteY201" fmla="*/ 91482 h 1489872"/>
                <a:gd name="connsiteX202" fmla="*/ 1976130 w 3197370"/>
                <a:gd name="connsiteY202" fmla="*/ 77081 h 1489872"/>
                <a:gd name="connsiteX203" fmla="*/ 1983434 w 3197370"/>
                <a:gd name="connsiteY203" fmla="*/ 74306 h 1489872"/>
                <a:gd name="connsiteX204" fmla="*/ 2008122 w 3197370"/>
                <a:gd name="connsiteY204" fmla="*/ 64945 h 1489872"/>
                <a:gd name="connsiteX205" fmla="*/ 2022216 w 3197370"/>
                <a:gd name="connsiteY205" fmla="*/ 59906 h 1489872"/>
                <a:gd name="connsiteX206" fmla="*/ 2071285 w 3197370"/>
                <a:gd name="connsiteY206" fmla="*/ 44066 h 1489872"/>
                <a:gd name="connsiteX207" fmla="*/ 2071903 w 3197370"/>
                <a:gd name="connsiteY207" fmla="*/ 43861 h 1489872"/>
                <a:gd name="connsiteX208" fmla="*/ 2112946 w 3197370"/>
                <a:gd name="connsiteY208" fmla="*/ 32548 h 1489872"/>
                <a:gd name="connsiteX209" fmla="*/ 2122409 w 3197370"/>
                <a:gd name="connsiteY209" fmla="*/ 30182 h 1489872"/>
                <a:gd name="connsiteX210" fmla="*/ 2131977 w 3197370"/>
                <a:gd name="connsiteY210" fmla="*/ 27715 h 1489872"/>
                <a:gd name="connsiteX211" fmla="*/ 2162632 w 3197370"/>
                <a:gd name="connsiteY211" fmla="*/ 20924 h 1489872"/>
                <a:gd name="connsiteX212" fmla="*/ 2166746 w 3197370"/>
                <a:gd name="connsiteY212" fmla="*/ 20103 h 1489872"/>
                <a:gd name="connsiteX213" fmla="*/ 2189480 w 3197370"/>
                <a:gd name="connsiteY213" fmla="*/ 15680 h 1489872"/>
                <a:gd name="connsiteX214" fmla="*/ 2203061 w 3197370"/>
                <a:gd name="connsiteY214" fmla="*/ 13417 h 1489872"/>
                <a:gd name="connsiteX215" fmla="*/ 2211396 w 3197370"/>
                <a:gd name="connsiteY215" fmla="*/ 12081 h 1489872"/>
                <a:gd name="connsiteX216" fmla="*/ 2245034 w 3197370"/>
                <a:gd name="connsiteY216" fmla="*/ 7247 h 1489872"/>
                <a:gd name="connsiteX217" fmla="*/ 2248941 w 3197370"/>
                <a:gd name="connsiteY217" fmla="*/ 6836 h 1489872"/>
                <a:gd name="connsiteX218" fmla="*/ 2256039 w 3197370"/>
                <a:gd name="connsiteY218" fmla="*/ 6012 h 1489872"/>
                <a:gd name="connsiteX219" fmla="*/ 2288237 w 3197370"/>
                <a:gd name="connsiteY219" fmla="*/ 2925 h 1489872"/>
                <a:gd name="connsiteX220" fmla="*/ 2295233 w 3197370"/>
                <a:gd name="connsiteY220" fmla="*/ 2411 h 1489872"/>
                <a:gd name="connsiteX221" fmla="*/ 2299040 w 3197370"/>
                <a:gd name="connsiteY221" fmla="*/ 2104 h 1489872"/>
                <a:gd name="connsiteX222" fmla="*/ 2330514 w 3197370"/>
                <a:gd name="connsiteY222" fmla="*/ 561 h 1489872"/>
                <a:gd name="connsiteX223" fmla="*/ 2338229 w 3197370"/>
                <a:gd name="connsiteY223" fmla="*/ 355 h 1489872"/>
                <a:gd name="connsiteX224" fmla="*/ 2352017 w 3197370"/>
                <a:gd name="connsiteY224" fmla="*/ 45 h 1489872"/>
                <a:gd name="connsiteX0" fmla="*/ 2352017 w 3200820"/>
                <a:gd name="connsiteY0" fmla="*/ 45 h 1489872"/>
                <a:gd name="connsiteX1" fmla="*/ 2367035 w 3200820"/>
                <a:gd name="connsiteY1" fmla="*/ 45 h 1489872"/>
                <a:gd name="connsiteX2" fmla="*/ 2374546 w 3200820"/>
                <a:gd name="connsiteY2" fmla="*/ 45 h 1489872"/>
                <a:gd name="connsiteX3" fmla="*/ 2404170 w 3200820"/>
                <a:gd name="connsiteY3" fmla="*/ 972 h 1489872"/>
                <a:gd name="connsiteX4" fmla="*/ 2406330 w 3200820"/>
                <a:gd name="connsiteY4" fmla="*/ 1178 h 1489872"/>
                <a:gd name="connsiteX5" fmla="*/ 2452003 w 3200820"/>
                <a:gd name="connsiteY5" fmla="*/ 4882 h 1489872"/>
                <a:gd name="connsiteX6" fmla="*/ 2455917 w 3200820"/>
                <a:gd name="connsiteY6" fmla="*/ 5188 h 1489872"/>
                <a:gd name="connsiteX7" fmla="*/ 2475461 w 3200820"/>
                <a:gd name="connsiteY7" fmla="*/ 7657 h 1489872"/>
                <a:gd name="connsiteX8" fmla="*/ 2480911 w 3200820"/>
                <a:gd name="connsiteY8" fmla="*/ 8377 h 1489872"/>
                <a:gd name="connsiteX9" fmla="*/ 2507451 w 3200820"/>
                <a:gd name="connsiteY9" fmla="*/ 12493 h 1489872"/>
                <a:gd name="connsiteX10" fmla="*/ 2510436 w 3200820"/>
                <a:gd name="connsiteY10" fmla="*/ 13109 h 1489872"/>
                <a:gd name="connsiteX11" fmla="*/ 2519694 w 3200820"/>
                <a:gd name="connsiteY11" fmla="*/ 14858 h 1489872"/>
                <a:gd name="connsiteX12" fmla="*/ 2539755 w 3200820"/>
                <a:gd name="connsiteY12" fmla="*/ 18868 h 1489872"/>
                <a:gd name="connsiteX13" fmla="*/ 2550042 w 3200820"/>
                <a:gd name="connsiteY13" fmla="*/ 21131 h 1489872"/>
                <a:gd name="connsiteX14" fmla="*/ 2558786 w 3200820"/>
                <a:gd name="connsiteY14" fmla="*/ 23085 h 1489872"/>
                <a:gd name="connsiteX15" fmla="*/ 2567320 w 3200820"/>
                <a:gd name="connsiteY15" fmla="*/ 25246 h 1489872"/>
                <a:gd name="connsiteX16" fmla="*/ 2578948 w 3200820"/>
                <a:gd name="connsiteY16" fmla="*/ 28228 h 1489872"/>
                <a:gd name="connsiteX17" fmla="*/ 2594891 w 3200820"/>
                <a:gd name="connsiteY17" fmla="*/ 32651 h 1489872"/>
                <a:gd name="connsiteX18" fmla="*/ 2605590 w 3200820"/>
                <a:gd name="connsiteY18" fmla="*/ 35738 h 1489872"/>
                <a:gd name="connsiteX19" fmla="*/ 2609703 w 3200820"/>
                <a:gd name="connsiteY19" fmla="*/ 36970 h 1489872"/>
                <a:gd name="connsiteX20" fmla="*/ 2628529 w 3200820"/>
                <a:gd name="connsiteY20" fmla="*/ 43040 h 1489872"/>
                <a:gd name="connsiteX21" fmla="*/ 3132285 w 3200820"/>
                <a:gd name="connsiteY21" fmla="*/ 212640 h 1489872"/>
                <a:gd name="connsiteX22" fmla="*/ 3109341 w 3200820"/>
                <a:gd name="connsiteY22" fmla="*/ 205339 h 1489872"/>
                <a:gd name="connsiteX23" fmla="*/ 3098647 w 3200820"/>
                <a:gd name="connsiteY23" fmla="*/ 202252 h 1489872"/>
                <a:gd name="connsiteX24" fmla="*/ 3082700 w 3200820"/>
                <a:gd name="connsiteY24" fmla="*/ 197828 h 1489872"/>
                <a:gd name="connsiteX25" fmla="*/ 3071076 w 3200820"/>
                <a:gd name="connsiteY25" fmla="*/ 194847 h 1489872"/>
                <a:gd name="connsiteX26" fmla="*/ 3053792 w 3200820"/>
                <a:gd name="connsiteY26" fmla="*/ 190732 h 1489872"/>
                <a:gd name="connsiteX27" fmla="*/ 3043506 w 3200820"/>
                <a:gd name="connsiteY27" fmla="*/ 188469 h 1489872"/>
                <a:gd name="connsiteX28" fmla="*/ 3023449 w 3200820"/>
                <a:gd name="connsiteY28" fmla="*/ 184460 h 1489872"/>
                <a:gd name="connsiteX29" fmla="*/ 3014187 w 3200820"/>
                <a:gd name="connsiteY29" fmla="*/ 182709 h 1489872"/>
                <a:gd name="connsiteX30" fmla="*/ 2984667 w 3200820"/>
                <a:gd name="connsiteY30" fmla="*/ 177979 h 1489872"/>
                <a:gd name="connsiteX31" fmla="*/ 2979317 w 3200820"/>
                <a:gd name="connsiteY31" fmla="*/ 177258 h 1489872"/>
                <a:gd name="connsiteX32" fmla="*/ 3197370 w 3200820"/>
                <a:gd name="connsiteY32" fmla="*/ 262045 h 1489872"/>
                <a:gd name="connsiteX33" fmla="*/ 2780426 w 3200820"/>
                <a:gd name="connsiteY33" fmla="*/ 207411 h 1489872"/>
                <a:gd name="connsiteX34" fmla="*/ 2547513 w 3200820"/>
                <a:gd name="connsiteY34" fmla="*/ 264921 h 1489872"/>
                <a:gd name="connsiteX35" fmla="*/ 2305973 w 3200820"/>
                <a:gd name="connsiteY35" fmla="*/ 377064 h 1489872"/>
                <a:gd name="connsiteX36" fmla="*/ 2090313 w 3200820"/>
                <a:gd name="connsiteY36" fmla="*/ 538091 h 1489872"/>
                <a:gd name="connsiteX37" fmla="*/ 1897656 w 3200820"/>
                <a:gd name="connsiteY37" fmla="*/ 716370 h 1489872"/>
                <a:gd name="connsiteX38" fmla="*/ 1733755 w 3200820"/>
                <a:gd name="connsiteY38" fmla="*/ 943532 h 1489872"/>
                <a:gd name="connsiteX39" fmla="*/ 1463460 w 3200820"/>
                <a:gd name="connsiteY39" fmla="*/ 1199449 h 1489872"/>
                <a:gd name="connsiteX40" fmla="*/ 1253551 w 3200820"/>
                <a:gd name="connsiteY40" fmla="*/ 1363351 h 1489872"/>
                <a:gd name="connsiteX41" fmla="*/ 948751 w 3200820"/>
                <a:gd name="connsiteY41" fmla="*/ 1463993 h 1489872"/>
                <a:gd name="connsiteX42" fmla="*/ 761845 w 3200820"/>
                <a:gd name="connsiteY42" fmla="*/ 1489872 h 1489872"/>
                <a:gd name="connsiteX43" fmla="*/ 528932 w 3200820"/>
                <a:gd name="connsiteY43" fmla="*/ 1449615 h 1489872"/>
                <a:gd name="connsiteX44" fmla="*/ 402411 w 3200820"/>
                <a:gd name="connsiteY44" fmla="*/ 1397857 h 1489872"/>
                <a:gd name="connsiteX45" fmla="*/ 302563 w 3200820"/>
                <a:gd name="connsiteY45" fmla="*/ 1348875 h 1489872"/>
                <a:gd name="connsiteX46" fmla="*/ 0 w 3200820"/>
                <a:gd name="connsiteY46" fmla="*/ 1247010 h 1489872"/>
                <a:gd name="connsiteX47" fmla="*/ 20061 w 3200820"/>
                <a:gd name="connsiteY47" fmla="*/ 1253388 h 1489872"/>
                <a:gd name="connsiteX48" fmla="*/ 29730 w 3200820"/>
                <a:gd name="connsiteY48" fmla="*/ 1256165 h 1489872"/>
                <a:gd name="connsiteX49" fmla="*/ 43514 w 3200820"/>
                <a:gd name="connsiteY49" fmla="*/ 1259969 h 1489872"/>
                <a:gd name="connsiteX50" fmla="*/ 54006 w 3200820"/>
                <a:gd name="connsiteY50" fmla="*/ 1262643 h 1489872"/>
                <a:gd name="connsiteX51" fmla="*/ 68820 w 3200820"/>
                <a:gd name="connsiteY51" fmla="*/ 1266244 h 1489872"/>
                <a:gd name="connsiteX52" fmla="*/ 78182 w 3200820"/>
                <a:gd name="connsiteY52" fmla="*/ 1268301 h 1489872"/>
                <a:gd name="connsiteX53" fmla="*/ 94949 w 3200820"/>
                <a:gd name="connsiteY53" fmla="*/ 1271695 h 1489872"/>
                <a:gd name="connsiteX54" fmla="*/ 104106 w 3200820"/>
                <a:gd name="connsiteY54" fmla="*/ 1273443 h 1489872"/>
                <a:gd name="connsiteX55" fmla="*/ 129411 w 3200820"/>
                <a:gd name="connsiteY55" fmla="*/ 1277559 h 1489872"/>
                <a:gd name="connsiteX56" fmla="*/ 130235 w 3200820"/>
                <a:gd name="connsiteY56" fmla="*/ 1277662 h 1489872"/>
                <a:gd name="connsiteX57" fmla="*/ 156258 w 3200820"/>
                <a:gd name="connsiteY57" fmla="*/ 1280849 h 1489872"/>
                <a:gd name="connsiteX58" fmla="*/ 196688 w 3200820"/>
                <a:gd name="connsiteY58" fmla="*/ 1284037 h 1489872"/>
                <a:gd name="connsiteX59" fmla="*/ 206457 w 3200820"/>
                <a:gd name="connsiteY59" fmla="*/ 1284448 h 1489872"/>
                <a:gd name="connsiteX60" fmla="*/ 238661 w 3200820"/>
                <a:gd name="connsiteY60" fmla="*/ 1285067 h 1489872"/>
                <a:gd name="connsiteX61" fmla="*/ 251001 w 3200820"/>
                <a:gd name="connsiteY61" fmla="*/ 1285067 h 1489872"/>
                <a:gd name="connsiteX62" fmla="*/ 287524 w 3200820"/>
                <a:gd name="connsiteY62" fmla="*/ 1283729 h 1489872"/>
                <a:gd name="connsiteX63" fmla="*/ 293486 w 3200820"/>
                <a:gd name="connsiteY63" fmla="*/ 1283419 h 1489872"/>
                <a:gd name="connsiteX64" fmla="*/ 336387 w 3200820"/>
                <a:gd name="connsiteY64" fmla="*/ 1279307 h 1489872"/>
                <a:gd name="connsiteX65" fmla="*/ 367554 w 3200820"/>
                <a:gd name="connsiteY65" fmla="*/ 1275091 h 1489872"/>
                <a:gd name="connsiteX66" fmla="*/ 373727 w 3200820"/>
                <a:gd name="connsiteY66" fmla="*/ 1274061 h 1489872"/>
                <a:gd name="connsiteX67" fmla="*/ 404895 w 3200820"/>
                <a:gd name="connsiteY67" fmla="*/ 1268404 h 1489872"/>
                <a:gd name="connsiteX68" fmla="*/ 410349 w 3200820"/>
                <a:gd name="connsiteY68" fmla="*/ 1267376 h 1489872"/>
                <a:gd name="connsiteX69" fmla="*/ 445425 w 3200820"/>
                <a:gd name="connsiteY69" fmla="*/ 1259353 h 1489872"/>
                <a:gd name="connsiteX70" fmla="*/ 453451 w 3200820"/>
                <a:gd name="connsiteY70" fmla="*/ 1257294 h 1489872"/>
                <a:gd name="connsiteX71" fmla="*/ 490380 w 3200820"/>
                <a:gd name="connsiteY71" fmla="*/ 1247113 h 1489872"/>
                <a:gd name="connsiteX72" fmla="*/ 533070 w 3200820"/>
                <a:gd name="connsiteY72" fmla="*/ 1233333 h 1489872"/>
                <a:gd name="connsiteX73" fmla="*/ 567225 w 3200820"/>
                <a:gd name="connsiteY73" fmla="*/ 1220683 h 1489872"/>
                <a:gd name="connsiteX74" fmla="*/ 572987 w 3200820"/>
                <a:gd name="connsiteY74" fmla="*/ 1218522 h 1489872"/>
                <a:gd name="connsiteX75" fmla="*/ 606832 w 3200820"/>
                <a:gd name="connsiteY75" fmla="*/ 1204534 h 1489872"/>
                <a:gd name="connsiteX76" fmla="*/ 618661 w 3200820"/>
                <a:gd name="connsiteY76" fmla="*/ 1199288 h 1489872"/>
                <a:gd name="connsiteX77" fmla="*/ 641601 w 3200820"/>
                <a:gd name="connsiteY77" fmla="*/ 1188797 h 1489872"/>
                <a:gd name="connsiteX78" fmla="*/ 654559 w 3200820"/>
                <a:gd name="connsiteY78" fmla="*/ 1182525 h 1489872"/>
                <a:gd name="connsiteX79" fmla="*/ 674415 w 3200820"/>
                <a:gd name="connsiteY79" fmla="*/ 1172648 h 1489872"/>
                <a:gd name="connsiteX80" fmla="*/ 691800 w 3200820"/>
                <a:gd name="connsiteY80" fmla="*/ 1163599 h 1489872"/>
                <a:gd name="connsiteX81" fmla="*/ 709596 w 3200820"/>
                <a:gd name="connsiteY81" fmla="*/ 1154036 h 1489872"/>
                <a:gd name="connsiteX82" fmla="*/ 726569 w 3200820"/>
                <a:gd name="connsiteY82" fmla="*/ 1144570 h 1489872"/>
                <a:gd name="connsiteX83" fmla="*/ 742311 w 3200820"/>
                <a:gd name="connsiteY83" fmla="*/ 1135418 h 1489872"/>
                <a:gd name="connsiteX84" fmla="*/ 767099 w 3200820"/>
                <a:gd name="connsiteY84" fmla="*/ 1120402 h 1489872"/>
                <a:gd name="connsiteX85" fmla="*/ 779857 w 3200820"/>
                <a:gd name="connsiteY85" fmla="*/ 1112483 h 1489872"/>
                <a:gd name="connsiteX86" fmla="*/ 808146 w 3200820"/>
                <a:gd name="connsiteY86" fmla="*/ 1093969 h 1489872"/>
                <a:gd name="connsiteX87" fmla="*/ 816068 w 3200820"/>
                <a:gd name="connsiteY87" fmla="*/ 1088723 h 1489872"/>
                <a:gd name="connsiteX88" fmla="*/ 824195 w 3200820"/>
                <a:gd name="connsiteY88" fmla="*/ 1083066 h 1489872"/>
                <a:gd name="connsiteX89" fmla="*/ 845387 w 3200820"/>
                <a:gd name="connsiteY89" fmla="*/ 1068257 h 1489872"/>
                <a:gd name="connsiteX90" fmla="*/ 855980 w 3200820"/>
                <a:gd name="connsiteY90" fmla="*/ 1060543 h 1489872"/>
                <a:gd name="connsiteX91" fmla="*/ 873776 w 3200820"/>
                <a:gd name="connsiteY91" fmla="*/ 1047377 h 1489872"/>
                <a:gd name="connsiteX92" fmla="*/ 884781 w 3200820"/>
                <a:gd name="connsiteY92" fmla="*/ 1039045 h 1489872"/>
                <a:gd name="connsiteX93" fmla="*/ 901447 w 3200820"/>
                <a:gd name="connsiteY93" fmla="*/ 1026190 h 1489872"/>
                <a:gd name="connsiteX94" fmla="*/ 912146 w 3200820"/>
                <a:gd name="connsiteY94" fmla="*/ 1017757 h 1489872"/>
                <a:gd name="connsiteX95" fmla="*/ 933337 w 3200820"/>
                <a:gd name="connsiteY95" fmla="*/ 1000476 h 1489872"/>
                <a:gd name="connsiteX96" fmla="*/ 935292 w 3200820"/>
                <a:gd name="connsiteY96" fmla="*/ 998831 h 1489872"/>
                <a:gd name="connsiteX97" fmla="*/ 958954 w 3200820"/>
                <a:gd name="connsiteY97" fmla="*/ 978776 h 1489872"/>
                <a:gd name="connsiteX98" fmla="*/ 964304 w 3200820"/>
                <a:gd name="connsiteY98" fmla="*/ 974149 h 1489872"/>
                <a:gd name="connsiteX99" fmla="*/ 986832 w 3200820"/>
                <a:gd name="connsiteY99" fmla="*/ 954194 h 1489872"/>
                <a:gd name="connsiteX100" fmla="*/ 987857 w 3200820"/>
                <a:gd name="connsiteY100" fmla="*/ 953270 h 1489872"/>
                <a:gd name="connsiteX101" fmla="*/ 1008742 w 3200820"/>
                <a:gd name="connsiteY101" fmla="*/ 934139 h 1489872"/>
                <a:gd name="connsiteX102" fmla="*/ 1013474 w 3200820"/>
                <a:gd name="connsiteY102" fmla="*/ 929717 h 1489872"/>
                <a:gd name="connsiteX103" fmla="*/ 1033742 w 3200820"/>
                <a:gd name="connsiteY103" fmla="*/ 910379 h 1489872"/>
                <a:gd name="connsiteX104" fmla="*/ 1036619 w 3200820"/>
                <a:gd name="connsiteY104" fmla="*/ 907601 h 1489872"/>
                <a:gd name="connsiteX105" fmla="*/ 1054004 w 3200820"/>
                <a:gd name="connsiteY105" fmla="*/ 890426 h 1489872"/>
                <a:gd name="connsiteX106" fmla="*/ 1057811 w 3200820"/>
                <a:gd name="connsiteY106" fmla="*/ 886623 h 1489872"/>
                <a:gd name="connsiteX107" fmla="*/ 1075914 w 3200820"/>
                <a:gd name="connsiteY107" fmla="*/ 868108 h 1489872"/>
                <a:gd name="connsiteX108" fmla="*/ 1079309 w 3200820"/>
                <a:gd name="connsiteY108" fmla="*/ 864612 h 1489872"/>
                <a:gd name="connsiteX109" fmla="*/ 1094534 w 3200820"/>
                <a:gd name="connsiteY109" fmla="*/ 848566 h 1489872"/>
                <a:gd name="connsiteX110" fmla="*/ 1097311 w 3200820"/>
                <a:gd name="connsiteY110" fmla="*/ 845585 h 1489872"/>
                <a:gd name="connsiteX111" fmla="*/ 1113259 w 3200820"/>
                <a:gd name="connsiteY111" fmla="*/ 828304 h 1489872"/>
                <a:gd name="connsiteX112" fmla="*/ 1116650 w 3200820"/>
                <a:gd name="connsiteY112" fmla="*/ 824500 h 1489872"/>
                <a:gd name="connsiteX113" fmla="*/ 1130127 w 3200820"/>
                <a:gd name="connsiteY113" fmla="*/ 809381 h 1489872"/>
                <a:gd name="connsiteX114" fmla="*/ 1131775 w 3200820"/>
                <a:gd name="connsiteY114" fmla="*/ 807528 h 1489872"/>
                <a:gd name="connsiteX115" fmla="*/ 1145456 w 3200820"/>
                <a:gd name="connsiteY115" fmla="*/ 791792 h 1489872"/>
                <a:gd name="connsiteX116" fmla="*/ 1148540 w 3200820"/>
                <a:gd name="connsiteY116" fmla="*/ 788194 h 1489872"/>
                <a:gd name="connsiteX117" fmla="*/ 1160988 w 3200820"/>
                <a:gd name="connsiteY117" fmla="*/ 773486 h 1489872"/>
                <a:gd name="connsiteX118" fmla="*/ 1161605 w 3200820"/>
                <a:gd name="connsiteY118" fmla="*/ 772767 h 1489872"/>
                <a:gd name="connsiteX119" fmla="*/ 1172511 w 3200820"/>
                <a:gd name="connsiteY119" fmla="*/ 759498 h 1489872"/>
                <a:gd name="connsiteX120" fmla="*/ 1175082 w 3200820"/>
                <a:gd name="connsiteY120" fmla="*/ 756308 h 1489872"/>
                <a:gd name="connsiteX121" fmla="*/ 1184957 w 3200820"/>
                <a:gd name="connsiteY121" fmla="*/ 743968 h 1489872"/>
                <a:gd name="connsiteX122" fmla="*/ 1186088 w 3200820"/>
                <a:gd name="connsiteY122" fmla="*/ 742528 h 1489872"/>
                <a:gd name="connsiteX123" fmla="*/ 1194114 w 3200820"/>
                <a:gd name="connsiteY123" fmla="*/ 732347 h 1489872"/>
                <a:gd name="connsiteX124" fmla="*/ 1195962 w 3200820"/>
                <a:gd name="connsiteY124" fmla="*/ 729981 h 1489872"/>
                <a:gd name="connsiteX125" fmla="*/ 1203372 w 3200820"/>
                <a:gd name="connsiteY125" fmla="*/ 720414 h 1489872"/>
                <a:gd name="connsiteX126" fmla="*/ 1204708 w 3200820"/>
                <a:gd name="connsiteY126" fmla="*/ 718667 h 1489872"/>
                <a:gd name="connsiteX127" fmla="*/ 1210262 w 3200820"/>
                <a:gd name="connsiteY127" fmla="*/ 711261 h 1489872"/>
                <a:gd name="connsiteX128" fmla="*/ 1211192 w 3200820"/>
                <a:gd name="connsiteY128" fmla="*/ 710026 h 1489872"/>
                <a:gd name="connsiteX129" fmla="*/ 1216129 w 3200820"/>
                <a:gd name="connsiteY129" fmla="*/ 703238 h 1489872"/>
                <a:gd name="connsiteX130" fmla="*/ 1217053 w 3200820"/>
                <a:gd name="connsiteY130" fmla="*/ 702003 h 1489872"/>
                <a:gd name="connsiteX131" fmla="*/ 1220344 w 3200820"/>
                <a:gd name="connsiteY131" fmla="*/ 697375 h 1489872"/>
                <a:gd name="connsiteX132" fmla="*/ 1220655 w 3200820"/>
                <a:gd name="connsiteY132" fmla="*/ 696964 h 1489872"/>
                <a:gd name="connsiteX133" fmla="*/ 1222916 w 3200820"/>
                <a:gd name="connsiteY133" fmla="*/ 693777 h 1489872"/>
                <a:gd name="connsiteX134" fmla="*/ 1223433 w 3200820"/>
                <a:gd name="connsiteY134" fmla="*/ 693056 h 1489872"/>
                <a:gd name="connsiteX135" fmla="*/ 1224151 w 3200820"/>
                <a:gd name="connsiteY135" fmla="*/ 692027 h 1489872"/>
                <a:gd name="connsiteX136" fmla="*/ 1225900 w 3200820"/>
                <a:gd name="connsiteY136" fmla="*/ 689455 h 1489872"/>
                <a:gd name="connsiteX137" fmla="*/ 1226417 w 3200820"/>
                <a:gd name="connsiteY137" fmla="*/ 688737 h 1489872"/>
                <a:gd name="connsiteX138" fmla="*/ 1229808 w 3200820"/>
                <a:gd name="connsiteY138" fmla="*/ 683798 h 1489872"/>
                <a:gd name="connsiteX139" fmla="*/ 1230119 w 3200820"/>
                <a:gd name="connsiteY139" fmla="*/ 683286 h 1489872"/>
                <a:gd name="connsiteX140" fmla="*/ 1234438 w 3200820"/>
                <a:gd name="connsiteY140" fmla="*/ 677218 h 1489872"/>
                <a:gd name="connsiteX141" fmla="*/ 1235775 w 3200820"/>
                <a:gd name="connsiteY141" fmla="*/ 675366 h 1489872"/>
                <a:gd name="connsiteX142" fmla="*/ 1241947 w 3200820"/>
                <a:gd name="connsiteY142" fmla="*/ 666932 h 1489872"/>
                <a:gd name="connsiteX143" fmla="*/ 1243184 w 3200820"/>
                <a:gd name="connsiteY143" fmla="*/ 665184 h 1489872"/>
                <a:gd name="connsiteX144" fmla="*/ 1249869 w 3200820"/>
                <a:gd name="connsiteY144" fmla="*/ 656132 h 1489872"/>
                <a:gd name="connsiteX145" fmla="*/ 1251516 w 3200820"/>
                <a:gd name="connsiteY145" fmla="*/ 653870 h 1489872"/>
                <a:gd name="connsiteX146" fmla="*/ 1260362 w 3200820"/>
                <a:gd name="connsiteY146" fmla="*/ 642146 h 1489872"/>
                <a:gd name="connsiteX147" fmla="*/ 1262522 w 3200820"/>
                <a:gd name="connsiteY147" fmla="*/ 639265 h 1489872"/>
                <a:gd name="connsiteX148" fmla="*/ 1271778 w 3200820"/>
                <a:gd name="connsiteY148" fmla="*/ 627333 h 1489872"/>
                <a:gd name="connsiteX149" fmla="*/ 1273526 w 3200820"/>
                <a:gd name="connsiteY149" fmla="*/ 625174 h 1489872"/>
                <a:gd name="connsiteX150" fmla="*/ 1285154 w 3200820"/>
                <a:gd name="connsiteY150" fmla="*/ 610468 h 1489872"/>
                <a:gd name="connsiteX151" fmla="*/ 1288033 w 3200820"/>
                <a:gd name="connsiteY151" fmla="*/ 606867 h 1489872"/>
                <a:gd name="connsiteX152" fmla="*/ 1300479 w 3200820"/>
                <a:gd name="connsiteY152" fmla="*/ 591542 h 1489872"/>
                <a:gd name="connsiteX153" fmla="*/ 1301610 w 3200820"/>
                <a:gd name="connsiteY153" fmla="*/ 590206 h 1489872"/>
                <a:gd name="connsiteX154" fmla="*/ 1316015 w 3200820"/>
                <a:gd name="connsiteY154" fmla="*/ 573031 h 1489872"/>
                <a:gd name="connsiteX155" fmla="*/ 1319718 w 3200820"/>
                <a:gd name="connsiteY155" fmla="*/ 568708 h 1489872"/>
                <a:gd name="connsiteX156" fmla="*/ 1335661 w 3200820"/>
                <a:gd name="connsiteY156" fmla="*/ 550196 h 1489872"/>
                <a:gd name="connsiteX157" fmla="*/ 1336796 w 3200820"/>
                <a:gd name="connsiteY157" fmla="*/ 548962 h 1489872"/>
                <a:gd name="connsiteX158" fmla="*/ 1352945 w 3200820"/>
                <a:gd name="connsiteY158" fmla="*/ 530655 h 1489872"/>
                <a:gd name="connsiteX159" fmla="*/ 1357164 w 3200820"/>
                <a:gd name="connsiteY159" fmla="*/ 525924 h 1489872"/>
                <a:gd name="connsiteX160" fmla="*/ 1375371 w 3200820"/>
                <a:gd name="connsiteY160" fmla="*/ 505868 h 1489872"/>
                <a:gd name="connsiteX161" fmla="*/ 1378356 w 3200820"/>
                <a:gd name="connsiteY161" fmla="*/ 502680 h 1489872"/>
                <a:gd name="connsiteX162" fmla="*/ 1395739 w 3200820"/>
                <a:gd name="connsiteY162" fmla="*/ 484165 h 1489872"/>
                <a:gd name="connsiteX163" fmla="*/ 1400160 w 3200820"/>
                <a:gd name="connsiteY163" fmla="*/ 479538 h 1489872"/>
                <a:gd name="connsiteX164" fmla="*/ 1420839 w 3200820"/>
                <a:gd name="connsiteY164" fmla="*/ 458248 h 1489872"/>
                <a:gd name="connsiteX165" fmla="*/ 1425054 w 3200820"/>
                <a:gd name="connsiteY165" fmla="*/ 453929 h 1489872"/>
                <a:gd name="connsiteX166" fmla="*/ 1444498 w 3200820"/>
                <a:gd name="connsiteY166" fmla="*/ 434590 h 1489872"/>
                <a:gd name="connsiteX167" fmla="*/ 1448717 w 3200820"/>
                <a:gd name="connsiteY167" fmla="*/ 430478 h 1489872"/>
                <a:gd name="connsiteX168" fmla="*/ 1471756 w 3200820"/>
                <a:gd name="connsiteY168" fmla="*/ 408366 h 1489872"/>
                <a:gd name="connsiteX169" fmla="*/ 1477106 w 3200820"/>
                <a:gd name="connsiteY169" fmla="*/ 403327 h 1489872"/>
                <a:gd name="connsiteX170" fmla="*/ 1499429 w 3200820"/>
                <a:gd name="connsiteY170" fmla="*/ 382757 h 1489872"/>
                <a:gd name="connsiteX171" fmla="*/ 1502517 w 3200820"/>
                <a:gd name="connsiteY171" fmla="*/ 379877 h 1489872"/>
                <a:gd name="connsiteX172" fmla="*/ 1528028 w 3200820"/>
                <a:gd name="connsiteY172" fmla="*/ 357247 h 1489872"/>
                <a:gd name="connsiteX173" fmla="*/ 1534302 w 3200820"/>
                <a:gd name="connsiteY173" fmla="*/ 351797 h 1489872"/>
                <a:gd name="connsiteX174" fmla="*/ 1561151 w 3200820"/>
                <a:gd name="connsiteY174" fmla="*/ 328962 h 1489872"/>
                <a:gd name="connsiteX175" fmla="*/ 1561562 w 3200820"/>
                <a:gd name="connsiteY175" fmla="*/ 328657 h 1489872"/>
                <a:gd name="connsiteX176" fmla="*/ 1582036 w 3200820"/>
                <a:gd name="connsiteY176" fmla="*/ 311890 h 1489872"/>
                <a:gd name="connsiteX177" fmla="*/ 1588310 w 3200820"/>
                <a:gd name="connsiteY177" fmla="*/ 306954 h 1489872"/>
                <a:gd name="connsiteX178" fmla="*/ 1600139 w 3200820"/>
                <a:gd name="connsiteY178" fmla="*/ 297595 h 1489872"/>
                <a:gd name="connsiteX179" fmla="*/ 1619482 w 3200820"/>
                <a:gd name="connsiteY179" fmla="*/ 282579 h 1489872"/>
                <a:gd name="connsiteX180" fmla="*/ 1631723 w 3200820"/>
                <a:gd name="connsiteY180" fmla="*/ 273218 h 1489872"/>
                <a:gd name="connsiteX181" fmla="*/ 1652296 w 3200820"/>
                <a:gd name="connsiteY181" fmla="*/ 257996 h 1489872"/>
                <a:gd name="connsiteX182" fmla="*/ 1664126 w 3200820"/>
                <a:gd name="connsiteY182" fmla="*/ 249356 h 1489872"/>
                <a:gd name="connsiteX183" fmla="*/ 1688713 w 3200820"/>
                <a:gd name="connsiteY183" fmla="*/ 232181 h 1489872"/>
                <a:gd name="connsiteX184" fmla="*/ 1697558 w 3200820"/>
                <a:gd name="connsiteY184" fmla="*/ 226112 h 1489872"/>
                <a:gd name="connsiteX185" fmla="*/ 1699206 w 3200820"/>
                <a:gd name="connsiteY185" fmla="*/ 224982 h 1489872"/>
                <a:gd name="connsiteX186" fmla="*/ 1706715 w 3200820"/>
                <a:gd name="connsiteY186" fmla="*/ 220045 h 1489872"/>
                <a:gd name="connsiteX187" fmla="*/ 1738806 w 3200820"/>
                <a:gd name="connsiteY187" fmla="*/ 199063 h 1489872"/>
                <a:gd name="connsiteX188" fmla="*/ 1753519 w 3200820"/>
                <a:gd name="connsiteY188" fmla="*/ 189911 h 1489872"/>
                <a:gd name="connsiteX189" fmla="*/ 1781602 w 3200820"/>
                <a:gd name="connsiteY189" fmla="*/ 172836 h 1489872"/>
                <a:gd name="connsiteX190" fmla="*/ 1789524 w 3200820"/>
                <a:gd name="connsiteY190" fmla="*/ 168003 h 1489872"/>
                <a:gd name="connsiteX191" fmla="*/ 1799710 w 3200820"/>
                <a:gd name="connsiteY191" fmla="*/ 162242 h 1489872"/>
                <a:gd name="connsiteX192" fmla="*/ 1819049 w 3200820"/>
                <a:gd name="connsiteY192" fmla="*/ 151342 h 1489872"/>
                <a:gd name="connsiteX193" fmla="*/ 1839416 w 3200820"/>
                <a:gd name="connsiteY193" fmla="*/ 140336 h 1489872"/>
                <a:gd name="connsiteX194" fmla="*/ 1859272 w 3200820"/>
                <a:gd name="connsiteY194" fmla="*/ 129947 h 1489872"/>
                <a:gd name="connsiteX195" fmla="*/ 1868941 w 3200820"/>
                <a:gd name="connsiteY195" fmla="*/ 124909 h 1489872"/>
                <a:gd name="connsiteX196" fmla="*/ 1882312 w 3200820"/>
                <a:gd name="connsiteY196" fmla="*/ 118428 h 1489872"/>
                <a:gd name="connsiteX197" fmla="*/ 1897125 w 3200820"/>
                <a:gd name="connsiteY197" fmla="*/ 111332 h 1489872"/>
                <a:gd name="connsiteX198" fmla="*/ 1923766 w 3200820"/>
                <a:gd name="connsiteY198" fmla="*/ 99195 h 1489872"/>
                <a:gd name="connsiteX199" fmla="*/ 1937142 w 3200820"/>
                <a:gd name="connsiteY199" fmla="*/ 93230 h 1489872"/>
                <a:gd name="connsiteX200" fmla="*/ 1941050 w 3200820"/>
                <a:gd name="connsiteY200" fmla="*/ 91482 h 1489872"/>
                <a:gd name="connsiteX201" fmla="*/ 1976130 w 3200820"/>
                <a:gd name="connsiteY201" fmla="*/ 77081 h 1489872"/>
                <a:gd name="connsiteX202" fmla="*/ 1983434 w 3200820"/>
                <a:gd name="connsiteY202" fmla="*/ 74306 h 1489872"/>
                <a:gd name="connsiteX203" fmla="*/ 2008122 w 3200820"/>
                <a:gd name="connsiteY203" fmla="*/ 64945 h 1489872"/>
                <a:gd name="connsiteX204" fmla="*/ 2022216 w 3200820"/>
                <a:gd name="connsiteY204" fmla="*/ 59906 h 1489872"/>
                <a:gd name="connsiteX205" fmla="*/ 2071285 w 3200820"/>
                <a:gd name="connsiteY205" fmla="*/ 44066 h 1489872"/>
                <a:gd name="connsiteX206" fmla="*/ 2071903 w 3200820"/>
                <a:gd name="connsiteY206" fmla="*/ 43861 h 1489872"/>
                <a:gd name="connsiteX207" fmla="*/ 2112946 w 3200820"/>
                <a:gd name="connsiteY207" fmla="*/ 32548 h 1489872"/>
                <a:gd name="connsiteX208" fmla="*/ 2122409 w 3200820"/>
                <a:gd name="connsiteY208" fmla="*/ 30182 h 1489872"/>
                <a:gd name="connsiteX209" fmla="*/ 2131977 w 3200820"/>
                <a:gd name="connsiteY209" fmla="*/ 27715 h 1489872"/>
                <a:gd name="connsiteX210" fmla="*/ 2162632 w 3200820"/>
                <a:gd name="connsiteY210" fmla="*/ 20924 h 1489872"/>
                <a:gd name="connsiteX211" fmla="*/ 2166746 w 3200820"/>
                <a:gd name="connsiteY211" fmla="*/ 20103 h 1489872"/>
                <a:gd name="connsiteX212" fmla="*/ 2189480 w 3200820"/>
                <a:gd name="connsiteY212" fmla="*/ 15680 h 1489872"/>
                <a:gd name="connsiteX213" fmla="*/ 2203061 w 3200820"/>
                <a:gd name="connsiteY213" fmla="*/ 13417 h 1489872"/>
                <a:gd name="connsiteX214" fmla="*/ 2211396 w 3200820"/>
                <a:gd name="connsiteY214" fmla="*/ 12081 h 1489872"/>
                <a:gd name="connsiteX215" fmla="*/ 2245034 w 3200820"/>
                <a:gd name="connsiteY215" fmla="*/ 7247 h 1489872"/>
                <a:gd name="connsiteX216" fmla="*/ 2248941 w 3200820"/>
                <a:gd name="connsiteY216" fmla="*/ 6836 h 1489872"/>
                <a:gd name="connsiteX217" fmla="*/ 2256039 w 3200820"/>
                <a:gd name="connsiteY217" fmla="*/ 6012 h 1489872"/>
                <a:gd name="connsiteX218" fmla="*/ 2288237 w 3200820"/>
                <a:gd name="connsiteY218" fmla="*/ 2925 h 1489872"/>
                <a:gd name="connsiteX219" fmla="*/ 2295233 w 3200820"/>
                <a:gd name="connsiteY219" fmla="*/ 2411 h 1489872"/>
                <a:gd name="connsiteX220" fmla="*/ 2299040 w 3200820"/>
                <a:gd name="connsiteY220" fmla="*/ 2104 h 1489872"/>
                <a:gd name="connsiteX221" fmla="*/ 2330514 w 3200820"/>
                <a:gd name="connsiteY221" fmla="*/ 561 h 1489872"/>
                <a:gd name="connsiteX222" fmla="*/ 2338229 w 3200820"/>
                <a:gd name="connsiteY222" fmla="*/ 355 h 1489872"/>
                <a:gd name="connsiteX223" fmla="*/ 2352017 w 3200820"/>
                <a:gd name="connsiteY223" fmla="*/ 45 h 1489872"/>
                <a:gd name="connsiteX0" fmla="*/ 2352017 w 3200993"/>
                <a:gd name="connsiteY0" fmla="*/ 45 h 1489872"/>
                <a:gd name="connsiteX1" fmla="*/ 2367035 w 3200993"/>
                <a:gd name="connsiteY1" fmla="*/ 45 h 1489872"/>
                <a:gd name="connsiteX2" fmla="*/ 2374546 w 3200993"/>
                <a:gd name="connsiteY2" fmla="*/ 45 h 1489872"/>
                <a:gd name="connsiteX3" fmla="*/ 2404170 w 3200993"/>
                <a:gd name="connsiteY3" fmla="*/ 972 h 1489872"/>
                <a:gd name="connsiteX4" fmla="*/ 2406330 w 3200993"/>
                <a:gd name="connsiteY4" fmla="*/ 1178 h 1489872"/>
                <a:gd name="connsiteX5" fmla="*/ 2452003 w 3200993"/>
                <a:gd name="connsiteY5" fmla="*/ 4882 h 1489872"/>
                <a:gd name="connsiteX6" fmla="*/ 2455917 w 3200993"/>
                <a:gd name="connsiteY6" fmla="*/ 5188 h 1489872"/>
                <a:gd name="connsiteX7" fmla="*/ 2475461 w 3200993"/>
                <a:gd name="connsiteY7" fmla="*/ 7657 h 1489872"/>
                <a:gd name="connsiteX8" fmla="*/ 2480911 w 3200993"/>
                <a:gd name="connsiteY8" fmla="*/ 8377 h 1489872"/>
                <a:gd name="connsiteX9" fmla="*/ 2507451 w 3200993"/>
                <a:gd name="connsiteY9" fmla="*/ 12493 h 1489872"/>
                <a:gd name="connsiteX10" fmla="*/ 2510436 w 3200993"/>
                <a:gd name="connsiteY10" fmla="*/ 13109 h 1489872"/>
                <a:gd name="connsiteX11" fmla="*/ 2519694 w 3200993"/>
                <a:gd name="connsiteY11" fmla="*/ 14858 h 1489872"/>
                <a:gd name="connsiteX12" fmla="*/ 2539755 w 3200993"/>
                <a:gd name="connsiteY12" fmla="*/ 18868 h 1489872"/>
                <a:gd name="connsiteX13" fmla="*/ 2550042 w 3200993"/>
                <a:gd name="connsiteY13" fmla="*/ 21131 h 1489872"/>
                <a:gd name="connsiteX14" fmla="*/ 2558786 w 3200993"/>
                <a:gd name="connsiteY14" fmla="*/ 23085 h 1489872"/>
                <a:gd name="connsiteX15" fmla="*/ 2567320 w 3200993"/>
                <a:gd name="connsiteY15" fmla="*/ 25246 h 1489872"/>
                <a:gd name="connsiteX16" fmla="*/ 2578948 w 3200993"/>
                <a:gd name="connsiteY16" fmla="*/ 28228 h 1489872"/>
                <a:gd name="connsiteX17" fmla="*/ 2594891 w 3200993"/>
                <a:gd name="connsiteY17" fmla="*/ 32651 h 1489872"/>
                <a:gd name="connsiteX18" fmla="*/ 2605590 w 3200993"/>
                <a:gd name="connsiteY18" fmla="*/ 35738 h 1489872"/>
                <a:gd name="connsiteX19" fmla="*/ 2609703 w 3200993"/>
                <a:gd name="connsiteY19" fmla="*/ 36970 h 1489872"/>
                <a:gd name="connsiteX20" fmla="*/ 2628529 w 3200993"/>
                <a:gd name="connsiteY20" fmla="*/ 43040 h 1489872"/>
                <a:gd name="connsiteX21" fmla="*/ 3132285 w 3200993"/>
                <a:gd name="connsiteY21" fmla="*/ 212640 h 1489872"/>
                <a:gd name="connsiteX22" fmla="*/ 3109341 w 3200993"/>
                <a:gd name="connsiteY22" fmla="*/ 205339 h 1489872"/>
                <a:gd name="connsiteX23" fmla="*/ 3098647 w 3200993"/>
                <a:gd name="connsiteY23" fmla="*/ 202252 h 1489872"/>
                <a:gd name="connsiteX24" fmla="*/ 3082700 w 3200993"/>
                <a:gd name="connsiteY24" fmla="*/ 197828 h 1489872"/>
                <a:gd name="connsiteX25" fmla="*/ 3071076 w 3200993"/>
                <a:gd name="connsiteY25" fmla="*/ 194847 h 1489872"/>
                <a:gd name="connsiteX26" fmla="*/ 3053792 w 3200993"/>
                <a:gd name="connsiteY26" fmla="*/ 190732 h 1489872"/>
                <a:gd name="connsiteX27" fmla="*/ 3043506 w 3200993"/>
                <a:gd name="connsiteY27" fmla="*/ 188469 h 1489872"/>
                <a:gd name="connsiteX28" fmla="*/ 3023449 w 3200993"/>
                <a:gd name="connsiteY28" fmla="*/ 184460 h 1489872"/>
                <a:gd name="connsiteX29" fmla="*/ 3014187 w 3200993"/>
                <a:gd name="connsiteY29" fmla="*/ 182709 h 1489872"/>
                <a:gd name="connsiteX30" fmla="*/ 2984667 w 3200993"/>
                <a:gd name="connsiteY30" fmla="*/ 177979 h 1489872"/>
                <a:gd name="connsiteX31" fmla="*/ 3197370 w 3200993"/>
                <a:gd name="connsiteY31" fmla="*/ 262045 h 1489872"/>
                <a:gd name="connsiteX32" fmla="*/ 2780426 w 3200993"/>
                <a:gd name="connsiteY32" fmla="*/ 207411 h 1489872"/>
                <a:gd name="connsiteX33" fmla="*/ 2547513 w 3200993"/>
                <a:gd name="connsiteY33" fmla="*/ 264921 h 1489872"/>
                <a:gd name="connsiteX34" fmla="*/ 2305973 w 3200993"/>
                <a:gd name="connsiteY34" fmla="*/ 377064 h 1489872"/>
                <a:gd name="connsiteX35" fmla="*/ 2090313 w 3200993"/>
                <a:gd name="connsiteY35" fmla="*/ 538091 h 1489872"/>
                <a:gd name="connsiteX36" fmla="*/ 1897656 w 3200993"/>
                <a:gd name="connsiteY36" fmla="*/ 716370 h 1489872"/>
                <a:gd name="connsiteX37" fmla="*/ 1733755 w 3200993"/>
                <a:gd name="connsiteY37" fmla="*/ 943532 h 1489872"/>
                <a:gd name="connsiteX38" fmla="*/ 1463460 w 3200993"/>
                <a:gd name="connsiteY38" fmla="*/ 1199449 h 1489872"/>
                <a:gd name="connsiteX39" fmla="*/ 1253551 w 3200993"/>
                <a:gd name="connsiteY39" fmla="*/ 1363351 h 1489872"/>
                <a:gd name="connsiteX40" fmla="*/ 948751 w 3200993"/>
                <a:gd name="connsiteY40" fmla="*/ 1463993 h 1489872"/>
                <a:gd name="connsiteX41" fmla="*/ 761845 w 3200993"/>
                <a:gd name="connsiteY41" fmla="*/ 1489872 h 1489872"/>
                <a:gd name="connsiteX42" fmla="*/ 528932 w 3200993"/>
                <a:gd name="connsiteY42" fmla="*/ 1449615 h 1489872"/>
                <a:gd name="connsiteX43" fmla="*/ 402411 w 3200993"/>
                <a:gd name="connsiteY43" fmla="*/ 1397857 h 1489872"/>
                <a:gd name="connsiteX44" fmla="*/ 302563 w 3200993"/>
                <a:gd name="connsiteY44" fmla="*/ 1348875 h 1489872"/>
                <a:gd name="connsiteX45" fmla="*/ 0 w 3200993"/>
                <a:gd name="connsiteY45" fmla="*/ 1247010 h 1489872"/>
                <a:gd name="connsiteX46" fmla="*/ 20061 w 3200993"/>
                <a:gd name="connsiteY46" fmla="*/ 1253388 h 1489872"/>
                <a:gd name="connsiteX47" fmla="*/ 29730 w 3200993"/>
                <a:gd name="connsiteY47" fmla="*/ 1256165 h 1489872"/>
                <a:gd name="connsiteX48" fmla="*/ 43514 w 3200993"/>
                <a:gd name="connsiteY48" fmla="*/ 1259969 h 1489872"/>
                <a:gd name="connsiteX49" fmla="*/ 54006 w 3200993"/>
                <a:gd name="connsiteY49" fmla="*/ 1262643 h 1489872"/>
                <a:gd name="connsiteX50" fmla="*/ 68820 w 3200993"/>
                <a:gd name="connsiteY50" fmla="*/ 1266244 h 1489872"/>
                <a:gd name="connsiteX51" fmla="*/ 78182 w 3200993"/>
                <a:gd name="connsiteY51" fmla="*/ 1268301 h 1489872"/>
                <a:gd name="connsiteX52" fmla="*/ 94949 w 3200993"/>
                <a:gd name="connsiteY52" fmla="*/ 1271695 h 1489872"/>
                <a:gd name="connsiteX53" fmla="*/ 104106 w 3200993"/>
                <a:gd name="connsiteY53" fmla="*/ 1273443 h 1489872"/>
                <a:gd name="connsiteX54" fmla="*/ 129411 w 3200993"/>
                <a:gd name="connsiteY54" fmla="*/ 1277559 h 1489872"/>
                <a:gd name="connsiteX55" fmla="*/ 130235 w 3200993"/>
                <a:gd name="connsiteY55" fmla="*/ 1277662 h 1489872"/>
                <a:gd name="connsiteX56" fmla="*/ 156258 w 3200993"/>
                <a:gd name="connsiteY56" fmla="*/ 1280849 h 1489872"/>
                <a:gd name="connsiteX57" fmla="*/ 196688 w 3200993"/>
                <a:gd name="connsiteY57" fmla="*/ 1284037 h 1489872"/>
                <a:gd name="connsiteX58" fmla="*/ 206457 w 3200993"/>
                <a:gd name="connsiteY58" fmla="*/ 1284448 h 1489872"/>
                <a:gd name="connsiteX59" fmla="*/ 238661 w 3200993"/>
                <a:gd name="connsiteY59" fmla="*/ 1285067 h 1489872"/>
                <a:gd name="connsiteX60" fmla="*/ 251001 w 3200993"/>
                <a:gd name="connsiteY60" fmla="*/ 1285067 h 1489872"/>
                <a:gd name="connsiteX61" fmla="*/ 287524 w 3200993"/>
                <a:gd name="connsiteY61" fmla="*/ 1283729 h 1489872"/>
                <a:gd name="connsiteX62" fmla="*/ 293486 w 3200993"/>
                <a:gd name="connsiteY62" fmla="*/ 1283419 h 1489872"/>
                <a:gd name="connsiteX63" fmla="*/ 336387 w 3200993"/>
                <a:gd name="connsiteY63" fmla="*/ 1279307 h 1489872"/>
                <a:gd name="connsiteX64" fmla="*/ 367554 w 3200993"/>
                <a:gd name="connsiteY64" fmla="*/ 1275091 h 1489872"/>
                <a:gd name="connsiteX65" fmla="*/ 373727 w 3200993"/>
                <a:gd name="connsiteY65" fmla="*/ 1274061 h 1489872"/>
                <a:gd name="connsiteX66" fmla="*/ 404895 w 3200993"/>
                <a:gd name="connsiteY66" fmla="*/ 1268404 h 1489872"/>
                <a:gd name="connsiteX67" fmla="*/ 410349 w 3200993"/>
                <a:gd name="connsiteY67" fmla="*/ 1267376 h 1489872"/>
                <a:gd name="connsiteX68" fmla="*/ 445425 w 3200993"/>
                <a:gd name="connsiteY68" fmla="*/ 1259353 h 1489872"/>
                <a:gd name="connsiteX69" fmla="*/ 453451 w 3200993"/>
                <a:gd name="connsiteY69" fmla="*/ 1257294 h 1489872"/>
                <a:gd name="connsiteX70" fmla="*/ 490380 w 3200993"/>
                <a:gd name="connsiteY70" fmla="*/ 1247113 h 1489872"/>
                <a:gd name="connsiteX71" fmla="*/ 533070 w 3200993"/>
                <a:gd name="connsiteY71" fmla="*/ 1233333 h 1489872"/>
                <a:gd name="connsiteX72" fmla="*/ 567225 w 3200993"/>
                <a:gd name="connsiteY72" fmla="*/ 1220683 h 1489872"/>
                <a:gd name="connsiteX73" fmla="*/ 572987 w 3200993"/>
                <a:gd name="connsiteY73" fmla="*/ 1218522 h 1489872"/>
                <a:gd name="connsiteX74" fmla="*/ 606832 w 3200993"/>
                <a:gd name="connsiteY74" fmla="*/ 1204534 h 1489872"/>
                <a:gd name="connsiteX75" fmla="*/ 618661 w 3200993"/>
                <a:gd name="connsiteY75" fmla="*/ 1199288 h 1489872"/>
                <a:gd name="connsiteX76" fmla="*/ 641601 w 3200993"/>
                <a:gd name="connsiteY76" fmla="*/ 1188797 h 1489872"/>
                <a:gd name="connsiteX77" fmla="*/ 654559 w 3200993"/>
                <a:gd name="connsiteY77" fmla="*/ 1182525 h 1489872"/>
                <a:gd name="connsiteX78" fmla="*/ 674415 w 3200993"/>
                <a:gd name="connsiteY78" fmla="*/ 1172648 h 1489872"/>
                <a:gd name="connsiteX79" fmla="*/ 691800 w 3200993"/>
                <a:gd name="connsiteY79" fmla="*/ 1163599 h 1489872"/>
                <a:gd name="connsiteX80" fmla="*/ 709596 w 3200993"/>
                <a:gd name="connsiteY80" fmla="*/ 1154036 h 1489872"/>
                <a:gd name="connsiteX81" fmla="*/ 726569 w 3200993"/>
                <a:gd name="connsiteY81" fmla="*/ 1144570 h 1489872"/>
                <a:gd name="connsiteX82" fmla="*/ 742311 w 3200993"/>
                <a:gd name="connsiteY82" fmla="*/ 1135418 h 1489872"/>
                <a:gd name="connsiteX83" fmla="*/ 767099 w 3200993"/>
                <a:gd name="connsiteY83" fmla="*/ 1120402 h 1489872"/>
                <a:gd name="connsiteX84" fmla="*/ 779857 w 3200993"/>
                <a:gd name="connsiteY84" fmla="*/ 1112483 h 1489872"/>
                <a:gd name="connsiteX85" fmla="*/ 808146 w 3200993"/>
                <a:gd name="connsiteY85" fmla="*/ 1093969 h 1489872"/>
                <a:gd name="connsiteX86" fmla="*/ 816068 w 3200993"/>
                <a:gd name="connsiteY86" fmla="*/ 1088723 h 1489872"/>
                <a:gd name="connsiteX87" fmla="*/ 824195 w 3200993"/>
                <a:gd name="connsiteY87" fmla="*/ 1083066 h 1489872"/>
                <a:gd name="connsiteX88" fmla="*/ 845387 w 3200993"/>
                <a:gd name="connsiteY88" fmla="*/ 1068257 h 1489872"/>
                <a:gd name="connsiteX89" fmla="*/ 855980 w 3200993"/>
                <a:gd name="connsiteY89" fmla="*/ 1060543 h 1489872"/>
                <a:gd name="connsiteX90" fmla="*/ 873776 w 3200993"/>
                <a:gd name="connsiteY90" fmla="*/ 1047377 h 1489872"/>
                <a:gd name="connsiteX91" fmla="*/ 884781 w 3200993"/>
                <a:gd name="connsiteY91" fmla="*/ 1039045 h 1489872"/>
                <a:gd name="connsiteX92" fmla="*/ 901447 w 3200993"/>
                <a:gd name="connsiteY92" fmla="*/ 1026190 h 1489872"/>
                <a:gd name="connsiteX93" fmla="*/ 912146 w 3200993"/>
                <a:gd name="connsiteY93" fmla="*/ 1017757 h 1489872"/>
                <a:gd name="connsiteX94" fmla="*/ 933337 w 3200993"/>
                <a:gd name="connsiteY94" fmla="*/ 1000476 h 1489872"/>
                <a:gd name="connsiteX95" fmla="*/ 935292 w 3200993"/>
                <a:gd name="connsiteY95" fmla="*/ 998831 h 1489872"/>
                <a:gd name="connsiteX96" fmla="*/ 958954 w 3200993"/>
                <a:gd name="connsiteY96" fmla="*/ 978776 h 1489872"/>
                <a:gd name="connsiteX97" fmla="*/ 964304 w 3200993"/>
                <a:gd name="connsiteY97" fmla="*/ 974149 h 1489872"/>
                <a:gd name="connsiteX98" fmla="*/ 986832 w 3200993"/>
                <a:gd name="connsiteY98" fmla="*/ 954194 h 1489872"/>
                <a:gd name="connsiteX99" fmla="*/ 987857 w 3200993"/>
                <a:gd name="connsiteY99" fmla="*/ 953270 h 1489872"/>
                <a:gd name="connsiteX100" fmla="*/ 1008742 w 3200993"/>
                <a:gd name="connsiteY100" fmla="*/ 934139 h 1489872"/>
                <a:gd name="connsiteX101" fmla="*/ 1013474 w 3200993"/>
                <a:gd name="connsiteY101" fmla="*/ 929717 h 1489872"/>
                <a:gd name="connsiteX102" fmla="*/ 1033742 w 3200993"/>
                <a:gd name="connsiteY102" fmla="*/ 910379 h 1489872"/>
                <a:gd name="connsiteX103" fmla="*/ 1036619 w 3200993"/>
                <a:gd name="connsiteY103" fmla="*/ 907601 h 1489872"/>
                <a:gd name="connsiteX104" fmla="*/ 1054004 w 3200993"/>
                <a:gd name="connsiteY104" fmla="*/ 890426 h 1489872"/>
                <a:gd name="connsiteX105" fmla="*/ 1057811 w 3200993"/>
                <a:gd name="connsiteY105" fmla="*/ 886623 h 1489872"/>
                <a:gd name="connsiteX106" fmla="*/ 1075914 w 3200993"/>
                <a:gd name="connsiteY106" fmla="*/ 868108 h 1489872"/>
                <a:gd name="connsiteX107" fmla="*/ 1079309 w 3200993"/>
                <a:gd name="connsiteY107" fmla="*/ 864612 h 1489872"/>
                <a:gd name="connsiteX108" fmla="*/ 1094534 w 3200993"/>
                <a:gd name="connsiteY108" fmla="*/ 848566 h 1489872"/>
                <a:gd name="connsiteX109" fmla="*/ 1097311 w 3200993"/>
                <a:gd name="connsiteY109" fmla="*/ 845585 h 1489872"/>
                <a:gd name="connsiteX110" fmla="*/ 1113259 w 3200993"/>
                <a:gd name="connsiteY110" fmla="*/ 828304 h 1489872"/>
                <a:gd name="connsiteX111" fmla="*/ 1116650 w 3200993"/>
                <a:gd name="connsiteY111" fmla="*/ 824500 h 1489872"/>
                <a:gd name="connsiteX112" fmla="*/ 1130127 w 3200993"/>
                <a:gd name="connsiteY112" fmla="*/ 809381 h 1489872"/>
                <a:gd name="connsiteX113" fmla="*/ 1131775 w 3200993"/>
                <a:gd name="connsiteY113" fmla="*/ 807528 h 1489872"/>
                <a:gd name="connsiteX114" fmla="*/ 1145456 w 3200993"/>
                <a:gd name="connsiteY114" fmla="*/ 791792 h 1489872"/>
                <a:gd name="connsiteX115" fmla="*/ 1148540 w 3200993"/>
                <a:gd name="connsiteY115" fmla="*/ 788194 h 1489872"/>
                <a:gd name="connsiteX116" fmla="*/ 1160988 w 3200993"/>
                <a:gd name="connsiteY116" fmla="*/ 773486 h 1489872"/>
                <a:gd name="connsiteX117" fmla="*/ 1161605 w 3200993"/>
                <a:gd name="connsiteY117" fmla="*/ 772767 h 1489872"/>
                <a:gd name="connsiteX118" fmla="*/ 1172511 w 3200993"/>
                <a:gd name="connsiteY118" fmla="*/ 759498 h 1489872"/>
                <a:gd name="connsiteX119" fmla="*/ 1175082 w 3200993"/>
                <a:gd name="connsiteY119" fmla="*/ 756308 h 1489872"/>
                <a:gd name="connsiteX120" fmla="*/ 1184957 w 3200993"/>
                <a:gd name="connsiteY120" fmla="*/ 743968 h 1489872"/>
                <a:gd name="connsiteX121" fmla="*/ 1186088 w 3200993"/>
                <a:gd name="connsiteY121" fmla="*/ 742528 h 1489872"/>
                <a:gd name="connsiteX122" fmla="*/ 1194114 w 3200993"/>
                <a:gd name="connsiteY122" fmla="*/ 732347 h 1489872"/>
                <a:gd name="connsiteX123" fmla="*/ 1195962 w 3200993"/>
                <a:gd name="connsiteY123" fmla="*/ 729981 h 1489872"/>
                <a:gd name="connsiteX124" fmla="*/ 1203372 w 3200993"/>
                <a:gd name="connsiteY124" fmla="*/ 720414 h 1489872"/>
                <a:gd name="connsiteX125" fmla="*/ 1204708 w 3200993"/>
                <a:gd name="connsiteY125" fmla="*/ 718667 h 1489872"/>
                <a:gd name="connsiteX126" fmla="*/ 1210262 w 3200993"/>
                <a:gd name="connsiteY126" fmla="*/ 711261 h 1489872"/>
                <a:gd name="connsiteX127" fmla="*/ 1211192 w 3200993"/>
                <a:gd name="connsiteY127" fmla="*/ 710026 h 1489872"/>
                <a:gd name="connsiteX128" fmla="*/ 1216129 w 3200993"/>
                <a:gd name="connsiteY128" fmla="*/ 703238 h 1489872"/>
                <a:gd name="connsiteX129" fmla="*/ 1217053 w 3200993"/>
                <a:gd name="connsiteY129" fmla="*/ 702003 h 1489872"/>
                <a:gd name="connsiteX130" fmla="*/ 1220344 w 3200993"/>
                <a:gd name="connsiteY130" fmla="*/ 697375 h 1489872"/>
                <a:gd name="connsiteX131" fmla="*/ 1220655 w 3200993"/>
                <a:gd name="connsiteY131" fmla="*/ 696964 h 1489872"/>
                <a:gd name="connsiteX132" fmla="*/ 1222916 w 3200993"/>
                <a:gd name="connsiteY132" fmla="*/ 693777 h 1489872"/>
                <a:gd name="connsiteX133" fmla="*/ 1223433 w 3200993"/>
                <a:gd name="connsiteY133" fmla="*/ 693056 h 1489872"/>
                <a:gd name="connsiteX134" fmla="*/ 1224151 w 3200993"/>
                <a:gd name="connsiteY134" fmla="*/ 692027 h 1489872"/>
                <a:gd name="connsiteX135" fmla="*/ 1225900 w 3200993"/>
                <a:gd name="connsiteY135" fmla="*/ 689455 h 1489872"/>
                <a:gd name="connsiteX136" fmla="*/ 1226417 w 3200993"/>
                <a:gd name="connsiteY136" fmla="*/ 688737 h 1489872"/>
                <a:gd name="connsiteX137" fmla="*/ 1229808 w 3200993"/>
                <a:gd name="connsiteY137" fmla="*/ 683798 h 1489872"/>
                <a:gd name="connsiteX138" fmla="*/ 1230119 w 3200993"/>
                <a:gd name="connsiteY138" fmla="*/ 683286 h 1489872"/>
                <a:gd name="connsiteX139" fmla="*/ 1234438 w 3200993"/>
                <a:gd name="connsiteY139" fmla="*/ 677218 h 1489872"/>
                <a:gd name="connsiteX140" fmla="*/ 1235775 w 3200993"/>
                <a:gd name="connsiteY140" fmla="*/ 675366 h 1489872"/>
                <a:gd name="connsiteX141" fmla="*/ 1241947 w 3200993"/>
                <a:gd name="connsiteY141" fmla="*/ 666932 h 1489872"/>
                <a:gd name="connsiteX142" fmla="*/ 1243184 w 3200993"/>
                <a:gd name="connsiteY142" fmla="*/ 665184 h 1489872"/>
                <a:gd name="connsiteX143" fmla="*/ 1249869 w 3200993"/>
                <a:gd name="connsiteY143" fmla="*/ 656132 h 1489872"/>
                <a:gd name="connsiteX144" fmla="*/ 1251516 w 3200993"/>
                <a:gd name="connsiteY144" fmla="*/ 653870 h 1489872"/>
                <a:gd name="connsiteX145" fmla="*/ 1260362 w 3200993"/>
                <a:gd name="connsiteY145" fmla="*/ 642146 h 1489872"/>
                <a:gd name="connsiteX146" fmla="*/ 1262522 w 3200993"/>
                <a:gd name="connsiteY146" fmla="*/ 639265 h 1489872"/>
                <a:gd name="connsiteX147" fmla="*/ 1271778 w 3200993"/>
                <a:gd name="connsiteY147" fmla="*/ 627333 h 1489872"/>
                <a:gd name="connsiteX148" fmla="*/ 1273526 w 3200993"/>
                <a:gd name="connsiteY148" fmla="*/ 625174 h 1489872"/>
                <a:gd name="connsiteX149" fmla="*/ 1285154 w 3200993"/>
                <a:gd name="connsiteY149" fmla="*/ 610468 h 1489872"/>
                <a:gd name="connsiteX150" fmla="*/ 1288033 w 3200993"/>
                <a:gd name="connsiteY150" fmla="*/ 606867 h 1489872"/>
                <a:gd name="connsiteX151" fmla="*/ 1300479 w 3200993"/>
                <a:gd name="connsiteY151" fmla="*/ 591542 h 1489872"/>
                <a:gd name="connsiteX152" fmla="*/ 1301610 w 3200993"/>
                <a:gd name="connsiteY152" fmla="*/ 590206 h 1489872"/>
                <a:gd name="connsiteX153" fmla="*/ 1316015 w 3200993"/>
                <a:gd name="connsiteY153" fmla="*/ 573031 h 1489872"/>
                <a:gd name="connsiteX154" fmla="*/ 1319718 w 3200993"/>
                <a:gd name="connsiteY154" fmla="*/ 568708 h 1489872"/>
                <a:gd name="connsiteX155" fmla="*/ 1335661 w 3200993"/>
                <a:gd name="connsiteY155" fmla="*/ 550196 h 1489872"/>
                <a:gd name="connsiteX156" fmla="*/ 1336796 w 3200993"/>
                <a:gd name="connsiteY156" fmla="*/ 548962 h 1489872"/>
                <a:gd name="connsiteX157" fmla="*/ 1352945 w 3200993"/>
                <a:gd name="connsiteY157" fmla="*/ 530655 h 1489872"/>
                <a:gd name="connsiteX158" fmla="*/ 1357164 w 3200993"/>
                <a:gd name="connsiteY158" fmla="*/ 525924 h 1489872"/>
                <a:gd name="connsiteX159" fmla="*/ 1375371 w 3200993"/>
                <a:gd name="connsiteY159" fmla="*/ 505868 h 1489872"/>
                <a:gd name="connsiteX160" fmla="*/ 1378356 w 3200993"/>
                <a:gd name="connsiteY160" fmla="*/ 502680 h 1489872"/>
                <a:gd name="connsiteX161" fmla="*/ 1395739 w 3200993"/>
                <a:gd name="connsiteY161" fmla="*/ 484165 h 1489872"/>
                <a:gd name="connsiteX162" fmla="*/ 1400160 w 3200993"/>
                <a:gd name="connsiteY162" fmla="*/ 479538 h 1489872"/>
                <a:gd name="connsiteX163" fmla="*/ 1420839 w 3200993"/>
                <a:gd name="connsiteY163" fmla="*/ 458248 h 1489872"/>
                <a:gd name="connsiteX164" fmla="*/ 1425054 w 3200993"/>
                <a:gd name="connsiteY164" fmla="*/ 453929 h 1489872"/>
                <a:gd name="connsiteX165" fmla="*/ 1444498 w 3200993"/>
                <a:gd name="connsiteY165" fmla="*/ 434590 h 1489872"/>
                <a:gd name="connsiteX166" fmla="*/ 1448717 w 3200993"/>
                <a:gd name="connsiteY166" fmla="*/ 430478 h 1489872"/>
                <a:gd name="connsiteX167" fmla="*/ 1471756 w 3200993"/>
                <a:gd name="connsiteY167" fmla="*/ 408366 h 1489872"/>
                <a:gd name="connsiteX168" fmla="*/ 1477106 w 3200993"/>
                <a:gd name="connsiteY168" fmla="*/ 403327 h 1489872"/>
                <a:gd name="connsiteX169" fmla="*/ 1499429 w 3200993"/>
                <a:gd name="connsiteY169" fmla="*/ 382757 h 1489872"/>
                <a:gd name="connsiteX170" fmla="*/ 1502517 w 3200993"/>
                <a:gd name="connsiteY170" fmla="*/ 379877 h 1489872"/>
                <a:gd name="connsiteX171" fmla="*/ 1528028 w 3200993"/>
                <a:gd name="connsiteY171" fmla="*/ 357247 h 1489872"/>
                <a:gd name="connsiteX172" fmla="*/ 1534302 w 3200993"/>
                <a:gd name="connsiteY172" fmla="*/ 351797 h 1489872"/>
                <a:gd name="connsiteX173" fmla="*/ 1561151 w 3200993"/>
                <a:gd name="connsiteY173" fmla="*/ 328962 h 1489872"/>
                <a:gd name="connsiteX174" fmla="*/ 1561562 w 3200993"/>
                <a:gd name="connsiteY174" fmla="*/ 328657 h 1489872"/>
                <a:gd name="connsiteX175" fmla="*/ 1582036 w 3200993"/>
                <a:gd name="connsiteY175" fmla="*/ 311890 h 1489872"/>
                <a:gd name="connsiteX176" fmla="*/ 1588310 w 3200993"/>
                <a:gd name="connsiteY176" fmla="*/ 306954 h 1489872"/>
                <a:gd name="connsiteX177" fmla="*/ 1600139 w 3200993"/>
                <a:gd name="connsiteY177" fmla="*/ 297595 h 1489872"/>
                <a:gd name="connsiteX178" fmla="*/ 1619482 w 3200993"/>
                <a:gd name="connsiteY178" fmla="*/ 282579 h 1489872"/>
                <a:gd name="connsiteX179" fmla="*/ 1631723 w 3200993"/>
                <a:gd name="connsiteY179" fmla="*/ 273218 h 1489872"/>
                <a:gd name="connsiteX180" fmla="*/ 1652296 w 3200993"/>
                <a:gd name="connsiteY180" fmla="*/ 257996 h 1489872"/>
                <a:gd name="connsiteX181" fmla="*/ 1664126 w 3200993"/>
                <a:gd name="connsiteY181" fmla="*/ 249356 h 1489872"/>
                <a:gd name="connsiteX182" fmla="*/ 1688713 w 3200993"/>
                <a:gd name="connsiteY182" fmla="*/ 232181 h 1489872"/>
                <a:gd name="connsiteX183" fmla="*/ 1697558 w 3200993"/>
                <a:gd name="connsiteY183" fmla="*/ 226112 h 1489872"/>
                <a:gd name="connsiteX184" fmla="*/ 1699206 w 3200993"/>
                <a:gd name="connsiteY184" fmla="*/ 224982 h 1489872"/>
                <a:gd name="connsiteX185" fmla="*/ 1706715 w 3200993"/>
                <a:gd name="connsiteY185" fmla="*/ 220045 h 1489872"/>
                <a:gd name="connsiteX186" fmla="*/ 1738806 w 3200993"/>
                <a:gd name="connsiteY186" fmla="*/ 199063 h 1489872"/>
                <a:gd name="connsiteX187" fmla="*/ 1753519 w 3200993"/>
                <a:gd name="connsiteY187" fmla="*/ 189911 h 1489872"/>
                <a:gd name="connsiteX188" fmla="*/ 1781602 w 3200993"/>
                <a:gd name="connsiteY188" fmla="*/ 172836 h 1489872"/>
                <a:gd name="connsiteX189" fmla="*/ 1789524 w 3200993"/>
                <a:gd name="connsiteY189" fmla="*/ 168003 h 1489872"/>
                <a:gd name="connsiteX190" fmla="*/ 1799710 w 3200993"/>
                <a:gd name="connsiteY190" fmla="*/ 162242 h 1489872"/>
                <a:gd name="connsiteX191" fmla="*/ 1819049 w 3200993"/>
                <a:gd name="connsiteY191" fmla="*/ 151342 h 1489872"/>
                <a:gd name="connsiteX192" fmla="*/ 1839416 w 3200993"/>
                <a:gd name="connsiteY192" fmla="*/ 140336 h 1489872"/>
                <a:gd name="connsiteX193" fmla="*/ 1859272 w 3200993"/>
                <a:gd name="connsiteY193" fmla="*/ 129947 h 1489872"/>
                <a:gd name="connsiteX194" fmla="*/ 1868941 w 3200993"/>
                <a:gd name="connsiteY194" fmla="*/ 124909 h 1489872"/>
                <a:gd name="connsiteX195" fmla="*/ 1882312 w 3200993"/>
                <a:gd name="connsiteY195" fmla="*/ 118428 h 1489872"/>
                <a:gd name="connsiteX196" fmla="*/ 1897125 w 3200993"/>
                <a:gd name="connsiteY196" fmla="*/ 111332 h 1489872"/>
                <a:gd name="connsiteX197" fmla="*/ 1923766 w 3200993"/>
                <a:gd name="connsiteY197" fmla="*/ 99195 h 1489872"/>
                <a:gd name="connsiteX198" fmla="*/ 1937142 w 3200993"/>
                <a:gd name="connsiteY198" fmla="*/ 93230 h 1489872"/>
                <a:gd name="connsiteX199" fmla="*/ 1941050 w 3200993"/>
                <a:gd name="connsiteY199" fmla="*/ 91482 h 1489872"/>
                <a:gd name="connsiteX200" fmla="*/ 1976130 w 3200993"/>
                <a:gd name="connsiteY200" fmla="*/ 77081 h 1489872"/>
                <a:gd name="connsiteX201" fmla="*/ 1983434 w 3200993"/>
                <a:gd name="connsiteY201" fmla="*/ 74306 h 1489872"/>
                <a:gd name="connsiteX202" fmla="*/ 2008122 w 3200993"/>
                <a:gd name="connsiteY202" fmla="*/ 64945 h 1489872"/>
                <a:gd name="connsiteX203" fmla="*/ 2022216 w 3200993"/>
                <a:gd name="connsiteY203" fmla="*/ 59906 h 1489872"/>
                <a:gd name="connsiteX204" fmla="*/ 2071285 w 3200993"/>
                <a:gd name="connsiteY204" fmla="*/ 44066 h 1489872"/>
                <a:gd name="connsiteX205" fmla="*/ 2071903 w 3200993"/>
                <a:gd name="connsiteY205" fmla="*/ 43861 h 1489872"/>
                <a:gd name="connsiteX206" fmla="*/ 2112946 w 3200993"/>
                <a:gd name="connsiteY206" fmla="*/ 32548 h 1489872"/>
                <a:gd name="connsiteX207" fmla="*/ 2122409 w 3200993"/>
                <a:gd name="connsiteY207" fmla="*/ 30182 h 1489872"/>
                <a:gd name="connsiteX208" fmla="*/ 2131977 w 3200993"/>
                <a:gd name="connsiteY208" fmla="*/ 27715 h 1489872"/>
                <a:gd name="connsiteX209" fmla="*/ 2162632 w 3200993"/>
                <a:gd name="connsiteY209" fmla="*/ 20924 h 1489872"/>
                <a:gd name="connsiteX210" fmla="*/ 2166746 w 3200993"/>
                <a:gd name="connsiteY210" fmla="*/ 20103 h 1489872"/>
                <a:gd name="connsiteX211" fmla="*/ 2189480 w 3200993"/>
                <a:gd name="connsiteY211" fmla="*/ 15680 h 1489872"/>
                <a:gd name="connsiteX212" fmla="*/ 2203061 w 3200993"/>
                <a:gd name="connsiteY212" fmla="*/ 13417 h 1489872"/>
                <a:gd name="connsiteX213" fmla="*/ 2211396 w 3200993"/>
                <a:gd name="connsiteY213" fmla="*/ 12081 h 1489872"/>
                <a:gd name="connsiteX214" fmla="*/ 2245034 w 3200993"/>
                <a:gd name="connsiteY214" fmla="*/ 7247 h 1489872"/>
                <a:gd name="connsiteX215" fmla="*/ 2248941 w 3200993"/>
                <a:gd name="connsiteY215" fmla="*/ 6836 h 1489872"/>
                <a:gd name="connsiteX216" fmla="*/ 2256039 w 3200993"/>
                <a:gd name="connsiteY216" fmla="*/ 6012 h 1489872"/>
                <a:gd name="connsiteX217" fmla="*/ 2288237 w 3200993"/>
                <a:gd name="connsiteY217" fmla="*/ 2925 h 1489872"/>
                <a:gd name="connsiteX218" fmla="*/ 2295233 w 3200993"/>
                <a:gd name="connsiteY218" fmla="*/ 2411 h 1489872"/>
                <a:gd name="connsiteX219" fmla="*/ 2299040 w 3200993"/>
                <a:gd name="connsiteY219" fmla="*/ 2104 h 1489872"/>
                <a:gd name="connsiteX220" fmla="*/ 2330514 w 3200993"/>
                <a:gd name="connsiteY220" fmla="*/ 561 h 1489872"/>
                <a:gd name="connsiteX221" fmla="*/ 2338229 w 3200993"/>
                <a:gd name="connsiteY221" fmla="*/ 355 h 1489872"/>
                <a:gd name="connsiteX222" fmla="*/ 2352017 w 3200993"/>
                <a:gd name="connsiteY222" fmla="*/ 45 h 1489872"/>
                <a:gd name="connsiteX0" fmla="*/ 2352017 w 3202538"/>
                <a:gd name="connsiteY0" fmla="*/ 45 h 1489872"/>
                <a:gd name="connsiteX1" fmla="*/ 2367035 w 3202538"/>
                <a:gd name="connsiteY1" fmla="*/ 45 h 1489872"/>
                <a:gd name="connsiteX2" fmla="*/ 2374546 w 3202538"/>
                <a:gd name="connsiteY2" fmla="*/ 45 h 1489872"/>
                <a:gd name="connsiteX3" fmla="*/ 2404170 w 3202538"/>
                <a:gd name="connsiteY3" fmla="*/ 972 h 1489872"/>
                <a:gd name="connsiteX4" fmla="*/ 2406330 w 3202538"/>
                <a:gd name="connsiteY4" fmla="*/ 1178 h 1489872"/>
                <a:gd name="connsiteX5" fmla="*/ 2452003 w 3202538"/>
                <a:gd name="connsiteY5" fmla="*/ 4882 h 1489872"/>
                <a:gd name="connsiteX6" fmla="*/ 2455917 w 3202538"/>
                <a:gd name="connsiteY6" fmla="*/ 5188 h 1489872"/>
                <a:gd name="connsiteX7" fmla="*/ 2475461 w 3202538"/>
                <a:gd name="connsiteY7" fmla="*/ 7657 h 1489872"/>
                <a:gd name="connsiteX8" fmla="*/ 2480911 w 3202538"/>
                <a:gd name="connsiteY8" fmla="*/ 8377 h 1489872"/>
                <a:gd name="connsiteX9" fmla="*/ 2507451 w 3202538"/>
                <a:gd name="connsiteY9" fmla="*/ 12493 h 1489872"/>
                <a:gd name="connsiteX10" fmla="*/ 2510436 w 3202538"/>
                <a:gd name="connsiteY10" fmla="*/ 13109 h 1489872"/>
                <a:gd name="connsiteX11" fmla="*/ 2519694 w 3202538"/>
                <a:gd name="connsiteY11" fmla="*/ 14858 h 1489872"/>
                <a:gd name="connsiteX12" fmla="*/ 2539755 w 3202538"/>
                <a:gd name="connsiteY12" fmla="*/ 18868 h 1489872"/>
                <a:gd name="connsiteX13" fmla="*/ 2550042 w 3202538"/>
                <a:gd name="connsiteY13" fmla="*/ 21131 h 1489872"/>
                <a:gd name="connsiteX14" fmla="*/ 2558786 w 3202538"/>
                <a:gd name="connsiteY14" fmla="*/ 23085 h 1489872"/>
                <a:gd name="connsiteX15" fmla="*/ 2567320 w 3202538"/>
                <a:gd name="connsiteY15" fmla="*/ 25246 h 1489872"/>
                <a:gd name="connsiteX16" fmla="*/ 2578948 w 3202538"/>
                <a:gd name="connsiteY16" fmla="*/ 28228 h 1489872"/>
                <a:gd name="connsiteX17" fmla="*/ 2594891 w 3202538"/>
                <a:gd name="connsiteY17" fmla="*/ 32651 h 1489872"/>
                <a:gd name="connsiteX18" fmla="*/ 2605590 w 3202538"/>
                <a:gd name="connsiteY18" fmla="*/ 35738 h 1489872"/>
                <a:gd name="connsiteX19" fmla="*/ 2609703 w 3202538"/>
                <a:gd name="connsiteY19" fmla="*/ 36970 h 1489872"/>
                <a:gd name="connsiteX20" fmla="*/ 2628529 w 3202538"/>
                <a:gd name="connsiteY20" fmla="*/ 43040 h 1489872"/>
                <a:gd name="connsiteX21" fmla="*/ 3132285 w 3202538"/>
                <a:gd name="connsiteY21" fmla="*/ 212640 h 1489872"/>
                <a:gd name="connsiteX22" fmla="*/ 3109341 w 3202538"/>
                <a:gd name="connsiteY22" fmla="*/ 205339 h 1489872"/>
                <a:gd name="connsiteX23" fmla="*/ 3098647 w 3202538"/>
                <a:gd name="connsiteY23" fmla="*/ 202252 h 1489872"/>
                <a:gd name="connsiteX24" fmla="*/ 3082700 w 3202538"/>
                <a:gd name="connsiteY24" fmla="*/ 197828 h 1489872"/>
                <a:gd name="connsiteX25" fmla="*/ 3071076 w 3202538"/>
                <a:gd name="connsiteY25" fmla="*/ 194847 h 1489872"/>
                <a:gd name="connsiteX26" fmla="*/ 3053792 w 3202538"/>
                <a:gd name="connsiteY26" fmla="*/ 190732 h 1489872"/>
                <a:gd name="connsiteX27" fmla="*/ 3043506 w 3202538"/>
                <a:gd name="connsiteY27" fmla="*/ 188469 h 1489872"/>
                <a:gd name="connsiteX28" fmla="*/ 3023449 w 3202538"/>
                <a:gd name="connsiteY28" fmla="*/ 184460 h 1489872"/>
                <a:gd name="connsiteX29" fmla="*/ 3014187 w 3202538"/>
                <a:gd name="connsiteY29" fmla="*/ 182709 h 1489872"/>
                <a:gd name="connsiteX30" fmla="*/ 3197370 w 3202538"/>
                <a:gd name="connsiteY30" fmla="*/ 262045 h 1489872"/>
                <a:gd name="connsiteX31" fmla="*/ 2780426 w 3202538"/>
                <a:gd name="connsiteY31" fmla="*/ 207411 h 1489872"/>
                <a:gd name="connsiteX32" fmla="*/ 2547513 w 3202538"/>
                <a:gd name="connsiteY32" fmla="*/ 264921 h 1489872"/>
                <a:gd name="connsiteX33" fmla="*/ 2305973 w 3202538"/>
                <a:gd name="connsiteY33" fmla="*/ 377064 h 1489872"/>
                <a:gd name="connsiteX34" fmla="*/ 2090313 w 3202538"/>
                <a:gd name="connsiteY34" fmla="*/ 538091 h 1489872"/>
                <a:gd name="connsiteX35" fmla="*/ 1897656 w 3202538"/>
                <a:gd name="connsiteY35" fmla="*/ 716370 h 1489872"/>
                <a:gd name="connsiteX36" fmla="*/ 1733755 w 3202538"/>
                <a:gd name="connsiteY36" fmla="*/ 943532 h 1489872"/>
                <a:gd name="connsiteX37" fmla="*/ 1463460 w 3202538"/>
                <a:gd name="connsiteY37" fmla="*/ 1199449 h 1489872"/>
                <a:gd name="connsiteX38" fmla="*/ 1253551 w 3202538"/>
                <a:gd name="connsiteY38" fmla="*/ 1363351 h 1489872"/>
                <a:gd name="connsiteX39" fmla="*/ 948751 w 3202538"/>
                <a:gd name="connsiteY39" fmla="*/ 1463993 h 1489872"/>
                <a:gd name="connsiteX40" fmla="*/ 761845 w 3202538"/>
                <a:gd name="connsiteY40" fmla="*/ 1489872 h 1489872"/>
                <a:gd name="connsiteX41" fmla="*/ 528932 w 3202538"/>
                <a:gd name="connsiteY41" fmla="*/ 1449615 h 1489872"/>
                <a:gd name="connsiteX42" fmla="*/ 402411 w 3202538"/>
                <a:gd name="connsiteY42" fmla="*/ 1397857 h 1489872"/>
                <a:gd name="connsiteX43" fmla="*/ 302563 w 3202538"/>
                <a:gd name="connsiteY43" fmla="*/ 1348875 h 1489872"/>
                <a:gd name="connsiteX44" fmla="*/ 0 w 3202538"/>
                <a:gd name="connsiteY44" fmla="*/ 1247010 h 1489872"/>
                <a:gd name="connsiteX45" fmla="*/ 20061 w 3202538"/>
                <a:gd name="connsiteY45" fmla="*/ 1253388 h 1489872"/>
                <a:gd name="connsiteX46" fmla="*/ 29730 w 3202538"/>
                <a:gd name="connsiteY46" fmla="*/ 1256165 h 1489872"/>
                <a:gd name="connsiteX47" fmla="*/ 43514 w 3202538"/>
                <a:gd name="connsiteY47" fmla="*/ 1259969 h 1489872"/>
                <a:gd name="connsiteX48" fmla="*/ 54006 w 3202538"/>
                <a:gd name="connsiteY48" fmla="*/ 1262643 h 1489872"/>
                <a:gd name="connsiteX49" fmla="*/ 68820 w 3202538"/>
                <a:gd name="connsiteY49" fmla="*/ 1266244 h 1489872"/>
                <a:gd name="connsiteX50" fmla="*/ 78182 w 3202538"/>
                <a:gd name="connsiteY50" fmla="*/ 1268301 h 1489872"/>
                <a:gd name="connsiteX51" fmla="*/ 94949 w 3202538"/>
                <a:gd name="connsiteY51" fmla="*/ 1271695 h 1489872"/>
                <a:gd name="connsiteX52" fmla="*/ 104106 w 3202538"/>
                <a:gd name="connsiteY52" fmla="*/ 1273443 h 1489872"/>
                <a:gd name="connsiteX53" fmla="*/ 129411 w 3202538"/>
                <a:gd name="connsiteY53" fmla="*/ 1277559 h 1489872"/>
                <a:gd name="connsiteX54" fmla="*/ 130235 w 3202538"/>
                <a:gd name="connsiteY54" fmla="*/ 1277662 h 1489872"/>
                <a:gd name="connsiteX55" fmla="*/ 156258 w 3202538"/>
                <a:gd name="connsiteY55" fmla="*/ 1280849 h 1489872"/>
                <a:gd name="connsiteX56" fmla="*/ 196688 w 3202538"/>
                <a:gd name="connsiteY56" fmla="*/ 1284037 h 1489872"/>
                <a:gd name="connsiteX57" fmla="*/ 206457 w 3202538"/>
                <a:gd name="connsiteY57" fmla="*/ 1284448 h 1489872"/>
                <a:gd name="connsiteX58" fmla="*/ 238661 w 3202538"/>
                <a:gd name="connsiteY58" fmla="*/ 1285067 h 1489872"/>
                <a:gd name="connsiteX59" fmla="*/ 251001 w 3202538"/>
                <a:gd name="connsiteY59" fmla="*/ 1285067 h 1489872"/>
                <a:gd name="connsiteX60" fmla="*/ 287524 w 3202538"/>
                <a:gd name="connsiteY60" fmla="*/ 1283729 h 1489872"/>
                <a:gd name="connsiteX61" fmla="*/ 293486 w 3202538"/>
                <a:gd name="connsiteY61" fmla="*/ 1283419 h 1489872"/>
                <a:gd name="connsiteX62" fmla="*/ 336387 w 3202538"/>
                <a:gd name="connsiteY62" fmla="*/ 1279307 h 1489872"/>
                <a:gd name="connsiteX63" fmla="*/ 367554 w 3202538"/>
                <a:gd name="connsiteY63" fmla="*/ 1275091 h 1489872"/>
                <a:gd name="connsiteX64" fmla="*/ 373727 w 3202538"/>
                <a:gd name="connsiteY64" fmla="*/ 1274061 h 1489872"/>
                <a:gd name="connsiteX65" fmla="*/ 404895 w 3202538"/>
                <a:gd name="connsiteY65" fmla="*/ 1268404 h 1489872"/>
                <a:gd name="connsiteX66" fmla="*/ 410349 w 3202538"/>
                <a:gd name="connsiteY66" fmla="*/ 1267376 h 1489872"/>
                <a:gd name="connsiteX67" fmla="*/ 445425 w 3202538"/>
                <a:gd name="connsiteY67" fmla="*/ 1259353 h 1489872"/>
                <a:gd name="connsiteX68" fmla="*/ 453451 w 3202538"/>
                <a:gd name="connsiteY68" fmla="*/ 1257294 h 1489872"/>
                <a:gd name="connsiteX69" fmla="*/ 490380 w 3202538"/>
                <a:gd name="connsiteY69" fmla="*/ 1247113 h 1489872"/>
                <a:gd name="connsiteX70" fmla="*/ 533070 w 3202538"/>
                <a:gd name="connsiteY70" fmla="*/ 1233333 h 1489872"/>
                <a:gd name="connsiteX71" fmla="*/ 567225 w 3202538"/>
                <a:gd name="connsiteY71" fmla="*/ 1220683 h 1489872"/>
                <a:gd name="connsiteX72" fmla="*/ 572987 w 3202538"/>
                <a:gd name="connsiteY72" fmla="*/ 1218522 h 1489872"/>
                <a:gd name="connsiteX73" fmla="*/ 606832 w 3202538"/>
                <a:gd name="connsiteY73" fmla="*/ 1204534 h 1489872"/>
                <a:gd name="connsiteX74" fmla="*/ 618661 w 3202538"/>
                <a:gd name="connsiteY74" fmla="*/ 1199288 h 1489872"/>
                <a:gd name="connsiteX75" fmla="*/ 641601 w 3202538"/>
                <a:gd name="connsiteY75" fmla="*/ 1188797 h 1489872"/>
                <a:gd name="connsiteX76" fmla="*/ 654559 w 3202538"/>
                <a:gd name="connsiteY76" fmla="*/ 1182525 h 1489872"/>
                <a:gd name="connsiteX77" fmla="*/ 674415 w 3202538"/>
                <a:gd name="connsiteY77" fmla="*/ 1172648 h 1489872"/>
                <a:gd name="connsiteX78" fmla="*/ 691800 w 3202538"/>
                <a:gd name="connsiteY78" fmla="*/ 1163599 h 1489872"/>
                <a:gd name="connsiteX79" fmla="*/ 709596 w 3202538"/>
                <a:gd name="connsiteY79" fmla="*/ 1154036 h 1489872"/>
                <a:gd name="connsiteX80" fmla="*/ 726569 w 3202538"/>
                <a:gd name="connsiteY80" fmla="*/ 1144570 h 1489872"/>
                <a:gd name="connsiteX81" fmla="*/ 742311 w 3202538"/>
                <a:gd name="connsiteY81" fmla="*/ 1135418 h 1489872"/>
                <a:gd name="connsiteX82" fmla="*/ 767099 w 3202538"/>
                <a:gd name="connsiteY82" fmla="*/ 1120402 h 1489872"/>
                <a:gd name="connsiteX83" fmla="*/ 779857 w 3202538"/>
                <a:gd name="connsiteY83" fmla="*/ 1112483 h 1489872"/>
                <a:gd name="connsiteX84" fmla="*/ 808146 w 3202538"/>
                <a:gd name="connsiteY84" fmla="*/ 1093969 h 1489872"/>
                <a:gd name="connsiteX85" fmla="*/ 816068 w 3202538"/>
                <a:gd name="connsiteY85" fmla="*/ 1088723 h 1489872"/>
                <a:gd name="connsiteX86" fmla="*/ 824195 w 3202538"/>
                <a:gd name="connsiteY86" fmla="*/ 1083066 h 1489872"/>
                <a:gd name="connsiteX87" fmla="*/ 845387 w 3202538"/>
                <a:gd name="connsiteY87" fmla="*/ 1068257 h 1489872"/>
                <a:gd name="connsiteX88" fmla="*/ 855980 w 3202538"/>
                <a:gd name="connsiteY88" fmla="*/ 1060543 h 1489872"/>
                <a:gd name="connsiteX89" fmla="*/ 873776 w 3202538"/>
                <a:gd name="connsiteY89" fmla="*/ 1047377 h 1489872"/>
                <a:gd name="connsiteX90" fmla="*/ 884781 w 3202538"/>
                <a:gd name="connsiteY90" fmla="*/ 1039045 h 1489872"/>
                <a:gd name="connsiteX91" fmla="*/ 901447 w 3202538"/>
                <a:gd name="connsiteY91" fmla="*/ 1026190 h 1489872"/>
                <a:gd name="connsiteX92" fmla="*/ 912146 w 3202538"/>
                <a:gd name="connsiteY92" fmla="*/ 1017757 h 1489872"/>
                <a:gd name="connsiteX93" fmla="*/ 933337 w 3202538"/>
                <a:gd name="connsiteY93" fmla="*/ 1000476 h 1489872"/>
                <a:gd name="connsiteX94" fmla="*/ 935292 w 3202538"/>
                <a:gd name="connsiteY94" fmla="*/ 998831 h 1489872"/>
                <a:gd name="connsiteX95" fmla="*/ 958954 w 3202538"/>
                <a:gd name="connsiteY95" fmla="*/ 978776 h 1489872"/>
                <a:gd name="connsiteX96" fmla="*/ 964304 w 3202538"/>
                <a:gd name="connsiteY96" fmla="*/ 974149 h 1489872"/>
                <a:gd name="connsiteX97" fmla="*/ 986832 w 3202538"/>
                <a:gd name="connsiteY97" fmla="*/ 954194 h 1489872"/>
                <a:gd name="connsiteX98" fmla="*/ 987857 w 3202538"/>
                <a:gd name="connsiteY98" fmla="*/ 953270 h 1489872"/>
                <a:gd name="connsiteX99" fmla="*/ 1008742 w 3202538"/>
                <a:gd name="connsiteY99" fmla="*/ 934139 h 1489872"/>
                <a:gd name="connsiteX100" fmla="*/ 1013474 w 3202538"/>
                <a:gd name="connsiteY100" fmla="*/ 929717 h 1489872"/>
                <a:gd name="connsiteX101" fmla="*/ 1033742 w 3202538"/>
                <a:gd name="connsiteY101" fmla="*/ 910379 h 1489872"/>
                <a:gd name="connsiteX102" fmla="*/ 1036619 w 3202538"/>
                <a:gd name="connsiteY102" fmla="*/ 907601 h 1489872"/>
                <a:gd name="connsiteX103" fmla="*/ 1054004 w 3202538"/>
                <a:gd name="connsiteY103" fmla="*/ 890426 h 1489872"/>
                <a:gd name="connsiteX104" fmla="*/ 1057811 w 3202538"/>
                <a:gd name="connsiteY104" fmla="*/ 886623 h 1489872"/>
                <a:gd name="connsiteX105" fmla="*/ 1075914 w 3202538"/>
                <a:gd name="connsiteY105" fmla="*/ 868108 h 1489872"/>
                <a:gd name="connsiteX106" fmla="*/ 1079309 w 3202538"/>
                <a:gd name="connsiteY106" fmla="*/ 864612 h 1489872"/>
                <a:gd name="connsiteX107" fmla="*/ 1094534 w 3202538"/>
                <a:gd name="connsiteY107" fmla="*/ 848566 h 1489872"/>
                <a:gd name="connsiteX108" fmla="*/ 1097311 w 3202538"/>
                <a:gd name="connsiteY108" fmla="*/ 845585 h 1489872"/>
                <a:gd name="connsiteX109" fmla="*/ 1113259 w 3202538"/>
                <a:gd name="connsiteY109" fmla="*/ 828304 h 1489872"/>
                <a:gd name="connsiteX110" fmla="*/ 1116650 w 3202538"/>
                <a:gd name="connsiteY110" fmla="*/ 824500 h 1489872"/>
                <a:gd name="connsiteX111" fmla="*/ 1130127 w 3202538"/>
                <a:gd name="connsiteY111" fmla="*/ 809381 h 1489872"/>
                <a:gd name="connsiteX112" fmla="*/ 1131775 w 3202538"/>
                <a:gd name="connsiteY112" fmla="*/ 807528 h 1489872"/>
                <a:gd name="connsiteX113" fmla="*/ 1145456 w 3202538"/>
                <a:gd name="connsiteY113" fmla="*/ 791792 h 1489872"/>
                <a:gd name="connsiteX114" fmla="*/ 1148540 w 3202538"/>
                <a:gd name="connsiteY114" fmla="*/ 788194 h 1489872"/>
                <a:gd name="connsiteX115" fmla="*/ 1160988 w 3202538"/>
                <a:gd name="connsiteY115" fmla="*/ 773486 h 1489872"/>
                <a:gd name="connsiteX116" fmla="*/ 1161605 w 3202538"/>
                <a:gd name="connsiteY116" fmla="*/ 772767 h 1489872"/>
                <a:gd name="connsiteX117" fmla="*/ 1172511 w 3202538"/>
                <a:gd name="connsiteY117" fmla="*/ 759498 h 1489872"/>
                <a:gd name="connsiteX118" fmla="*/ 1175082 w 3202538"/>
                <a:gd name="connsiteY118" fmla="*/ 756308 h 1489872"/>
                <a:gd name="connsiteX119" fmla="*/ 1184957 w 3202538"/>
                <a:gd name="connsiteY119" fmla="*/ 743968 h 1489872"/>
                <a:gd name="connsiteX120" fmla="*/ 1186088 w 3202538"/>
                <a:gd name="connsiteY120" fmla="*/ 742528 h 1489872"/>
                <a:gd name="connsiteX121" fmla="*/ 1194114 w 3202538"/>
                <a:gd name="connsiteY121" fmla="*/ 732347 h 1489872"/>
                <a:gd name="connsiteX122" fmla="*/ 1195962 w 3202538"/>
                <a:gd name="connsiteY122" fmla="*/ 729981 h 1489872"/>
                <a:gd name="connsiteX123" fmla="*/ 1203372 w 3202538"/>
                <a:gd name="connsiteY123" fmla="*/ 720414 h 1489872"/>
                <a:gd name="connsiteX124" fmla="*/ 1204708 w 3202538"/>
                <a:gd name="connsiteY124" fmla="*/ 718667 h 1489872"/>
                <a:gd name="connsiteX125" fmla="*/ 1210262 w 3202538"/>
                <a:gd name="connsiteY125" fmla="*/ 711261 h 1489872"/>
                <a:gd name="connsiteX126" fmla="*/ 1211192 w 3202538"/>
                <a:gd name="connsiteY126" fmla="*/ 710026 h 1489872"/>
                <a:gd name="connsiteX127" fmla="*/ 1216129 w 3202538"/>
                <a:gd name="connsiteY127" fmla="*/ 703238 h 1489872"/>
                <a:gd name="connsiteX128" fmla="*/ 1217053 w 3202538"/>
                <a:gd name="connsiteY128" fmla="*/ 702003 h 1489872"/>
                <a:gd name="connsiteX129" fmla="*/ 1220344 w 3202538"/>
                <a:gd name="connsiteY129" fmla="*/ 697375 h 1489872"/>
                <a:gd name="connsiteX130" fmla="*/ 1220655 w 3202538"/>
                <a:gd name="connsiteY130" fmla="*/ 696964 h 1489872"/>
                <a:gd name="connsiteX131" fmla="*/ 1222916 w 3202538"/>
                <a:gd name="connsiteY131" fmla="*/ 693777 h 1489872"/>
                <a:gd name="connsiteX132" fmla="*/ 1223433 w 3202538"/>
                <a:gd name="connsiteY132" fmla="*/ 693056 h 1489872"/>
                <a:gd name="connsiteX133" fmla="*/ 1224151 w 3202538"/>
                <a:gd name="connsiteY133" fmla="*/ 692027 h 1489872"/>
                <a:gd name="connsiteX134" fmla="*/ 1225900 w 3202538"/>
                <a:gd name="connsiteY134" fmla="*/ 689455 h 1489872"/>
                <a:gd name="connsiteX135" fmla="*/ 1226417 w 3202538"/>
                <a:gd name="connsiteY135" fmla="*/ 688737 h 1489872"/>
                <a:gd name="connsiteX136" fmla="*/ 1229808 w 3202538"/>
                <a:gd name="connsiteY136" fmla="*/ 683798 h 1489872"/>
                <a:gd name="connsiteX137" fmla="*/ 1230119 w 3202538"/>
                <a:gd name="connsiteY137" fmla="*/ 683286 h 1489872"/>
                <a:gd name="connsiteX138" fmla="*/ 1234438 w 3202538"/>
                <a:gd name="connsiteY138" fmla="*/ 677218 h 1489872"/>
                <a:gd name="connsiteX139" fmla="*/ 1235775 w 3202538"/>
                <a:gd name="connsiteY139" fmla="*/ 675366 h 1489872"/>
                <a:gd name="connsiteX140" fmla="*/ 1241947 w 3202538"/>
                <a:gd name="connsiteY140" fmla="*/ 666932 h 1489872"/>
                <a:gd name="connsiteX141" fmla="*/ 1243184 w 3202538"/>
                <a:gd name="connsiteY141" fmla="*/ 665184 h 1489872"/>
                <a:gd name="connsiteX142" fmla="*/ 1249869 w 3202538"/>
                <a:gd name="connsiteY142" fmla="*/ 656132 h 1489872"/>
                <a:gd name="connsiteX143" fmla="*/ 1251516 w 3202538"/>
                <a:gd name="connsiteY143" fmla="*/ 653870 h 1489872"/>
                <a:gd name="connsiteX144" fmla="*/ 1260362 w 3202538"/>
                <a:gd name="connsiteY144" fmla="*/ 642146 h 1489872"/>
                <a:gd name="connsiteX145" fmla="*/ 1262522 w 3202538"/>
                <a:gd name="connsiteY145" fmla="*/ 639265 h 1489872"/>
                <a:gd name="connsiteX146" fmla="*/ 1271778 w 3202538"/>
                <a:gd name="connsiteY146" fmla="*/ 627333 h 1489872"/>
                <a:gd name="connsiteX147" fmla="*/ 1273526 w 3202538"/>
                <a:gd name="connsiteY147" fmla="*/ 625174 h 1489872"/>
                <a:gd name="connsiteX148" fmla="*/ 1285154 w 3202538"/>
                <a:gd name="connsiteY148" fmla="*/ 610468 h 1489872"/>
                <a:gd name="connsiteX149" fmla="*/ 1288033 w 3202538"/>
                <a:gd name="connsiteY149" fmla="*/ 606867 h 1489872"/>
                <a:gd name="connsiteX150" fmla="*/ 1300479 w 3202538"/>
                <a:gd name="connsiteY150" fmla="*/ 591542 h 1489872"/>
                <a:gd name="connsiteX151" fmla="*/ 1301610 w 3202538"/>
                <a:gd name="connsiteY151" fmla="*/ 590206 h 1489872"/>
                <a:gd name="connsiteX152" fmla="*/ 1316015 w 3202538"/>
                <a:gd name="connsiteY152" fmla="*/ 573031 h 1489872"/>
                <a:gd name="connsiteX153" fmla="*/ 1319718 w 3202538"/>
                <a:gd name="connsiteY153" fmla="*/ 568708 h 1489872"/>
                <a:gd name="connsiteX154" fmla="*/ 1335661 w 3202538"/>
                <a:gd name="connsiteY154" fmla="*/ 550196 h 1489872"/>
                <a:gd name="connsiteX155" fmla="*/ 1336796 w 3202538"/>
                <a:gd name="connsiteY155" fmla="*/ 548962 h 1489872"/>
                <a:gd name="connsiteX156" fmla="*/ 1352945 w 3202538"/>
                <a:gd name="connsiteY156" fmla="*/ 530655 h 1489872"/>
                <a:gd name="connsiteX157" fmla="*/ 1357164 w 3202538"/>
                <a:gd name="connsiteY157" fmla="*/ 525924 h 1489872"/>
                <a:gd name="connsiteX158" fmla="*/ 1375371 w 3202538"/>
                <a:gd name="connsiteY158" fmla="*/ 505868 h 1489872"/>
                <a:gd name="connsiteX159" fmla="*/ 1378356 w 3202538"/>
                <a:gd name="connsiteY159" fmla="*/ 502680 h 1489872"/>
                <a:gd name="connsiteX160" fmla="*/ 1395739 w 3202538"/>
                <a:gd name="connsiteY160" fmla="*/ 484165 h 1489872"/>
                <a:gd name="connsiteX161" fmla="*/ 1400160 w 3202538"/>
                <a:gd name="connsiteY161" fmla="*/ 479538 h 1489872"/>
                <a:gd name="connsiteX162" fmla="*/ 1420839 w 3202538"/>
                <a:gd name="connsiteY162" fmla="*/ 458248 h 1489872"/>
                <a:gd name="connsiteX163" fmla="*/ 1425054 w 3202538"/>
                <a:gd name="connsiteY163" fmla="*/ 453929 h 1489872"/>
                <a:gd name="connsiteX164" fmla="*/ 1444498 w 3202538"/>
                <a:gd name="connsiteY164" fmla="*/ 434590 h 1489872"/>
                <a:gd name="connsiteX165" fmla="*/ 1448717 w 3202538"/>
                <a:gd name="connsiteY165" fmla="*/ 430478 h 1489872"/>
                <a:gd name="connsiteX166" fmla="*/ 1471756 w 3202538"/>
                <a:gd name="connsiteY166" fmla="*/ 408366 h 1489872"/>
                <a:gd name="connsiteX167" fmla="*/ 1477106 w 3202538"/>
                <a:gd name="connsiteY167" fmla="*/ 403327 h 1489872"/>
                <a:gd name="connsiteX168" fmla="*/ 1499429 w 3202538"/>
                <a:gd name="connsiteY168" fmla="*/ 382757 h 1489872"/>
                <a:gd name="connsiteX169" fmla="*/ 1502517 w 3202538"/>
                <a:gd name="connsiteY169" fmla="*/ 379877 h 1489872"/>
                <a:gd name="connsiteX170" fmla="*/ 1528028 w 3202538"/>
                <a:gd name="connsiteY170" fmla="*/ 357247 h 1489872"/>
                <a:gd name="connsiteX171" fmla="*/ 1534302 w 3202538"/>
                <a:gd name="connsiteY171" fmla="*/ 351797 h 1489872"/>
                <a:gd name="connsiteX172" fmla="*/ 1561151 w 3202538"/>
                <a:gd name="connsiteY172" fmla="*/ 328962 h 1489872"/>
                <a:gd name="connsiteX173" fmla="*/ 1561562 w 3202538"/>
                <a:gd name="connsiteY173" fmla="*/ 328657 h 1489872"/>
                <a:gd name="connsiteX174" fmla="*/ 1582036 w 3202538"/>
                <a:gd name="connsiteY174" fmla="*/ 311890 h 1489872"/>
                <a:gd name="connsiteX175" fmla="*/ 1588310 w 3202538"/>
                <a:gd name="connsiteY175" fmla="*/ 306954 h 1489872"/>
                <a:gd name="connsiteX176" fmla="*/ 1600139 w 3202538"/>
                <a:gd name="connsiteY176" fmla="*/ 297595 h 1489872"/>
                <a:gd name="connsiteX177" fmla="*/ 1619482 w 3202538"/>
                <a:gd name="connsiteY177" fmla="*/ 282579 h 1489872"/>
                <a:gd name="connsiteX178" fmla="*/ 1631723 w 3202538"/>
                <a:gd name="connsiteY178" fmla="*/ 273218 h 1489872"/>
                <a:gd name="connsiteX179" fmla="*/ 1652296 w 3202538"/>
                <a:gd name="connsiteY179" fmla="*/ 257996 h 1489872"/>
                <a:gd name="connsiteX180" fmla="*/ 1664126 w 3202538"/>
                <a:gd name="connsiteY180" fmla="*/ 249356 h 1489872"/>
                <a:gd name="connsiteX181" fmla="*/ 1688713 w 3202538"/>
                <a:gd name="connsiteY181" fmla="*/ 232181 h 1489872"/>
                <a:gd name="connsiteX182" fmla="*/ 1697558 w 3202538"/>
                <a:gd name="connsiteY182" fmla="*/ 226112 h 1489872"/>
                <a:gd name="connsiteX183" fmla="*/ 1699206 w 3202538"/>
                <a:gd name="connsiteY183" fmla="*/ 224982 h 1489872"/>
                <a:gd name="connsiteX184" fmla="*/ 1706715 w 3202538"/>
                <a:gd name="connsiteY184" fmla="*/ 220045 h 1489872"/>
                <a:gd name="connsiteX185" fmla="*/ 1738806 w 3202538"/>
                <a:gd name="connsiteY185" fmla="*/ 199063 h 1489872"/>
                <a:gd name="connsiteX186" fmla="*/ 1753519 w 3202538"/>
                <a:gd name="connsiteY186" fmla="*/ 189911 h 1489872"/>
                <a:gd name="connsiteX187" fmla="*/ 1781602 w 3202538"/>
                <a:gd name="connsiteY187" fmla="*/ 172836 h 1489872"/>
                <a:gd name="connsiteX188" fmla="*/ 1789524 w 3202538"/>
                <a:gd name="connsiteY188" fmla="*/ 168003 h 1489872"/>
                <a:gd name="connsiteX189" fmla="*/ 1799710 w 3202538"/>
                <a:gd name="connsiteY189" fmla="*/ 162242 h 1489872"/>
                <a:gd name="connsiteX190" fmla="*/ 1819049 w 3202538"/>
                <a:gd name="connsiteY190" fmla="*/ 151342 h 1489872"/>
                <a:gd name="connsiteX191" fmla="*/ 1839416 w 3202538"/>
                <a:gd name="connsiteY191" fmla="*/ 140336 h 1489872"/>
                <a:gd name="connsiteX192" fmla="*/ 1859272 w 3202538"/>
                <a:gd name="connsiteY192" fmla="*/ 129947 h 1489872"/>
                <a:gd name="connsiteX193" fmla="*/ 1868941 w 3202538"/>
                <a:gd name="connsiteY193" fmla="*/ 124909 h 1489872"/>
                <a:gd name="connsiteX194" fmla="*/ 1882312 w 3202538"/>
                <a:gd name="connsiteY194" fmla="*/ 118428 h 1489872"/>
                <a:gd name="connsiteX195" fmla="*/ 1897125 w 3202538"/>
                <a:gd name="connsiteY195" fmla="*/ 111332 h 1489872"/>
                <a:gd name="connsiteX196" fmla="*/ 1923766 w 3202538"/>
                <a:gd name="connsiteY196" fmla="*/ 99195 h 1489872"/>
                <a:gd name="connsiteX197" fmla="*/ 1937142 w 3202538"/>
                <a:gd name="connsiteY197" fmla="*/ 93230 h 1489872"/>
                <a:gd name="connsiteX198" fmla="*/ 1941050 w 3202538"/>
                <a:gd name="connsiteY198" fmla="*/ 91482 h 1489872"/>
                <a:gd name="connsiteX199" fmla="*/ 1976130 w 3202538"/>
                <a:gd name="connsiteY199" fmla="*/ 77081 h 1489872"/>
                <a:gd name="connsiteX200" fmla="*/ 1983434 w 3202538"/>
                <a:gd name="connsiteY200" fmla="*/ 74306 h 1489872"/>
                <a:gd name="connsiteX201" fmla="*/ 2008122 w 3202538"/>
                <a:gd name="connsiteY201" fmla="*/ 64945 h 1489872"/>
                <a:gd name="connsiteX202" fmla="*/ 2022216 w 3202538"/>
                <a:gd name="connsiteY202" fmla="*/ 59906 h 1489872"/>
                <a:gd name="connsiteX203" fmla="*/ 2071285 w 3202538"/>
                <a:gd name="connsiteY203" fmla="*/ 44066 h 1489872"/>
                <a:gd name="connsiteX204" fmla="*/ 2071903 w 3202538"/>
                <a:gd name="connsiteY204" fmla="*/ 43861 h 1489872"/>
                <a:gd name="connsiteX205" fmla="*/ 2112946 w 3202538"/>
                <a:gd name="connsiteY205" fmla="*/ 32548 h 1489872"/>
                <a:gd name="connsiteX206" fmla="*/ 2122409 w 3202538"/>
                <a:gd name="connsiteY206" fmla="*/ 30182 h 1489872"/>
                <a:gd name="connsiteX207" fmla="*/ 2131977 w 3202538"/>
                <a:gd name="connsiteY207" fmla="*/ 27715 h 1489872"/>
                <a:gd name="connsiteX208" fmla="*/ 2162632 w 3202538"/>
                <a:gd name="connsiteY208" fmla="*/ 20924 h 1489872"/>
                <a:gd name="connsiteX209" fmla="*/ 2166746 w 3202538"/>
                <a:gd name="connsiteY209" fmla="*/ 20103 h 1489872"/>
                <a:gd name="connsiteX210" fmla="*/ 2189480 w 3202538"/>
                <a:gd name="connsiteY210" fmla="*/ 15680 h 1489872"/>
                <a:gd name="connsiteX211" fmla="*/ 2203061 w 3202538"/>
                <a:gd name="connsiteY211" fmla="*/ 13417 h 1489872"/>
                <a:gd name="connsiteX212" fmla="*/ 2211396 w 3202538"/>
                <a:gd name="connsiteY212" fmla="*/ 12081 h 1489872"/>
                <a:gd name="connsiteX213" fmla="*/ 2245034 w 3202538"/>
                <a:gd name="connsiteY213" fmla="*/ 7247 h 1489872"/>
                <a:gd name="connsiteX214" fmla="*/ 2248941 w 3202538"/>
                <a:gd name="connsiteY214" fmla="*/ 6836 h 1489872"/>
                <a:gd name="connsiteX215" fmla="*/ 2256039 w 3202538"/>
                <a:gd name="connsiteY215" fmla="*/ 6012 h 1489872"/>
                <a:gd name="connsiteX216" fmla="*/ 2288237 w 3202538"/>
                <a:gd name="connsiteY216" fmla="*/ 2925 h 1489872"/>
                <a:gd name="connsiteX217" fmla="*/ 2295233 w 3202538"/>
                <a:gd name="connsiteY217" fmla="*/ 2411 h 1489872"/>
                <a:gd name="connsiteX218" fmla="*/ 2299040 w 3202538"/>
                <a:gd name="connsiteY218" fmla="*/ 2104 h 1489872"/>
                <a:gd name="connsiteX219" fmla="*/ 2330514 w 3202538"/>
                <a:gd name="connsiteY219" fmla="*/ 561 h 1489872"/>
                <a:gd name="connsiteX220" fmla="*/ 2338229 w 3202538"/>
                <a:gd name="connsiteY220" fmla="*/ 355 h 1489872"/>
                <a:gd name="connsiteX221" fmla="*/ 2352017 w 3202538"/>
                <a:gd name="connsiteY221" fmla="*/ 45 h 1489872"/>
                <a:gd name="connsiteX0" fmla="*/ 2352017 w 3203043"/>
                <a:gd name="connsiteY0" fmla="*/ 45 h 1489872"/>
                <a:gd name="connsiteX1" fmla="*/ 2367035 w 3203043"/>
                <a:gd name="connsiteY1" fmla="*/ 45 h 1489872"/>
                <a:gd name="connsiteX2" fmla="*/ 2374546 w 3203043"/>
                <a:gd name="connsiteY2" fmla="*/ 45 h 1489872"/>
                <a:gd name="connsiteX3" fmla="*/ 2404170 w 3203043"/>
                <a:gd name="connsiteY3" fmla="*/ 972 h 1489872"/>
                <a:gd name="connsiteX4" fmla="*/ 2406330 w 3203043"/>
                <a:gd name="connsiteY4" fmla="*/ 1178 h 1489872"/>
                <a:gd name="connsiteX5" fmla="*/ 2452003 w 3203043"/>
                <a:gd name="connsiteY5" fmla="*/ 4882 h 1489872"/>
                <a:gd name="connsiteX6" fmla="*/ 2455917 w 3203043"/>
                <a:gd name="connsiteY6" fmla="*/ 5188 h 1489872"/>
                <a:gd name="connsiteX7" fmla="*/ 2475461 w 3203043"/>
                <a:gd name="connsiteY7" fmla="*/ 7657 h 1489872"/>
                <a:gd name="connsiteX8" fmla="*/ 2480911 w 3203043"/>
                <a:gd name="connsiteY8" fmla="*/ 8377 h 1489872"/>
                <a:gd name="connsiteX9" fmla="*/ 2507451 w 3203043"/>
                <a:gd name="connsiteY9" fmla="*/ 12493 h 1489872"/>
                <a:gd name="connsiteX10" fmla="*/ 2510436 w 3203043"/>
                <a:gd name="connsiteY10" fmla="*/ 13109 h 1489872"/>
                <a:gd name="connsiteX11" fmla="*/ 2519694 w 3203043"/>
                <a:gd name="connsiteY11" fmla="*/ 14858 h 1489872"/>
                <a:gd name="connsiteX12" fmla="*/ 2539755 w 3203043"/>
                <a:gd name="connsiteY12" fmla="*/ 18868 h 1489872"/>
                <a:gd name="connsiteX13" fmla="*/ 2550042 w 3203043"/>
                <a:gd name="connsiteY13" fmla="*/ 21131 h 1489872"/>
                <a:gd name="connsiteX14" fmla="*/ 2558786 w 3203043"/>
                <a:gd name="connsiteY14" fmla="*/ 23085 h 1489872"/>
                <a:gd name="connsiteX15" fmla="*/ 2567320 w 3203043"/>
                <a:gd name="connsiteY15" fmla="*/ 25246 h 1489872"/>
                <a:gd name="connsiteX16" fmla="*/ 2578948 w 3203043"/>
                <a:gd name="connsiteY16" fmla="*/ 28228 h 1489872"/>
                <a:gd name="connsiteX17" fmla="*/ 2594891 w 3203043"/>
                <a:gd name="connsiteY17" fmla="*/ 32651 h 1489872"/>
                <a:gd name="connsiteX18" fmla="*/ 2605590 w 3203043"/>
                <a:gd name="connsiteY18" fmla="*/ 35738 h 1489872"/>
                <a:gd name="connsiteX19" fmla="*/ 2609703 w 3203043"/>
                <a:gd name="connsiteY19" fmla="*/ 36970 h 1489872"/>
                <a:gd name="connsiteX20" fmla="*/ 2628529 w 3203043"/>
                <a:gd name="connsiteY20" fmla="*/ 43040 h 1489872"/>
                <a:gd name="connsiteX21" fmla="*/ 3132285 w 3203043"/>
                <a:gd name="connsiteY21" fmla="*/ 212640 h 1489872"/>
                <a:gd name="connsiteX22" fmla="*/ 3109341 w 3203043"/>
                <a:gd name="connsiteY22" fmla="*/ 205339 h 1489872"/>
                <a:gd name="connsiteX23" fmla="*/ 3098647 w 3203043"/>
                <a:gd name="connsiteY23" fmla="*/ 202252 h 1489872"/>
                <a:gd name="connsiteX24" fmla="*/ 3082700 w 3203043"/>
                <a:gd name="connsiteY24" fmla="*/ 197828 h 1489872"/>
                <a:gd name="connsiteX25" fmla="*/ 3071076 w 3203043"/>
                <a:gd name="connsiteY25" fmla="*/ 194847 h 1489872"/>
                <a:gd name="connsiteX26" fmla="*/ 3053792 w 3203043"/>
                <a:gd name="connsiteY26" fmla="*/ 190732 h 1489872"/>
                <a:gd name="connsiteX27" fmla="*/ 3043506 w 3203043"/>
                <a:gd name="connsiteY27" fmla="*/ 188469 h 1489872"/>
                <a:gd name="connsiteX28" fmla="*/ 3023449 w 3203043"/>
                <a:gd name="connsiteY28" fmla="*/ 184460 h 1489872"/>
                <a:gd name="connsiteX29" fmla="*/ 3197370 w 3203043"/>
                <a:gd name="connsiteY29" fmla="*/ 262045 h 1489872"/>
                <a:gd name="connsiteX30" fmla="*/ 2780426 w 3203043"/>
                <a:gd name="connsiteY30" fmla="*/ 207411 h 1489872"/>
                <a:gd name="connsiteX31" fmla="*/ 2547513 w 3203043"/>
                <a:gd name="connsiteY31" fmla="*/ 264921 h 1489872"/>
                <a:gd name="connsiteX32" fmla="*/ 2305973 w 3203043"/>
                <a:gd name="connsiteY32" fmla="*/ 377064 h 1489872"/>
                <a:gd name="connsiteX33" fmla="*/ 2090313 w 3203043"/>
                <a:gd name="connsiteY33" fmla="*/ 538091 h 1489872"/>
                <a:gd name="connsiteX34" fmla="*/ 1897656 w 3203043"/>
                <a:gd name="connsiteY34" fmla="*/ 716370 h 1489872"/>
                <a:gd name="connsiteX35" fmla="*/ 1733755 w 3203043"/>
                <a:gd name="connsiteY35" fmla="*/ 943532 h 1489872"/>
                <a:gd name="connsiteX36" fmla="*/ 1463460 w 3203043"/>
                <a:gd name="connsiteY36" fmla="*/ 1199449 h 1489872"/>
                <a:gd name="connsiteX37" fmla="*/ 1253551 w 3203043"/>
                <a:gd name="connsiteY37" fmla="*/ 1363351 h 1489872"/>
                <a:gd name="connsiteX38" fmla="*/ 948751 w 3203043"/>
                <a:gd name="connsiteY38" fmla="*/ 1463993 h 1489872"/>
                <a:gd name="connsiteX39" fmla="*/ 761845 w 3203043"/>
                <a:gd name="connsiteY39" fmla="*/ 1489872 h 1489872"/>
                <a:gd name="connsiteX40" fmla="*/ 528932 w 3203043"/>
                <a:gd name="connsiteY40" fmla="*/ 1449615 h 1489872"/>
                <a:gd name="connsiteX41" fmla="*/ 402411 w 3203043"/>
                <a:gd name="connsiteY41" fmla="*/ 1397857 h 1489872"/>
                <a:gd name="connsiteX42" fmla="*/ 302563 w 3203043"/>
                <a:gd name="connsiteY42" fmla="*/ 1348875 h 1489872"/>
                <a:gd name="connsiteX43" fmla="*/ 0 w 3203043"/>
                <a:gd name="connsiteY43" fmla="*/ 1247010 h 1489872"/>
                <a:gd name="connsiteX44" fmla="*/ 20061 w 3203043"/>
                <a:gd name="connsiteY44" fmla="*/ 1253388 h 1489872"/>
                <a:gd name="connsiteX45" fmla="*/ 29730 w 3203043"/>
                <a:gd name="connsiteY45" fmla="*/ 1256165 h 1489872"/>
                <a:gd name="connsiteX46" fmla="*/ 43514 w 3203043"/>
                <a:gd name="connsiteY46" fmla="*/ 1259969 h 1489872"/>
                <a:gd name="connsiteX47" fmla="*/ 54006 w 3203043"/>
                <a:gd name="connsiteY47" fmla="*/ 1262643 h 1489872"/>
                <a:gd name="connsiteX48" fmla="*/ 68820 w 3203043"/>
                <a:gd name="connsiteY48" fmla="*/ 1266244 h 1489872"/>
                <a:gd name="connsiteX49" fmla="*/ 78182 w 3203043"/>
                <a:gd name="connsiteY49" fmla="*/ 1268301 h 1489872"/>
                <a:gd name="connsiteX50" fmla="*/ 94949 w 3203043"/>
                <a:gd name="connsiteY50" fmla="*/ 1271695 h 1489872"/>
                <a:gd name="connsiteX51" fmla="*/ 104106 w 3203043"/>
                <a:gd name="connsiteY51" fmla="*/ 1273443 h 1489872"/>
                <a:gd name="connsiteX52" fmla="*/ 129411 w 3203043"/>
                <a:gd name="connsiteY52" fmla="*/ 1277559 h 1489872"/>
                <a:gd name="connsiteX53" fmla="*/ 130235 w 3203043"/>
                <a:gd name="connsiteY53" fmla="*/ 1277662 h 1489872"/>
                <a:gd name="connsiteX54" fmla="*/ 156258 w 3203043"/>
                <a:gd name="connsiteY54" fmla="*/ 1280849 h 1489872"/>
                <a:gd name="connsiteX55" fmla="*/ 196688 w 3203043"/>
                <a:gd name="connsiteY55" fmla="*/ 1284037 h 1489872"/>
                <a:gd name="connsiteX56" fmla="*/ 206457 w 3203043"/>
                <a:gd name="connsiteY56" fmla="*/ 1284448 h 1489872"/>
                <a:gd name="connsiteX57" fmla="*/ 238661 w 3203043"/>
                <a:gd name="connsiteY57" fmla="*/ 1285067 h 1489872"/>
                <a:gd name="connsiteX58" fmla="*/ 251001 w 3203043"/>
                <a:gd name="connsiteY58" fmla="*/ 1285067 h 1489872"/>
                <a:gd name="connsiteX59" fmla="*/ 287524 w 3203043"/>
                <a:gd name="connsiteY59" fmla="*/ 1283729 h 1489872"/>
                <a:gd name="connsiteX60" fmla="*/ 293486 w 3203043"/>
                <a:gd name="connsiteY60" fmla="*/ 1283419 h 1489872"/>
                <a:gd name="connsiteX61" fmla="*/ 336387 w 3203043"/>
                <a:gd name="connsiteY61" fmla="*/ 1279307 h 1489872"/>
                <a:gd name="connsiteX62" fmla="*/ 367554 w 3203043"/>
                <a:gd name="connsiteY62" fmla="*/ 1275091 h 1489872"/>
                <a:gd name="connsiteX63" fmla="*/ 373727 w 3203043"/>
                <a:gd name="connsiteY63" fmla="*/ 1274061 h 1489872"/>
                <a:gd name="connsiteX64" fmla="*/ 404895 w 3203043"/>
                <a:gd name="connsiteY64" fmla="*/ 1268404 h 1489872"/>
                <a:gd name="connsiteX65" fmla="*/ 410349 w 3203043"/>
                <a:gd name="connsiteY65" fmla="*/ 1267376 h 1489872"/>
                <a:gd name="connsiteX66" fmla="*/ 445425 w 3203043"/>
                <a:gd name="connsiteY66" fmla="*/ 1259353 h 1489872"/>
                <a:gd name="connsiteX67" fmla="*/ 453451 w 3203043"/>
                <a:gd name="connsiteY67" fmla="*/ 1257294 h 1489872"/>
                <a:gd name="connsiteX68" fmla="*/ 490380 w 3203043"/>
                <a:gd name="connsiteY68" fmla="*/ 1247113 h 1489872"/>
                <a:gd name="connsiteX69" fmla="*/ 533070 w 3203043"/>
                <a:gd name="connsiteY69" fmla="*/ 1233333 h 1489872"/>
                <a:gd name="connsiteX70" fmla="*/ 567225 w 3203043"/>
                <a:gd name="connsiteY70" fmla="*/ 1220683 h 1489872"/>
                <a:gd name="connsiteX71" fmla="*/ 572987 w 3203043"/>
                <a:gd name="connsiteY71" fmla="*/ 1218522 h 1489872"/>
                <a:gd name="connsiteX72" fmla="*/ 606832 w 3203043"/>
                <a:gd name="connsiteY72" fmla="*/ 1204534 h 1489872"/>
                <a:gd name="connsiteX73" fmla="*/ 618661 w 3203043"/>
                <a:gd name="connsiteY73" fmla="*/ 1199288 h 1489872"/>
                <a:gd name="connsiteX74" fmla="*/ 641601 w 3203043"/>
                <a:gd name="connsiteY74" fmla="*/ 1188797 h 1489872"/>
                <a:gd name="connsiteX75" fmla="*/ 654559 w 3203043"/>
                <a:gd name="connsiteY75" fmla="*/ 1182525 h 1489872"/>
                <a:gd name="connsiteX76" fmla="*/ 674415 w 3203043"/>
                <a:gd name="connsiteY76" fmla="*/ 1172648 h 1489872"/>
                <a:gd name="connsiteX77" fmla="*/ 691800 w 3203043"/>
                <a:gd name="connsiteY77" fmla="*/ 1163599 h 1489872"/>
                <a:gd name="connsiteX78" fmla="*/ 709596 w 3203043"/>
                <a:gd name="connsiteY78" fmla="*/ 1154036 h 1489872"/>
                <a:gd name="connsiteX79" fmla="*/ 726569 w 3203043"/>
                <a:gd name="connsiteY79" fmla="*/ 1144570 h 1489872"/>
                <a:gd name="connsiteX80" fmla="*/ 742311 w 3203043"/>
                <a:gd name="connsiteY80" fmla="*/ 1135418 h 1489872"/>
                <a:gd name="connsiteX81" fmla="*/ 767099 w 3203043"/>
                <a:gd name="connsiteY81" fmla="*/ 1120402 h 1489872"/>
                <a:gd name="connsiteX82" fmla="*/ 779857 w 3203043"/>
                <a:gd name="connsiteY82" fmla="*/ 1112483 h 1489872"/>
                <a:gd name="connsiteX83" fmla="*/ 808146 w 3203043"/>
                <a:gd name="connsiteY83" fmla="*/ 1093969 h 1489872"/>
                <a:gd name="connsiteX84" fmla="*/ 816068 w 3203043"/>
                <a:gd name="connsiteY84" fmla="*/ 1088723 h 1489872"/>
                <a:gd name="connsiteX85" fmla="*/ 824195 w 3203043"/>
                <a:gd name="connsiteY85" fmla="*/ 1083066 h 1489872"/>
                <a:gd name="connsiteX86" fmla="*/ 845387 w 3203043"/>
                <a:gd name="connsiteY86" fmla="*/ 1068257 h 1489872"/>
                <a:gd name="connsiteX87" fmla="*/ 855980 w 3203043"/>
                <a:gd name="connsiteY87" fmla="*/ 1060543 h 1489872"/>
                <a:gd name="connsiteX88" fmla="*/ 873776 w 3203043"/>
                <a:gd name="connsiteY88" fmla="*/ 1047377 h 1489872"/>
                <a:gd name="connsiteX89" fmla="*/ 884781 w 3203043"/>
                <a:gd name="connsiteY89" fmla="*/ 1039045 h 1489872"/>
                <a:gd name="connsiteX90" fmla="*/ 901447 w 3203043"/>
                <a:gd name="connsiteY90" fmla="*/ 1026190 h 1489872"/>
                <a:gd name="connsiteX91" fmla="*/ 912146 w 3203043"/>
                <a:gd name="connsiteY91" fmla="*/ 1017757 h 1489872"/>
                <a:gd name="connsiteX92" fmla="*/ 933337 w 3203043"/>
                <a:gd name="connsiteY92" fmla="*/ 1000476 h 1489872"/>
                <a:gd name="connsiteX93" fmla="*/ 935292 w 3203043"/>
                <a:gd name="connsiteY93" fmla="*/ 998831 h 1489872"/>
                <a:gd name="connsiteX94" fmla="*/ 958954 w 3203043"/>
                <a:gd name="connsiteY94" fmla="*/ 978776 h 1489872"/>
                <a:gd name="connsiteX95" fmla="*/ 964304 w 3203043"/>
                <a:gd name="connsiteY95" fmla="*/ 974149 h 1489872"/>
                <a:gd name="connsiteX96" fmla="*/ 986832 w 3203043"/>
                <a:gd name="connsiteY96" fmla="*/ 954194 h 1489872"/>
                <a:gd name="connsiteX97" fmla="*/ 987857 w 3203043"/>
                <a:gd name="connsiteY97" fmla="*/ 953270 h 1489872"/>
                <a:gd name="connsiteX98" fmla="*/ 1008742 w 3203043"/>
                <a:gd name="connsiteY98" fmla="*/ 934139 h 1489872"/>
                <a:gd name="connsiteX99" fmla="*/ 1013474 w 3203043"/>
                <a:gd name="connsiteY99" fmla="*/ 929717 h 1489872"/>
                <a:gd name="connsiteX100" fmla="*/ 1033742 w 3203043"/>
                <a:gd name="connsiteY100" fmla="*/ 910379 h 1489872"/>
                <a:gd name="connsiteX101" fmla="*/ 1036619 w 3203043"/>
                <a:gd name="connsiteY101" fmla="*/ 907601 h 1489872"/>
                <a:gd name="connsiteX102" fmla="*/ 1054004 w 3203043"/>
                <a:gd name="connsiteY102" fmla="*/ 890426 h 1489872"/>
                <a:gd name="connsiteX103" fmla="*/ 1057811 w 3203043"/>
                <a:gd name="connsiteY103" fmla="*/ 886623 h 1489872"/>
                <a:gd name="connsiteX104" fmla="*/ 1075914 w 3203043"/>
                <a:gd name="connsiteY104" fmla="*/ 868108 h 1489872"/>
                <a:gd name="connsiteX105" fmla="*/ 1079309 w 3203043"/>
                <a:gd name="connsiteY105" fmla="*/ 864612 h 1489872"/>
                <a:gd name="connsiteX106" fmla="*/ 1094534 w 3203043"/>
                <a:gd name="connsiteY106" fmla="*/ 848566 h 1489872"/>
                <a:gd name="connsiteX107" fmla="*/ 1097311 w 3203043"/>
                <a:gd name="connsiteY107" fmla="*/ 845585 h 1489872"/>
                <a:gd name="connsiteX108" fmla="*/ 1113259 w 3203043"/>
                <a:gd name="connsiteY108" fmla="*/ 828304 h 1489872"/>
                <a:gd name="connsiteX109" fmla="*/ 1116650 w 3203043"/>
                <a:gd name="connsiteY109" fmla="*/ 824500 h 1489872"/>
                <a:gd name="connsiteX110" fmla="*/ 1130127 w 3203043"/>
                <a:gd name="connsiteY110" fmla="*/ 809381 h 1489872"/>
                <a:gd name="connsiteX111" fmla="*/ 1131775 w 3203043"/>
                <a:gd name="connsiteY111" fmla="*/ 807528 h 1489872"/>
                <a:gd name="connsiteX112" fmla="*/ 1145456 w 3203043"/>
                <a:gd name="connsiteY112" fmla="*/ 791792 h 1489872"/>
                <a:gd name="connsiteX113" fmla="*/ 1148540 w 3203043"/>
                <a:gd name="connsiteY113" fmla="*/ 788194 h 1489872"/>
                <a:gd name="connsiteX114" fmla="*/ 1160988 w 3203043"/>
                <a:gd name="connsiteY114" fmla="*/ 773486 h 1489872"/>
                <a:gd name="connsiteX115" fmla="*/ 1161605 w 3203043"/>
                <a:gd name="connsiteY115" fmla="*/ 772767 h 1489872"/>
                <a:gd name="connsiteX116" fmla="*/ 1172511 w 3203043"/>
                <a:gd name="connsiteY116" fmla="*/ 759498 h 1489872"/>
                <a:gd name="connsiteX117" fmla="*/ 1175082 w 3203043"/>
                <a:gd name="connsiteY117" fmla="*/ 756308 h 1489872"/>
                <a:gd name="connsiteX118" fmla="*/ 1184957 w 3203043"/>
                <a:gd name="connsiteY118" fmla="*/ 743968 h 1489872"/>
                <a:gd name="connsiteX119" fmla="*/ 1186088 w 3203043"/>
                <a:gd name="connsiteY119" fmla="*/ 742528 h 1489872"/>
                <a:gd name="connsiteX120" fmla="*/ 1194114 w 3203043"/>
                <a:gd name="connsiteY120" fmla="*/ 732347 h 1489872"/>
                <a:gd name="connsiteX121" fmla="*/ 1195962 w 3203043"/>
                <a:gd name="connsiteY121" fmla="*/ 729981 h 1489872"/>
                <a:gd name="connsiteX122" fmla="*/ 1203372 w 3203043"/>
                <a:gd name="connsiteY122" fmla="*/ 720414 h 1489872"/>
                <a:gd name="connsiteX123" fmla="*/ 1204708 w 3203043"/>
                <a:gd name="connsiteY123" fmla="*/ 718667 h 1489872"/>
                <a:gd name="connsiteX124" fmla="*/ 1210262 w 3203043"/>
                <a:gd name="connsiteY124" fmla="*/ 711261 h 1489872"/>
                <a:gd name="connsiteX125" fmla="*/ 1211192 w 3203043"/>
                <a:gd name="connsiteY125" fmla="*/ 710026 h 1489872"/>
                <a:gd name="connsiteX126" fmla="*/ 1216129 w 3203043"/>
                <a:gd name="connsiteY126" fmla="*/ 703238 h 1489872"/>
                <a:gd name="connsiteX127" fmla="*/ 1217053 w 3203043"/>
                <a:gd name="connsiteY127" fmla="*/ 702003 h 1489872"/>
                <a:gd name="connsiteX128" fmla="*/ 1220344 w 3203043"/>
                <a:gd name="connsiteY128" fmla="*/ 697375 h 1489872"/>
                <a:gd name="connsiteX129" fmla="*/ 1220655 w 3203043"/>
                <a:gd name="connsiteY129" fmla="*/ 696964 h 1489872"/>
                <a:gd name="connsiteX130" fmla="*/ 1222916 w 3203043"/>
                <a:gd name="connsiteY130" fmla="*/ 693777 h 1489872"/>
                <a:gd name="connsiteX131" fmla="*/ 1223433 w 3203043"/>
                <a:gd name="connsiteY131" fmla="*/ 693056 h 1489872"/>
                <a:gd name="connsiteX132" fmla="*/ 1224151 w 3203043"/>
                <a:gd name="connsiteY132" fmla="*/ 692027 h 1489872"/>
                <a:gd name="connsiteX133" fmla="*/ 1225900 w 3203043"/>
                <a:gd name="connsiteY133" fmla="*/ 689455 h 1489872"/>
                <a:gd name="connsiteX134" fmla="*/ 1226417 w 3203043"/>
                <a:gd name="connsiteY134" fmla="*/ 688737 h 1489872"/>
                <a:gd name="connsiteX135" fmla="*/ 1229808 w 3203043"/>
                <a:gd name="connsiteY135" fmla="*/ 683798 h 1489872"/>
                <a:gd name="connsiteX136" fmla="*/ 1230119 w 3203043"/>
                <a:gd name="connsiteY136" fmla="*/ 683286 h 1489872"/>
                <a:gd name="connsiteX137" fmla="*/ 1234438 w 3203043"/>
                <a:gd name="connsiteY137" fmla="*/ 677218 h 1489872"/>
                <a:gd name="connsiteX138" fmla="*/ 1235775 w 3203043"/>
                <a:gd name="connsiteY138" fmla="*/ 675366 h 1489872"/>
                <a:gd name="connsiteX139" fmla="*/ 1241947 w 3203043"/>
                <a:gd name="connsiteY139" fmla="*/ 666932 h 1489872"/>
                <a:gd name="connsiteX140" fmla="*/ 1243184 w 3203043"/>
                <a:gd name="connsiteY140" fmla="*/ 665184 h 1489872"/>
                <a:gd name="connsiteX141" fmla="*/ 1249869 w 3203043"/>
                <a:gd name="connsiteY141" fmla="*/ 656132 h 1489872"/>
                <a:gd name="connsiteX142" fmla="*/ 1251516 w 3203043"/>
                <a:gd name="connsiteY142" fmla="*/ 653870 h 1489872"/>
                <a:gd name="connsiteX143" fmla="*/ 1260362 w 3203043"/>
                <a:gd name="connsiteY143" fmla="*/ 642146 h 1489872"/>
                <a:gd name="connsiteX144" fmla="*/ 1262522 w 3203043"/>
                <a:gd name="connsiteY144" fmla="*/ 639265 h 1489872"/>
                <a:gd name="connsiteX145" fmla="*/ 1271778 w 3203043"/>
                <a:gd name="connsiteY145" fmla="*/ 627333 h 1489872"/>
                <a:gd name="connsiteX146" fmla="*/ 1273526 w 3203043"/>
                <a:gd name="connsiteY146" fmla="*/ 625174 h 1489872"/>
                <a:gd name="connsiteX147" fmla="*/ 1285154 w 3203043"/>
                <a:gd name="connsiteY147" fmla="*/ 610468 h 1489872"/>
                <a:gd name="connsiteX148" fmla="*/ 1288033 w 3203043"/>
                <a:gd name="connsiteY148" fmla="*/ 606867 h 1489872"/>
                <a:gd name="connsiteX149" fmla="*/ 1300479 w 3203043"/>
                <a:gd name="connsiteY149" fmla="*/ 591542 h 1489872"/>
                <a:gd name="connsiteX150" fmla="*/ 1301610 w 3203043"/>
                <a:gd name="connsiteY150" fmla="*/ 590206 h 1489872"/>
                <a:gd name="connsiteX151" fmla="*/ 1316015 w 3203043"/>
                <a:gd name="connsiteY151" fmla="*/ 573031 h 1489872"/>
                <a:gd name="connsiteX152" fmla="*/ 1319718 w 3203043"/>
                <a:gd name="connsiteY152" fmla="*/ 568708 h 1489872"/>
                <a:gd name="connsiteX153" fmla="*/ 1335661 w 3203043"/>
                <a:gd name="connsiteY153" fmla="*/ 550196 h 1489872"/>
                <a:gd name="connsiteX154" fmla="*/ 1336796 w 3203043"/>
                <a:gd name="connsiteY154" fmla="*/ 548962 h 1489872"/>
                <a:gd name="connsiteX155" fmla="*/ 1352945 w 3203043"/>
                <a:gd name="connsiteY155" fmla="*/ 530655 h 1489872"/>
                <a:gd name="connsiteX156" fmla="*/ 1357164 w 3203043"/>
                <a:gd name="connsiteY156" fmla="*/ 525924 h 1489872"/>
                <a:gd name="connsiteX157" fmla="*/ 1375371 w 3203043"/>
                <a:gd name="connsiteY157" fmla="*/ 505868 h 1489872"/>
                <a:gd name="connsiteX158" fmla="*/ 1378356 w 3203043"/>
                <a:gd name="connsiteY158" fmla="*/ 502680 h 1489872"/>
                <a:gd name="connsiteX159" fmla="*/ 1395739 w 3203043"/>
                <a:gd name="connsiteY159" fmla="*/ 484165 h 1489872"/>
                <a:gd name="connsiteX160" fmla="*/ 1400160 w 3203043"/>
                <a:gd name="connsiteY160" fmla="*/ 479538 h 1489872"/>
                <a:gd name="connsiteX161" fmla="*/ 1420839 w 3203043"/>
                <a:gd name="connsiteY161" fmla="*/ 458248 h 1489872"/>
                <a:gd name="connsiteX162" fmla="*/ 1425054 w 3203043"/>
                <a:gd name="connsiteY162" fmla="*/ 453929 h 1489872"/>
                <a:gd name="connsiteX163" fmla="*/ 1444498 w 3203043"/>
                <a:gd name="connsiteY163" fmla="*/ 434590 h 1489872"/>
                <a:gd name="connsiteX164" fmla="*/ 1448717 w 3203043"/>
                <a:gd name="connsiteY164" fmla="*/ 430478 h 1489872"/>
                <a:gd name="connsiteX165" fmla="*/ 1471756 w 3203043"/>
                <a:gd name="connsiteY165" fmla="*/ 408366 h 1489872"/>
                <a:gd name="connsiteX166" fmla="*/ 1477106 w 3203043"/>
                <a:gd name="connsiteY166" fmla="*/ 403327 h 1489872"/>
                <a:gd name="connsiteX167" fmla="*/ 1499429 w 3203043"/>
                <a:gd name="connsiteY167" fmla="*/ 382757 h 1489872"/>
                <a:gd name="connsiteX168" fmla="*/ 1502517 w 3203043"/>
                <a:gd name="connsiteY168" fmla="*/ 379877 h 1489872"/>
                <a:gd name="connsiteX169" fmla="*/ 1528028 w 3203043"/>
                <a:gd name="connsiteY169" fmla="*/ 357247 h 1489872"/>
                <a:gd name="connsiteX170" fmla="*/ 1534302 w 3203043"/>
                <a:gd name="connsiteY170" fmla="*/ 351797 h 1489872"/>
                <a:gd name="connsiteX171" fmla="*/ 1561151 w 3203043"/>
                <a:gd name="connsiteY171" fmla="*/ 328962 h 1489872"/>
                <a:gd name="connsiteX172" fmla="*/ 1561562 w 3203043"/>
                <a:gd name="connsiteY172" fmla="*/ 328657 h 1489872"/>
                <a:gd name="connsiteX173" fmla="*/ 1582036 w 3203043"/>
                <a:gd name="connsiteY173" fmla="*/ 311890 h 1489872"/>
                <a:gd name="connsiteX174" fmla="*/ 1588310 w 3203043"/>
                <a:gd name="connsiteY174" fmla="*/ 306954 h 1489872"/>
                <a:gd name="connsiteX175" fmla="*/ 1600139 w 3203043"/>
                <a:gd name="connsiteY175" fmla="*/ 297595 h 1489872"/>
                <a:gd name="connsiteX176" fmla="*/ 1619482 w 3203043"/>
                <a:gd name="connsiteY176" fmla="*/ 282579 h 1489872"/>
                <a:gd name="connsiteX177" fmla="*/ 1631723 w 3203043"/>
                <a:gd name="connsiteY177" fmla="*/ 273218 h 1489872"/>
                <a:gd name="connsiteX178" fmla="*/ 1652296 w 3203043"/>
                <a:gd name="connsiteY178" fmla="*/ 257996 h 1489872"/>
                <a:gd name="connsiteX179" fmla="*/ 1664126 w 3203043"/>
                <a:gd name="connsiteY179" fmla="*/ 249356 h 1489872"/>
                <a:gd name="connsiteX180" fmla="*/ 1688713 w 3203043"/>
                <a:gd name="connsiteY180" fmla="*/ 232181 h 1489872"/>
                <a:gd name="connsiteX181" fmla="*/ 1697558 w 3203043"/>
                <a:gd name="connsiteY181" fmla="*/ 226112 h 1489872"/>
                <a:gd name="connsiteX182" fmla="*/ 1699206 w 3203043"/>
                <a:gd name="connsiteY182" fmla="*/ 224982 h 1489872"/>
                <a:gd name="connsiteX183" fmla="*/ 1706715 w 3203043"/>
                <a:gd name="connsiteY183" fmla="*/ 220045 h 1489872"/>
                <a:gd name="connsiteX184" fmla="*/ 1738806 w 3203043"/>
                <a:gd name="connsiteY184" fmla="*/ 199063 h 1489872"/>
                <a:gd name="connsiteX185" fmla="*/ 1753519 w 3203043"/>
                <a:gd name="connsiteY185" fmla="*/ 189911 h 1489872"/>
                <a:gd name="connsiteX186" fmla="*/ 1781602 w 3203043"/>
                <a:gd name="connsiteY186" fmla="*/ 172836 h 1489872"/>
                <a:gd name="connsiteX187" fmla="*/ 1789524 w 3203043"/>
                <a:gd name="connsiteY187" fmla="*/ 168003 h 1489872"/>
                <a:gd name="connsiteX188" fmla="*/ 1799710 w 3203043"/>
                <a:gd name="connsiteY188" fmla="*/ 162242 h 1489872"/>
                <a:gd name="connsiteX189" fmla="*/ 1819049 w 3203043"/>
                <a:gd name="connsiteY189" fmla="*/ 151342 h 1489872"/>
                <a:gd name="connsiteX190" fmla="*/ 1839416 w 3203043"/>
                <a:gd name="connsiteY190" fmla="*/ 140336 h 1489872"/>
                <a:gd name="connsiteX191" fmla="*/ 1859272 w 3203043"/>
                <a:gd name="connsiteY191" fmla="*/ 129947 h 1489872"/>
                <a:gd name="connsiteX192" fmla="*/ 1868941 w 3203043"/>
                <a:gd name="connsiteY192" fmla="*/ 124909 h 1489872"/>
                <a:gd name="connsiteX193" fmla="*/ 1882312 w 3203043"/>
                <a:gd name="connsiteY193" fmla="*/ 118428 h 1489872"/>
                <a:gd name="connsiteX194" fmla="*/ 1897125 w 3203043"/>
                <a:gd name="connsiteY194" fmla="*/ 111332 h 1489872"/>
                <a:gd name="connsiteX195" fmla="*/ 1923766 w 3203043"/>
                <a:gd name="connsiteY195" fmla="*/ 99195 h 1489872"/>
                <a:gd name="connsiteX196" fmla="*/ 1937142 w 3203043"/>
                <a:gd name="connsiteY196" fmla="*/ 93230 h 1489872"/>
                <a:gd name="connsiteX197" fmla="*/ 1941050 w 3203043"/>
                <a:gd name="connsiteY197" fmla="*/ 91482 h 1489872"/>
                <a:gd name="connsiteX198" fmla="*/ 1976130 w 3203043"/>
                <a:gd name="connsiteY198" fmla="*/ 77081 h 1489872"/>
                <a:gd name="connsiteX199" fmla="*/ 1983434 w 3203043"/>
                <a:gd name="connsiteY199" fmla="*/ 74306 h 1489872"/>
                <a:gd name="connsiteX200" fmla="*/ 2008122 w 3203043"/>
                <a:gd name="connsiteY200" fmla="*/ 64945 h 1489872"/>
                <a:gd name="connsiteX201" fmla="*/ 2022216 w 3203043"/>
                <a:gd name="connsiteY201" fmla="*/ 59906 h 1489872"/>
                <a:gd name="connsiteX202" fmla="*/ 2071285 w 3203043"/>
                <a:gd name="connsiteY202" fmla="*/ 44066 h 1489872"/>
                <a:gd name="connsiteX203" fmla="*/ 2071903 w 3203043"/>
                <a:gd name="connsiteY203" fmla="*/ 43861 h 1489872"/>
                <a:gd name="connsiteX204" fmla="*/ 2112946 w 3203043"/>
                <a:gd name="connsiteY204" fmla="*/ 32548 h 1489872"/>
                <a:gd name="connsiteX205" fmla="*/ 2122409 w 3203043"/>
                <a:gd name="connsiteY205" fmla="*/ 30182 h 1489872"/>
                <a:gd name="connsiteX206" fmla="*/ 2131977 w 3203043"/>
                <a:gd name="connsiteY206" fmla="*/ 27715 h 1489872"/>
                <a:gd name="connsiteX207" fmla="*/ 2162632 w 3203043"/>
                <a:gd name="connsiteY207" fmla="*/ 20924 h 1489872"/>
                <a:gd name="connsiteX208" fmla="*/ 2166746 w 3203043"/>
                <a:gd name="connsiteY208" fmla="*/ 20103 h 1489872"/>
                <a:gd name="connsiteX209" fmla="*/ 2189480 w 3203043"/>
                <a:gd name="connsiteY209" fmla="*/ 15680 h 1489872"/>
                <a:gd name="connsiteX210" fmla="*/ 2203061 w 3203043"/>
                <a:gd name="connsiteY210" fmla="*/ 13417 h 1489872"/>
                <a:gd name="connsiteX211" fmla="*/ 2211396 w 3203043"/>
                <a:gd name="connsiteY211" fmla="*/ 12081 h 1489872"/>
                <a:gd name="connsiteX212" fmla="*/ 2245034 w 3203043"/>
                <a:gd name="connsiteY212" fmla="*/ 7247 h 1489872"/>
                <a:gd name="connsiteX213" fmla="*/ 2248941 w 3203043"/>
                <a:gd name="connsiteY213" fmla="*/ 6836 h 1489872"/>
                <a:gd name="connsiteX214" fmla="*/ 2256039 w 3203043"/>
                <a:gd name="connsiteY214" fmla="*/ 6012 h 1489872"/>
                <a:gd name="connsiteX215" fmla="*/ 2288237 w 3203043"/>
                <a:gd name="connsiteY215" fmla="*/ 2925 h 1489872"/>
                <a:gd name="connsiteX216" fmla="*/ 2295233 w 3203043"/>
                <a:gd name="connsiteY216" fmla="*/ 2411 h 1489872"/>
                <a:gd name="connsiteX217" fmla="*/ 2299040 w 3203043"/>
                <a:gd name="connsiteY217" fmla="*/ 2104 h 1489872"/>
                <a:gd name="connsiteX218" fmla="*/ 2330514 w 3203043"/>
                <a:gd name="connsiteY218" fmla="*/ 561 h 1489872"/>
                <a:gd name="connsiteX219" fmla="*/ 2338229 w 3203043"/>
                <a:gd name="connsiteY219" fmla="*/ 355 h 1489872"/>
                <a:gd name="connsiteX220" fmla="*/ 2352017 w 3203043"/>
                <a:gd name="connsiteY220" fmla="*/ 45 h 14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3203043" h="1489872">
                  <a:moveTo>
                    <a:pt x="2352017" y="45"/>
                  </a:moveTo>
                  <a:cubicBezTo>
                    <a:pt x="2357055" y="-58"/>
                    <a:pt x="2361993" y="45"/>
                    <a:pt x="2367035" y="45"/>
                  </a:cubicBezTo>
                  <a:lnTo>
                    <a:pt x="2374546" y="45"/>
                  </a:lnTo>
                  <a:cubicBezTo>
                    <a:pt x="2384520" y="251"/>
                    <a:pt x="2394501" y="458"/>
                    <a:pt x="2404170" y="972"/>
                  </a:cubicBezTo>
                  <a:cubicBezTo>
                    <a:pt x="2404888" y="1075"/>
                    <a:pt x="2405612" y="1178"/>
                    <a:pt x="2406330" y="1178"/>
                  </a:cubicBezTo>
                  <a:cubicBezTo>
                    <a:pt x="2421966" y="2002"/>
                    <a:pt x="2437191" y="3338"/>
                    <a:pt x="2452003" y="4882"/>
                  </a:cubicBezTo>
                  <a:lnTo>
                    <a:pt x="2455917" y="5188"/>
                  </a:lnTo>
                  <a:cubicBezTo>
                    <a:pt x="2462496" y="5910"/>
                    <a:pt x="2468976" y="6836"/>
                    <a:pt x="2475461" y="7657"/>
                  </a:cubicBezTo>
                  <a:cubicBezTo>
                    <a:pt x="2477310" y="7966"/>
                    <a:pt x="2479164" y="8171"/>
                    <a:pt x="2480911" y="8377"/>
                  </a:cubicBezTo>
                  <a:cubicBezTo>
                    <a:pt x="2489862" y="9613"/>
                    <a:pt x="2498813" y="10948"/>
                    <a:pt x="2507451" y="12493"/>
                  </a:cubicBezTo>
                  <a:lnTo>
                    <a:pt x="2510436" y="13109"/>
                  </a:lnTo>
                  <a:cubicBezTo>
                    <a:pt x="2513520" y="13623"/>
                    <a:pt x="2516610" y="14241"/>
                    <a:pt x="2519694" y="14858"/>
                  </a:cubicBezTo>
                  <a:lnTo>
                    <a:pt x="2539755" y="18868"/>
                  </a:lnTo>
                  <a:cubicBezTo>
                    <a:pt x="2543251" y="19589"/>
                    <a:pt x="2546647" y="20309"/>
                    <a:pt x="2550042" y="21131"/>
                  </a:cubicBezTo>
                  <a:cubicBezTo>
                    <a:pt x="2552920" y="21851"/>
                    <a:pt x="2555903" y="22367"/>
                    <a:pt x="2558786" y="23085"/>
                  </a:cubicBezTo>
                  <a:cubicBezTo>
                    <a:pt x="2561664" y="23701"/>
                    <a:pt x="2564443" y="24525"/>
                    <a:pt x="2567320" y="25246"/>
                  </a:cubicBezTo>
                  <a:lnTo>
                    <a:pt x="2578948" y="28228"/>
                  </a:lnTo>
                  <a:lnTo>
                    <a:pt x="2594891" y="32651"/>
                  </a:lnTo>
                  <a:lnTo>
                    <a:pt x="2605590" y="35738"/>
                  </a:lnTo>
                  <a:lnTo>
                    <a:pt x="2609703" y="36970"/>
                  </a:lnTo>
                  <a:cubicBezTo>
                    <a:pt x="2616083" y="38923"/>
                    <a:pt x="2622357" y="40981"/>
                    <a:pt x="2628529" y="43040"/>
                  </a:cubicBezTo>
                  <a:lnTo>
                    <a:pt x="3132285" y="212640"/>
                  </a:lnTo>
                  <a:cubicBezTo>
                    <a:pt x="3124878" y="210069"/>
                    <a:pt x="3117162" y="207703"/>
                    <a:pt x="3109341" y="205339"/>
                  </a:cubicBezTo>
                  <a:lnTo>
                    <a:pt x="3098647" y="202252"/>
                  </a:lnTo>
                  <a:lnTo>
                    <a:pt x="3082700" y="197828"/>
                  </a:lnTo>
                  <a:cubicBezTo>
                    <a:pt x="3078891" y="196800"/>
                    <a:pt x="3074984" y="195771"/>
                    <a:pt x="3071076" y="194847"/>
                  </a:cubicBezTo>
                  <a:cubicBezTo>
                    <a:pt x="3065420" y="193406"/>
                    <a:pt x="3059659" y="192070"/>
                    <a:pt x="3053792" y="190732"/>
                  </a:cubicBezTo>
                  <a:lnTo>
                    <a:pt x="3043506" y="188469"/>
                  </a:lnTo>
                  <a:cubicBezTo>
                    <a:pt x="3036925" y="187031"/>
                    <a:pt x="3030234" y="185692"/>
                    <a:pt x="3023449" y="184460"/>
                  </a:cubicBezTo>
                  <a:cubicBezTo>
                    <a:pt x="3049093" y="196723"/>
                    <a:pt x="3237874" y="258220"/>
                    <a:pt x="3197370" y="262045"/>
                  </a:cubicBezTo>
                  <a:lnTo>
                    <a:pt x="2780426" y="207411"/>
                  </a:lnTo>
                  <a:lnTo>
                    <a:pt x="2547513" y="264921"/>
                  </a:lnTo>
                  <a:lnTo>
                    <a:pt x="2305973" y="377064"/>
                  </a:lnTo>
                  <a:lnTo>
                    <a:pt x="2090313" y="538091"/>
                  </a:lnTo>
                  <a:lnTo>
                    <a:pt x="1897656" y="716370"/>
                  </a:lnTo>
                  <a:lnTo>
                    <a:pt x="1733755" y="943532"/>
                  </a:lnTo>
                  <a:lnTo>
                    <a:pt x="1463460" y="1199449"/>
                  </a:lnTo>
                  <a:lnTo>
                    <a:pt x="1253551" y="1363351"/>
                  </a:lnTo>
                  <a:lnTo>
                    <a:pt x="948751" y="1463993"/>
                  </a:lnTo>
                  <a:lnTo>
                    <a:pt x="761845" y="1489872"/>
                  </a:lnTo>
                  <a:lnTo>
                    <a:pt x="528932" y="1449615"/>
                  </a:lnTo>
                  <a:lnTo>
                    <a:pt x="402411" y="1397857"/>
                  </a:lnTo>
                  <a:lnTo>
                    <a:pt x="302563" y="1348875"/>
                  </a:lnTo>
                  <a:lnTo>
                    <a:pt x="0" y="1247010"/>
                  </a:lnTo>
                  <a:cubicBezTo>
                    <a:pt x="6480" y="1249172"/>
                    <a:pt x="13166" y="1251332"/>
                    <a:pt x="20061" y="1253388"/>
                  </a:cubicBezTo>
                  <a:lnTo>
                    <a:pt x="29730" y="1256165"/>
                  </a:lnTo>
                  <a:lnTo>
                    <a:pt x="43514" y="1259969"/>
                  </a:lnTo>
                  <a:cubicBezTo>
                    <a:pt x="46910" y="1260895"/>
                    <a:pt x="50511" y="1261719"/>
                    <a:pt x="54006" y="1262643"/>
                  </a:cubicBezTo>
                  <a:cubicBezTo>
                    <a:pt x="58844" y="1263880"/>
                    <a:pt x="63781" y="1265112"/>
                    <a:pt x="68820" y="1266244"/>
                  </a:cubicBezTo>
                  <a:cubicBezTo>
                    <a:pt x="71908" y="1266965"/>
                    <a:pt x="74992" y="1267580"/>
                    <a:pt x="78182" y="1268301"/>
                  </a:cubicBezTo>
                  <a:cubicBezTo>
                    <a:pt x="83738" y="1269537"/>
                    <a:pt x="89293" y="1270563"/>
                    <a:pt x="94949" y="1271695"/>
                  </a:cubicBezTo>
                  <a:cubicBezTo>
                    <a:pt x="98033" y="1272314"/>
                    <a:pt x="101017" y="1272929"/>
                    <a:pt x="104106" y="1273443"/>
                  </a:cubicBezTo>
                  <a:cubicBezTo>
                    <a:pt x="112333" y="1274885"/>
                    <a:pt x="120771" y="1276323"/>
                    <a:pt x="129411" y="1277559"/>
                  </a:cubicBezTo>
                  <a:cubicBezTo>
                    <a:pt x="129718" y="1277662"/>
                    <a:pt x="129923" y="1277662"/>
                    <a:pt x="130235" y="1277662"/>
                  </a:cubicBezTo>
                  <a:cubicBezTo>
                    <a:pt x="138775" y="1278894"/>
                    <a:pt x="147413" y="1279924"/>
                    <a:pt x="156258" y="1280849"/>
                  </a:cubicBezTo>
                  <a:cubicBezTo>
                    <a:pt x="169428" y="1282187"/>
                    <a:pt x="182901" y="1283316"/>
                    <a:pt x="196688" y="1284037"/>
                  </a:cubicBezTo>
                  <a:cubicBezTo>
                    <a:pt x="199878" y="1284243"/>
                    <a:pt x="203168" y="1284346"/>
                    <a:pt x="206457" y="1284448"/>
                  </a:cubicBezTo>
                  <a:cubicBezTo>
                    <a:pt x="216950" y="1284861"/>
                    <a:pt x="227755" y="1285067"/>
                    <a:pt x="238661" y="1285067"/>
                  </a:cubicBezTo>
                  <a:lnTo>
                    <a:pt x="251001" y="1285067"/>
                  </a:lnTo>
                  <a:cubicBezTo>
                    <a:pt x="262937" y="1284964"/>
                    <a:pt x="275177" y="1284448"/>
                    <a:pt x="287524" y="1283729"/>
                  </a:cubicBezTo>
                  <a:lnTo>
                    <a:pt x="293486" y="1283419"/>
                  </a:lnTo>
                  <a:cubicBezTo>
                    <a:pt x="307479" y="1282392"/>
                    <a:pt x="321880" y="1281055"/>
                    <a:pt x="336387" y="1279307"/>
                  </a:cubicBezTo>
                  <a:cubicBezTo>
                    <a:pt x="346674" y="1278070"/>
                    <a:pt x="357061" y="1276736"/>
                    <a:pt x="367554" y="1275091"/>
                  </a:cubicBezTo>
                  <a:cubicBezTo>
                    <a:pt x="369613" y="1274782"/>
                    <a:pt x="371668" y="1274370"/>
                    <a:pt x="373727" y="1274061"/>
                  </a:cubicBezTo>
                  <a:cubicBezTo>
                    <a:pt x="384014" y="1272416"/>
                    <a:pt x="394402" y="1270563"/>
                    <a:pt x="404895" y="1268404"/>
                  </a:cubicBezTo>
                  <a:cubicBezTo>
                    <a:pt x="406748" y="1268094"/>
                    <a:pt x="408496" y="1267786"/>
                    <a:pt x="410349" y="1267376"/>
                  </a:cubicBezTo>
                  <a:cubicBezTo>
                    <a:pt x="421867" y="1265009"/>
                    <a:pt x="433595" y="1262235"/>
                    <a:pt x="445425" y="1259353"/>
                  </a:cubicBezTo>
                  <a:cubicBezTo>
                    <a:pt x="448102" y="1258634"/>
                    <a:pt x="450773" y="1258015"/>
                    <a:pt x="453451" y="1257294"/>
                  </a:cubicBezTo>
                  <a:cubicBezTo>
                    <a:pt x="465587" y="1254212"/>
                    <a:pt x="477934" y="1250816"/>
                    <a:pt x="490380" y="1247113"/>
                  </a:cubicBezTo>
                  <a:cubicBezTo>
                    <a:pt x="504368" y="1242999"/>
                    <a:pt x="518669" y="1238372"/>
                    <a:pt x="533070" y="1233333"/>
                  </a:cubicBezTo>
                  <a:cubicBezTo>
                    <a:pt x="544593" y="1229319"/>
                    <a:pt x="555908" y="1225000"/>
                    <a:pt x="567225" y="1220683"/>
                  </a:cubicBezTo>
                  <a:lnTo>
                    <a:pt x="572987" y="1218522"/>
                  </a:lnTo>
                  <a:cubicBezTo>
                    <a:pt x="584403" y="1213995"/>
                    <a:pt x="595720" y="1209367"/>
                    <a:pt x="606832" y="1204534"/>
                  </a:cubicBezTo>
                  <a:cubicBezTo>
                    <a:pt x="610840" y="1202889"/>
                    <a:pt x="614747" y="1201036"/>
                    <a:pt x="618661" y="1199288"/>
                  </a:cubicBezTo>
                  <a:lnTo>
                    <a:pt x="641601" y="1188797"/>
                  </a:lnTo>
                  <a:lnTo>
                    <a:pt x="654559" y="1182525"/>
                  </a:lnTo>
                  <a:cubicBezTo>
                    <a:pt x="661244" y="1179336"/>
                    <a:pt x="667830" y="1176044"/>
                    <a:pt x="674415" y="1172648"/>
                  </a:cubicBezTo>
                  <a:cubicBezTo>
                    <a:pt x="680277" y="1169669"/>
                    <a:pt x="686039" y="1166686"/>
                    <a:pt x="691800" y="1163599"/>
                  </a:cubicBezTo>
                  <a:cubicBezTo>
                    <a:pt x="697767" y="1160513"/>
                    <a:pt x="703734" y="1157221"/>
                    <a:pt x="709596" y="1154036"/>
                  </a:cubicBezTo>
                  <a:cubicBezTo>
                    <a:pt x="715358" y="1150948"/>
                    <a:pt x="721013" y="1147760"/>
                    <a:pt x="726569" y="1144570"/>
                  </a:cubicBezTo>
                  <a:cubicBezTo>
                    <a:pt x="731917" y="1141588"/>
                    <a:pt x="737062" y="1138504"/>
                    <a:pt x="742311" y="1135418"/>
                  </a:cubicBezTo>
                  <a:cubicBezTo>
                    <a:pt x="750644" y="1130481"/>
                    <a:pt x="758870" y="1125442"/>
                    <a:pt x="767099" y="1120402"/>
                  </a:cubicBezTo>
                  <a:cubicBezTo>
                    <a:pt x="771318" y="1117728"/>
                    <a:pt x="775637" y="1115156"/>
                    <a:pt x="779857" y="1112483"/>
                  </a:cubicBezTo>
                  <a:cubicBezTo>
                    <a:pt x="789426" y="1106414"/>
                    <a:pt x="798784" y="1100244"/>
                    <a:pt x="808146" y="1093969"/>
                  </a:cubicBezTo>
                  <a:cubicBezTo>
                    <a:pt x="810718" y="1092221"/>
                    <a:pt x="813496" y="1090471"/>
                    <a:pt x="816068" y="1088723"/>
                  </a:cubicBezTo>
                  <a:cubicBezTo>
                    <a:pt x="818845" y="1086873"/>
                    <a:pt x="821518" y="1084917"/>
                    <a:pt x="824195" y="1083066"/>
                  </a:cubicBezTo>
                  <a:cubicBezTo>
                    <a:pt x="831291" y="1078233"/>
                    <a:pt x="838389" y="1073296"/>
                    <a:pt x="845387" y="1068257"/>
                  </a:cubicBezTo>
                  <a:cubicBezTo>
                    <a:pt x="848983" y="1065686"/>
                    <a:pt x="852484" y="1063114"/>
                    <a:pt x="855980" y="1060543"/>
                  </a:cubicBezTo>
                  <a:lnTo>
                    <a:pt x="873776" y="1047377"/>
                  </a:lnTo>
                  <a:lnTo>
                    <a:pt x="884781" y="1039045"/>
                  </a:lnTo>
                  <a:cubicBezTo>
                    <a:pt x="890441" y="1034829"/>
                    <a:pt x="895997" y="1030512"/>
                    <a:pt x="901447" y="1026190"/>
                  </a:cubicBezTo>
                  <a:cubicBezTo>
                    <a:pt x="905048" y="1023412"/>
                    <a:pt x="908651" y="1020534"/>
                    <a:pt x="912146" y="1017757"/>
                  </a:cubicBezTo>
                  <a:lnTo>
                    <a:pt x="933337" y="1000476"/>
                  </a:lnTo>
                  <a:cubicBezTo>
                    <a:pt x="933956" y="999965"/>
                    <a:pt x="934674" y="999347"/>
                    <a:pt x="935292" y="998831"/>
                  </a:cubicBezTo>
                  <a:cubicBezTo>
                    <a:pt x="943318" y="992148"/>
                    <a:pt x="951240" y="985461"/>
                    <a:pt x="958954" y="978776"/>
                  </a:cubicBezTo>
                  <a:cubicBezTo>
                    <a:pt x="960803" y="977233"/>
                    <a:pt x="962551" y="975691"/>
                    <a:pt x="964304" y="974149"/>
                  </a:cubicBezTo>
                  <a:lnTo>
                    <a:pt x="986832" y="954194"/>
                  </a:lnTo>
                  <a:cubicBezTo>
                    <a:pt x="987139" y="953885"/>
                    <a:pt x="987451" y="953578"/>
                    <a:pt x="987857" y="953270"/>
                  </a:cubicBezTo>
                  <a:cubicBezTo>
                    <a:pt x="994960" y="946892"/>
                    <a:pt x="1001951" y="940517"/>
                    <a:pt x="1008742" y="934139"/>
                  </a:cubicBezTo>
                  <a:lnTo>
                    <a:pt x="1013474" y="929717"/>
                  </a:lnTo>
                  <a:cubicBezTo>
                    <a:pt x="1020365" y="923236"/>
                    <a:pt x="1027157" y="916757"/>
                    <a:pt x="1033742" y="910379"/>
                  </a:cubicBezTo>
                  <a:cubicBezTo>
                    <a:pt x="1034766" y="909455"/>
                    <a:pt x="1035695" y="908528"/>
                    <a:pt x="1036619" y="907601"/>
                  </a:cubicBezTo>
                  <a:lnTo>
                    <a:pt x="1054004" y="890426"/>
                  </a:lnTo>
                  <a:lnTo>
                    <a:pt x="1057811" y="886623"/>
                  </a:lnTo>
                  <a:lnTo>
                    <a:pt x="1075914" y="868108"/>
                  </a:lnTo>
                  <a:cubicBezTo>
                    <a:pt x="1077049" y="866976"/>
                    <a:pt x="1078179" y="865744"/>
                    <a:pt x="1079309" y="864612"/>
                  </a:cubicBezTo>
                  <a:lnTo>
                    <a:pt x="1094534" y="848566"/>
                  </a:lnTo>
                  <a:cubicBezTo>
                    <a:pt x="1095464" y="847539"/>
                    <a:pt x="1096388" y="846510"/>
                    <a:pt x="1097311" y="845585"/>
                  </a:cubicBezTo>
                  <a:cubicBezTo>
                    <a:pt x="1102867" y="839722"/>
                    <a:pt x="1108116" y="833962"/>
                    <a:pt x="1113259" y="828304"/>
                  </a:cubicBezTo>
                  <a:cubicBezTo>
                    <a:pt x="1114390" y="826969"/>
                    <a:pt x="1115521" y="825734"/>
                    <a:pt x="1116650" y="824500"/>
                  </a:cubicBezTo>
                  <a:cubicBezTo>
                    <a:pt x="1121282" y="819357"/>
                    <a:pt x="1125807" y="814319"/>
                    <a:pt x="1130127" y="809381"/>
                  </a:cubicBezTo>
                  <a:cubicBezTo>
                    <a:pt x="1130644" y="808764"/>
                    <a:pt x="1131262" y="808146"/>
                    <a:pt x="1131775" y="807528"/>
                  </a:cubicBezTo>
                  <a:lnTo>
                    <a:pt x="1145456" y="791792"/>
                  </a:lnTo>
                  <a:cubicBezTo>
                    <a:pt x="1146486" y="790558"/>
                    <a:pt x="1147511" y="789426"/>
                    <a:pt x="1148540" y="788194"/>
                  </a:cubicBezTo>
                  <a:cubicBezTo>
                    <a:pt x="1152861" y="783154"/>
                    <a:pt x="1157080" y="778218"/>
                    <a:pt x="1160988" y="773486"/>
                  </a:cubicBezTo>
                  <a:cubicBezTo>
                    <a:pt x="1161194" y="773178"/>
                    <a:pt x="1161399" y="772972"/>
                    <a:pt x="1161605" y="772767"/>
                  </a:cubicBezTo>
                  <a:lnTo>
                    <a:pt x="1172511" y="759498"/>
                  </a:lnTo>
                  <a:lnTo>
                    <a:pt x="1175082" y="756308"/>
                  </a:lnTo>
                  <a:cubicBezTo>
                    <a:pt x="1178478" y="751991"/>
                    <a:pt x="1181873" y="747877"/>
                    <a:pt x="1184957" y="743968"/>
                  </a:cubicBezTo>
                  <a:cubicBezTo>
                    <a:pt x="1185370" y="743452"/>
                    <a:pt x="1185675" y="743041"/>
                    <a:pt x="1186088" y="742528"/>
                  </a:cubicBezTo>
                  <a:cubicBezTo>
                    <a:pt x="1188971" y="739030"/>
                    <a:pt x="1191542" y="735636"/>
                    <a:pt x="1194114" y="732347"/>
                  </a:cubicBezTo>
                  <a:cubicBezTo>
                    <a:pt x="1194732" y="731523"/>
                    <a:pt x="1195350" y="730699"/>
                    <a:pt x="1195962" y="729981"/>
                  </a:cubicBezTo>
                  <a:cubicBezTo>
                    <a:pt x="1198640" y="726585"/>
                    <a:pt x="1201105" y="723397"/>
                    <a:pt x="1203372" y="720414"/>
                  </a:cubicBezTo>
                  <a:cubicBezTo>
                    <a:pt x="1203783" y="719796"/>
                    <a:pt x="1204295" y="719284"/>
                    <a:pt x="1204708" y="718667"/>
                  </a:cubicBezTo>
                  <a:cubicBezTo>
                    <a:pt x="1206661" y="715993"/>
                    <a:pt x="1208620" y="713524"/>
                    <a:pt x="1210262" y="711261"/>
                  </a:cubicBezTo>
                  <a:cubicBezTo>
                    <a:pt x="1210574" y="710850"/>
                    <a:pt x="1210880" y="710437"/>
                    <a:pt x="1211192" y="710026"/>
                  </a:cubicBezTo>
                  <a:cubicBezTo>
                    <a:pt x="1213041" y="707454"/>
                    <a:pt x="1214689" y="705193"/>
                    <a:pt x="1216129" y="703238"/>
                  </a:cubicBezTo>
                  <a:lnTo>
                    <a:pt x="1217053" y="702003"/>
                  </a:lnTo>
                  <a:cubicBezTo>
                    <a:pt x="1218290" y="700255"/>
                    <a:pt x="1219419" y="698713"/>
                    <a:pt x="1220344" y="697375"/>
                  </a:cubicBezTo>
                  <a:cubicBezTo>
                    <a:pt x="1220450" y="697273"/>
                    <a:pt x="1220655" y="697067"/>
                    <a:pt x="1220655" y="696964"/>
                  </a:cubicBezTo>
                  <a:cubicBezTo>
                    <a:pt x="1221579" y="695628"/>
                    <a:pt x="1222297" y="694598"/>
                    <a:pt x="1222916" y="693777"/>
                  </a:cubicBezTo>
                  <a:cubicBezTo>
                    <a:pt x="1223121" y="693469"/>
                    <a:pt x="1223327" y="693262"/>
                    <a:pt x="1223433" y="693056"/>
                  </a:cubicBezTo>
                  <a:cubicBezTo>
                    <a:pt x="1223739" y="692645"/>
                    <a:pt x="1224151" y="692027"/>
                    <a:pt x="1224151" y="692027"/>
                  </a:cubicBezTo>
                  <a:cubicBezTo>
                    <a:pt x="1224458" y="691513"/>
                    <a:pt x="1225180" y="690588"/>
                    <a:pt x="1225900" y="689455"/>
                  </a:cubicBezTo>
                  <a:cubicBezTo>
                    <a:pt x="1226105" y="689250"/>
                    <a:pt x="1226211" y="689044"/>
                    <a:pt x="1226417" y="688737"/>
                  </a:cubicBezTo>
                  <a:cubicBezTo>
                    <a:pt x="1227340" y="687399"/>
                    <a:pt x="1228370" y="685755"/>
                    <a:pt x="1229808" y="683798"/>
                  </a:cubicBezTo>
                  <a:cubicBezTo>
                    <a:pt x="1229912" y="683596"/>
                    <a:pt x="1230013" y="683389"/>
                    <a:pt x="1230119" y="683286"/>
                  </a:cubicBezTo>
                  <a:cubicBezTo>
                    <a:pt x="1231354" y="681537"/>
                    <a:pt x="1232790" y="679479"/>
                    <a:pt x="1234438" y="677218"/>
                  </a:cubicBezTo>
                  <a:cubicBezTo>
                    <a:pt x="1234951" y="676599"/>
                    <a:pt x="1235262" y="675984"/>
                    <a:pt x="1235775" y="675366"/>
                  </a:cubicBezTo>
                  <a:cubicBezTo>
                    <a:pt x="1237628" y="672796"/>
                    <a:pt x="1239682" y="670019"/>
                    <a:pt x="1241947" y="666932"/>
                  </a:cubicBezTo>
                  <a:cubicBezTo>
                    <a:pt x="1242360" y="666315"/>
                    <a:pt x="1242771" y="665799"/>
                    <a:pt x="1243184" y="665184"/>
                  </a:cubicBezTo>
                  <a:cubicBezTo>
                    <a:pt x="1245238" y="662304"/>
                    <a:pt x="1247503" y="659321"/>
                    <a:pt x="1249869" y="656132"/>
                  </a:cubicBezTo>
                  <a:cubicBezTo>
                    <a:pt x="1250381" y="655311"/>
                    <a:pt x="1250898" y="654694"/>
                    <a:pt x="1251516" y="653870"/>
                  </a:cubicBezTo>
                  <a:cubicBezTo>
                    <a:pt x="1254294" y="650168"/>
                    <a:pt x="1257172" y="646258"/>
                    <a:pt x="1260362" y="642146"/>
                  </a:cubicBezTo>
                  <a:cubicBezTo>
                    <a:pt x="1261080" y="641220"/>
                    <a:pt x="1261802" y="640190"/>
                    <a:pt x="1262522" y="639265"/>
                  </a:cubicBezTo>
                  <a:cubicBezTo>
                    <a:pt x="1265505" y="635458"/>
                    <a:pt x="1268589" y="631449"/>
                    <a:pt x="1271778" y="627333"/>
                  </a:cubicBezTo>
                  <a:cubicBezTo>
                    <a:pt x="1272397" y="626615"/>
                    <a:pt x="1272914" y="625895"/>
                    <a:pt x="1273526" y="625174"/>
                  </a:cubicBezTo>
                  <a:cubicBezTo>
                    <a:pt x="1277233" y="620444"/>
                    <a:pt x="1281036" y="615506"/>
                    <a:pt x="1285154" y="610468"/>
                  </a:cubicBezTo>
                  <a:cubicBezTo>
                    <a:pt x="1286080" y="609334"/>
                    <a:pt x="1287003" y="608102"/>
                    <a:pt x="1288033" y="606867"/>
                  </a:cubicBezTo>
                  <a:cubicBezTo>
                    <a:pt x="1292047" y="601826"/>
                    <a:pt x="1296160" y="596786"/>
                    <a:pt x="1300479" y="591542"/>
                  </a:cubicBezTo>
                  <a:cubicBezTo>
                    <a:pt x="1300892" y="591132"/>
                    <a:pt x="1301203" y="590617"/>
                    <a:pt x="1301610" y="590206"/>
                  </a:cubicBezTo>
                  <a:lnTo>
                    <a:pt x="1316015" y="573031"/>
                  </a:lnTo>
                  <a:lnTo>
                    <a:pt x="1319718" y="568708"/>
                  </a:lnTo>
                  <a:cubicBezTo>
                    <a:pt x="1324861" y="562642"/>
                    <a:pt x="1330105" y="556471"/>
                    <a:pt x="1335661" y="550196"/>
                  </a:cubicBezTo>
                  <a:cubicBezTo>
                    <a:pt x="1336072" y="549786"/>
                    <a:pt x="1336485" y="549375"/>
                    <a:pt x="1336796" y="548962"/>
                  </a:cubicBezTo>
                  <a:cubicBezTo>
                    <a:pt x="1341939" y="542997"/>
                    <a:pt x="1347389" y="536827"/>
                    <a:pt x="1352945" y="530655"/>
                  </a:cubicBezTo>
                  <a:cubicBezTo>
                    <a:pt x="1354385" y="529113"/>
                    <a:pt x="1355722" y="527466"/>
                    <a:pt x="1357164" y="525924"/>
                  </a:cubicBezTo>
                  <a:cubicBezTo>
                    <a:pt x="1363025" y="519341"/>
                    <a:pt x="1369093" y="512656"/>
                    <a:pt x="1375371" y="505868"/>
                  </a:cubicBezTo>
                  <a:cubicBezTo>
                    <a:pt x="1376396" y="504838"/>
                    <a:pt x="1377426" y="503709"/>
                    <a:pt x="1378356" y="502680"/>
                  </a:cubicBezTo>
                  <a:lnTo>
                    <a:pt x="1395739" y="484165"/>
                  </a:lnTo>
                  <a:cubicBezTo>
                    <a:pt x="1397177" y="482625"/>
                    <a:pt x="1398723" y="481080"/>
                    <a:pt x="1400160" y="479538"/>
                  </a:cubicBezTo>
                  <a:cubicBezTo>
                    <a:pt x="1406846" y="472544"/>
                    <a:pt x="1413741" y="465447"/>
                    <a:pt x="1420839" y="458248"/>
                  </a:cubicBezTo>
                  <a:cubicBezTo>
                    <a:pt x="1422175" y="456808"/>
                    <a:pt x="1423618" y="455368"/>
                    <a:pt x="1425054" y="453929"/>
                  </a:cubicBezTo>
                  <a:lnTo>
                    <a:pt x="1444498" y="434590"/>
                  </a:lnTo>
                  <a:cubicBezTo>
                    <a:pt x="1445939" y="433255"/>
                    <a:pt x="1447275" y="431813"/>
                    <a:pt x="1448717" y="430478"/>
                  </a:cubicBezTo>
                  <a:cubicBezTo>
                    <a:pt x="1456226" y="423176"/>
                    <a:pt x="1463941" y="415770"/>
                    <a:pt x="1471756" y="408366"/>
                  </a:cubicBezTo>
                  <a:cubicBezTo>
                    <a:pt x="1473510" y="406719"/>
                    <a:pt x="1475258" y="404970"/>
                    <a:pt x="1477106" y="403327"/>
                  </a:cubicBezTo>
                  <a:lnTo>
                    <a:pt x="1499429" y="382757"/>
                  </a:lnTo>
                  <a:cubicBezTo>
                    <a:pt x="1500458" y="381727"/>
                    <a:pt x="1501488" y="380800"/>
                    <a:pt x="1502517" y="379877"/>
                  </a:cubicBezTo>
                  <a:cubicBezTo>
                    <a:pt x="1510850" y="372368"/>
                    <a:pt x="1519390" y="364860"/>
                    <a:pt x="1528028" y="357247"/>
                  </a:cubicBezTo>
                  <a:cubicBezTo>
                    <a:pt x="1530089" y="355397"/>
                    <a:pt x="1532248" y="353648"/>
                    <a:pt x="1534302" y="351797"/>
                  </a:cubicBezTo>
                  <a:cubicBezTo>
                    <a:pt x="1543048" y="344187"/>
                    <a:pt x="1551999" y="336576"/>
                    <a:pt x="1561151" y="328962"/>
                  </a:cubicBezTo>
                  <a:lnTo>
                    <a:pt x="1561562" y="328657"/>
                  </a:lnTo>
                  <a:lnTo>
                    <a:pt x="1582036" y="311890"/>
                  </a:lnTo>
                  <a:cubicBezTo>
                    <a:pt x="1584095" y="310245"/>
                    <a:pt x="1586255" y="308599"/>
                    <a:pt x="1588310" y="306954"/>
                  </a:cubicBezTo>
                  <a:cubicBezTo>
                    <a:pt x="1592217" y="303867"/>
                    <a:pt x="1596130" y="300679"/>
                    <a:pt x="1600139" y="297595"/>
                  </a:cubicBezTo>
                  <a:cubicBezTo>
                    <a:pt x="1606517" y="292556"/>
                    <a:pt x="1612996" y="287516"/>
                    <a:pt x="1619482" y="282579"/>
                  </a:cubicBezTo>
                  <a:cubicBezTo>
                    <a:pt x="1623490" y="279390"/>
                    <a:pt x="1627609" y="276305"/>
                    <a:pt x="1631723" y="273218"/>
                  </a:cubicBezTo>
                  <a:cubicBezTo>
                    <a:pt x="1638509" y="268076"/>
                    <a:pt x="1645405" y="263036"/>
                    <a:pt x="1652296" y="257996"/>
                  </a:cubicBezTo>
                  <a:lnTo>
                    <a:pt x="1664126" y="249356"/>
                  </a:lnTo>
                  <a:cubicBezTo>
                    <a:pt x="1672253" y="243598"/>
                    <a:pt x="1680380" y="237838"/>
                    <a:pt x="1688713" y="232181"/>
                  </a:cubicBezTo>
                  <a:cubicBezTo>
                    <a:pt x="1691697" y="230228"/>
                    <a:pt x="1694575" y="228171"/>
                    <a:pt x="1697558" y="226112"/>
                  </a:cubicBezTo>
                  <a:cubicBezTo>
                    <a:pt x="1698070" y="225702"/>
                    <a:pt x="1698689" y="225394"/>
                    <a:pt x="1699206" y="224982"/>
                  </a:cubicBezTo>
                  <a:lnTo>
                    <a:pt x="1706715" y="220045"/>
                  </a:lnTo>
                  <a:cubicBezTo>
                    <a:pt x="1717309" y="212949"/>
                    <a:pt x="1727906" y="205954"/>
                    <a:pt x="1738806" y="199063"/>
                  </a:cubicBezTo>
                  <a:cubicBezTo>
                    <a:pt x="1743644" y="195978"/>
                    <a:pt x="1748581" y="192994"/>
                    <a:pt x="1753519" y="189911"/>
                  </a:cubicBezTo>
                  <a:cubicBezTo>
                    <a:pt x="1762777" y="184150"/>
                    <a:pt x="1772139" y="178390"/>
                    <a:pt x="1781602" y="172836"/>
                  </a:cubicBezTo>
                  <a:cubicBezTo>
                    <a:pt x="1784280" y="171191"/>
                    <a:pt x="1786851" y="169543"/>
                    <a:pt x="1789524" y="168003"/>
                  </a:cubicBezTo>
                  <a:cubicBezTo>
                    <a:pt x="1792814" y="166048"/>
                    <a:pt x="1796315" y="164198"/>
                    <a:pt x="1799710" y="162242"/>
                  </a:cubicBezTo>
                  <a:cubicBezTo>
                    <a:pt x="1806084" y="158541"/>
                    <a:pt x="1812569" y="154940"/>
                    <a:pt x="1819049" y="151342"/>
                  </a:cubicBezTo>
                  <a:lnTo>
                    <a:pt x="1839416" y="140336"/>
                  </a:lnTo>
                  <a:lnTo>
                    <a:pt x="1859272" y="129947"/>
                  </a:lnTo>
                  <a:cubicBezTo>
                    <a:pt x="1862561" y="128303"/>
                    <a:pt x="1865645" y="126554"/>
                    <a:pt x="1868941" y="124909"/>
                  </a:cubicBezTo>
                  <a:cubicBezTo>
                    <a:pt x="1873361" y="122646"/>
                    <a:pt x="1877888" y="120590"/>
                    <a:pt x="1882312" y="118428"/>
                  </a:cubicBezTo>
                  <a:lnTo>
                    <a:pt x="1897125" y="111332"/>
                  </a:lnTo>
                  <a:lnTo>
                    <a:pt x="1923766" y="99195"/>
                  </a:lnTo>
                  <a:cubicBezTo>
                    <a:pt x="1928297" y="97242"/>
                    <a:pt x="1932616" y="95183"/>
                    <a:pt x="1937142" y="93230"/>
                  </a:cubicBezTo>
                  <a:cubicBezTo>
                    <a:pt x="1938479" y="92612"/>
                    <a:pt x="1939714" y="91996"/>
                    <a:pt x="1941050" y="91482"/>
                  </a:cubicBezTo>
                  <a:cubicBezTo>
                    <a:pt x="1952674" y="86545"/>
                    <a:pt x="1964301" y="81712"/>
                    <a:pt x="1976130" y="77081"/>
                  </a:cubicBezTo>
                  <a:lnTo>
                    <a:pt x="1983434" y="74306"/>
                  </a:lnTo>
                  <a:cubicBezTo>
                    <a:pt x="1991662" y="71118"/>
                    <a:pt x="1999788" y="67928"/>
                    <a:pt x="2008122" y="64945"/>
                  </a:cubicBezTo>
                  <a:cubicBezTo>
                    <a:pt x="2012854" y="63197"/>
                    <a:pt x="2017484" y="61551"/>
                    <a:pt x="2022216" y="59906"/>
                  </a:cubicBezTo>
                  <a:cubicBezTo>
                    <a:pt x="2038776" y="54145"/>
                    <a:pt x="2055132" y="48899"/>
                    <a:pt x="2071285" y="44066"/>
                  </a:cubicBezTo>
                  <a:cubicBezTo>
                    <a:pt x="2071490" y="43963"/>
                    <a:pt x="2071697" y="43861"/>
                    <a:pt x="2071903" y="43861"/>
                  </a:cubicBezTo>
                  <a:cubicBezTo>
                    <a:pt x="2085787" y="39747"/>
                    <a:pt x="2099369" y="36043"/>
                    <a:pt x="2112946" y="32548"/>
                  </a:cubicBezTo>
                  <a:cubicBezTo>
                    <a:pt x="2116135" y="31827"/>
                    <a:pt x="2119219" y="31005"/>
                    <a:pt x="2122409" y="30182"/>
                  </a:cubicBezTo>
                  <a:cubicBezTo>
                    <a:pt x="2125597" y="29360"/>
                    <a:pt x="2128787" y="28433"/>
                    <a:pt x="2131977" y="27715"/>
                  </a:cubicBezTo>
                  <a:cubicBezTo>
                    <a:pt x="2142364" y="25246"/>
                    <a:pt x="2152551" y="22982"/>
                    <a:pt x="2162632" y="20924"/>
                  </a:cubicBezTo>
                  <a:cubicBezTo>
                    <a:pt x="2163969" y="20616"/>
                    <a:pt x="2165410" y="20410"/>
                    <a:pt x="2166746" y="20103"/>
                  </a:cubicBezTo>
                  <a:lnTo>
                    <a:pt x="2189480" y="15680"/>
                  </a:lnTo>
                  <a:cubicBezTo>
                    <a:pt x="2194006" y="14858"/>
                    <a:pt x="2198537" y="14138"/>
                    <a:pt x="2203061" y="13417"/>
                  </a:cubicBezTo>
                  <a:cubicBezTo>
                    <a:pt x="2205840" y="13006"/>
                    <a:pt x="2208617" y="12493"/>
                    <a:pt x="2211396" y="12081"/>
                  </a:cubicBezTo>
                  <a:cubicBezTo>
                    <a:pt x="2222707" y="10229"/>
                    <a:pt x="2234024" y="8584"/>
                    <a:pt x="2245034" y="7247"/>
                  </a:cubicBezTo>
                  <a:cubicBezTo>
                    <a:pt x="2246370" y="7145"/>
                    <a:pt x="2247605" y="6939"/>
                    <a:pt x="2248941" y="6836"/>
                  </a:cubicBezTo>
                  <a:cubicBezTo>
                    <a:pt x="2251307" y="6526"/>
                    <a:pt x="2253673" y="6321"/>
                    <a:pt x="2256039" y="6012"/>
                  </a:cubicBezTo>
                  <a:cubicBezTo>
                    <a:pt x="2266838" y="4779"/>
                    <a:pt x="2277642" y="3749"/>
                    <a:pt x="2288237" y="2925"/>
                  </a:cubicBezTo>
                  <a:cubicBezTo>
                    <a:pt x="2290602" y="2823"/>
                    <a:pt x="2292967" y="2617"/>
                    <a:pt x="2295233" y="2411"/>
                  </a:cubicBezTo>
                  <a:cubicBezTo>
                    <a:pt x="2296468" y="2310"/>
                    <a:pt x="2297804" y="2104"/>
                    <a:pt x="2299040" y="2104"/>
                  </a:cubicBezTo>
                  <a:cubicBezTo>
                    <a:pt x="2309734" y="1385"/>
                    <a:pt x="2320127" y="869"/>
                    <a:pt x="2330514" y="561"/>
                  </a:cubicBezTo>
                  <a:cubicBezTo>
                    <a:pt x="2333086" y="355"/>
                    <a:pt x="2335657" y="355"/>
                    <a:pt x="2338229" y="355"/>
                  </a:cubicBezTo>
                  <a:cubicBezTo>
                    <a:pt x="2342861" y="251"/>
                    <a:pt x="2347491" y="45"/>
                    <a:pt x="2352017" y="45"/>
                  </a:cubicBezTo>
                  <a:close/>
                </a:path>
              </a:pathLst>
            </a:custGeom>
            <a:solidFill>
              <a:srgbClr val="BD9950"/>
            </a:solidFill>
            <a:ln w="68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1E6F544-144F-4C0A-B8CD-B6CA1265C902}"/>
                </a:ext>
              </a:extLst>
            </p:cNvPr>
            <p:cNvSpPr/>
            <p:nvPr/>
          </p:nvSpPr>
          <p:spPr>
            <a:xfrm>
              <a:off x="1053738" y="4333803"/>
              <a:ext cx="2189222" cy="1305716"/>
            </a:xfrm>
            <a:custGeom>
              <a:avLst/>
              <a:gdLst>
                <a:gd name="connsiteX0" fmla="*/ 1367756 w 2183325"/>
                <a:gd name="connsiteY0" fmla="*/ 46 h 1305716"/>
                <a:gd name="connsiteX1" fmla="*/ 1382670 w 2183325"/>
                <a:gd name="connsiteY1" fmla="*/ 46 h 1305716"/>
                <a:gd name="connsiteX2" fmla="*/ 1390284 w 2183325"/>
                <a:gd name="connsiteY2" fmla="*/ 46 h 1305716"/>
                <a:gd name="connsiteX3" fmla="*/ 1419910 w 2183325"/>
                <a:gd name="connsiteY3" fmla="*/ 971 h 1305716"/>
                <a:gd name="connsiteX4" fmla="*/ 1422069 w 2183325"/>
                <a:gd name="connsiteY4" fmla="*/ 1176 h 1305716"/>
                <a:gd name="connsiteX5" fmla="*/ 1467744 w 2183325"/>
                <a:gd name="connsiteY5" fmla="*/ 4880 h 1305716"/>
                <a:gd name="connsiteX6" fmla="*/ 1471652 w 2183325"/>
                <a:gd name="connsiteY6" fmla="*/ 5189 h 1305716"/>
                <a:gd name="connsiteX7" fmla="*/ 1491301 w 2183325"/>
                <a:gd name="connsiteY7" fmla="*/ 7657 h 1305716"/>
                <a:gd name="connsiteX8" fmla="*/ 1496650 w 2183325"/>
                <a:gd name="connsiteY8" fmla="*/ 8375 h 1305716"/>
                <a:gd name="connsiteX9" fmla="*/ 1523192 w 2183325"/>
                <a:gd name="connsiteY9" fmla="*/ 12490 h 1305716"/>
                <a:gd name="connsiteX10" fmla="*/ 1526174 w 2183325"/>
                <a:gd name="connsiteY10" fmla="*/ 13109 h 1305716"/>
                <a:gd name="connsiteX11" fmla="*/ 1535432 w 2183325"/>
                <a:gd name="connsiteY11" fmla="*/ 14856 h 1305716"/>
                <a:gd name="connsiteX12" fmla="*/ 1555493 w 2183325"/>
                <a:gd name="connsiteY12" fmla="*/ 18865 h 1305716"/>
                <a:gd name="connsiteX13" fmla="*/ 1565781 w 2183325"/>
                <a:gd name="connsiteY13" fmla="*/ 21129 h 1305716"/>
                <a:gd name="connsiteX14" fmla="*/ 1574520 w 2183325"/>
                <a:gd name="connsiteY14" fmla="*/ 23085 h 1305716"/>
                <a:gd name="connsiteX15" fmla="*/ 1583060 w 2183325"/>
                <a:gd name="connsiteY15" fmla="*/ 25244 h 1305716"/>
                <a:gd name="connsiteX16" fmla="*/ 1594683 w 2183325"/>
                <a:gd name="connsiteY16" fmla="*/ 28228 h 1305716"/>
                <a:gd name="connsiteX17" fmla="*/ 1610630 w 2183325"/>
                <a:gd name="connsiteY17" fmla="*/ 32650 h 1305716"/>
                <a:gd name="connsiteX18" fmla="*/ 1621330 w 2183325"/>
                <a:gd name="connsiteY18" fmla="*/ 35735 h 1305716"/>
                <a:gd name="connsiteX19" fmla="*/ 1625444 w 2183325"/>
                <a:gd name="connsiteY19" fmla="*/ 36967 h 1305716"/>
                <a:gd name="connsiteX20" fmla="*/ 1644270 w 2183325"/>
                <a:gd name="connsiteY20" fmla="*/ 43037 h 1305716"/>
                <a:gd name="connsiteX21" fmla="*/ 2148019 w 2183325"/>
                <a:gd name="connsiteY21" fmla="*/ 212638 h 1305716"/>
                <a:gd name="connsiteX22" fmla="*/ 2125080 w 2183325"/>
                <a:gd name="connsiteY22" fmla="*/ 205336 h 1305716"/>
                <a:gd name="connsiteX23" fmla="*/ 2114381 w 2183325"/>
                <a:gd name="connsiteY23" fmla="*/ 202250 h 1305716"/>
                <a:gd name="connsiteX24" fmla="*/ 2098438 w 2183325"/>
                <a:gd name="connsiteY24" fmla="*/ 197828 h 1305716"/>
                <a:gd name="connsiteX25" fmla="*/ 2086816 w 2183325"/>
                <a:gd name="connsiteY25" fmla="*/ 194846 h 1305716"/>
                <a:gd name="connsiteX26" fmla="*/ 2069532 w 2183325"/>
                <a:gd name="connsiteY26" fmla="*/ 190729 h 1305716"/>
                <a:gd name="connsiteX27" fmla="*/ 2059244 w 2183325"/>
                <a:gd name="connsiteY27" fmla="*/ 188468 h 1305716"/>
                <a:gd name="connsiteX28" fmla="*/ 2039188 w 2183325"/>
                <a:gd name="connsiteY28" fmla="*/ 184457 h 1305716"/>
                <a:gd name="connsiteX29" fmla="*/ 2029926 w 2183325"/>
                <a:gd name="connsiteY29" fmla="*/ 182709 h 1305716"/>
                <a:gd name="connsiteX30" fmla="*/ 2000300 w 2183325"/>
                <a:gd name="connsiteY30" fmla="*/ 177976 h 1305716"/>
                <a:gd name="connsiteX31" fmla="*/ 1994951 w 2183325"/>
                <a:gd name="connsiteY31" fmla="*/ 177258 h 1305716"/>
                <a:gd name="connsiteX32" fmla="*/ 1971499 w 2183325"/>
                <a:gd name="connsiteY32" fmla="*/ 174481 h 1305716"/>
                <a:gd name="connsiteX33" fmla="*/ 1969379 w 2183325"/>
                <a:gd name="connsiteY33" fmla="*/ 174309 h 1305716"/>
                <a:gd name="connsiteX34" fmla="*/ 2183325 w 2183325"/>
                <a:gd name="connsiteY34" fmla="*/ 244667 h 1305716"/>
                <a:gd name="connsiteX35" fmla="*/ 1808076 w 2183325"/>
                <a:gd name="connsiteY35" fmla="*/ 201535 h 1305716"/>
                <a:gd name="connsiteX36" fmla="*/ 1503995 w 2183325"/>
                <a:gd name="connsiteY36" fmla="*/ 279172 h 1305716"/>
                <a:gd name="connsiteX37" fmla="*/ 1189131 w 2183325"/>
                <a:gd name="connsiteY37" fmla="*/ 460327 h 1305716"/>
                <a:gd name="connsiteX38" fmla="*/ 882893 w 2183325"/>
                <a:gd name="connsiteY38" fmla="*/ 757939 h 1305716"/>
                <a:gd name="connsiteX39" fmla="*/ 535680 w 2183325"/>
                <a:gd name="connsiteY39" fmla="*/ 1305716 h 1305716"/>
                <a:gd name="connsiteX40" fmla="*/ 108672 w 2183325"/>
                <a:gd name="connsiteY40" fmla="*/ 1182789 h 1305716"/>
                <a:gd name="connsiteX41" fmla="*/ 59232 w 2183325"/>
                <a:gd name="connsiteY41" fmla="*/ 1133349 h 1305716"/>
                <a:gd name="connsiteX42" fmla="*/ 0 w 2183325"/>
                <a:gd name="connsiteY42" fmla="*/ 1113407 h 1305716"/>
                <a:gd name="connsiteX43" fmla="*/ 97520 w 2183325"/>
                <a:gd name="connsiteY43" fmla="*/ 938561 h 1305716"/>
                <a:gd name="connsiteX44" fmla="*/ 117371 w 2183325"/>
                <a:gd name="connsiteY44" fmla="*/ 904208 h 1305716"/>
                <a:gd name="connsiteX45" fmla="*/ 118401 w 2183325"/>
                <a:gd name="connsiteY45" fmla="*/ 902460 h 1305716"/>
                <a:gd name="connsiteX46" fmla="*/ 156258 w 2183325"/>
                <a:gd name="connsiteY46" fmla="*/ 840132 h 1305716"/>
                <a:gd name="connsiteX47" fmla="*/ 162326 w 2183325"/>
                <a:gd name="connsiteY47" fmla="*/ 830464 h 1305716"/>
                <a:gd name="connsiteX48" fmla="*/ 200596 w 2183325"/>
                <a:gd name="connsiteY48" fmla="*/ 771633 h 1305716"/>
                <a:gd name="connsiteX49" fmla="*/ 203886 w 2183325"/>
                <a:gd name="connsiteY49" fmla="*/ 766591 h 1305716"/>
                <a:gd name="connsiteX50" fmla="*/ 210677 w 2183325"/>
                <a:gd name="connsiteY50" fmla="*/ 756615 h 1305716"/>
                <a:gd name="connsiteX51" fmla="*/ 221989 w 2183325"/>
                <a:gd name="connsiteY51" fmla="*/ 740058 h 1305716"/>
                <a:gd name="connsiteX52" fmla="*/ 235365 w 2183325"/>
                <a:gd name="connsiteY52" fmla="*/ 721030 h 1305716"/>
                <a:gd name="connsiteX53" fmla="*/ 246782 w 2183325"/>
                <a:gd name="connsiteY53" fmla="*/ 704984 h 1305716"/>
                <a:gd name="connsiteX54" fmla="*/ 260465 w 2183325"/>
                <a:gd name="connsiteY54" fmla="*/ 686164 h 1305716"/>
                <a:gd name="connsiteX55" fmla="*/ 271987 w 2183325"/>
                <a:gd name="connsiteY55" fmla="*/ 670530 h 1305716"/>
                <a:gd name="connsiteX56" fmla="*/ 285975 w 2183325"/>
                <a:gd name="connsiteY56" fmla="*/ 652017 h 1305716"/>
                <a:gd name="connsiteX57" fmla="*/ 297705 w 2183325"/>
                <a:gd name="connsiteY57" fmla="*/ 636692 h 1305716"/>
                <a:gd name="connsiteX58" fmla="*/ 312106 w 2183325"/>
                <a:gd name="connsiteY58" fmla="*/ 618385 h 1305716"/>
                <a:gd name="connsiteX59" fmla="*/ 323729 w 2183325"/>
                <a:gd name="connsiteY59" fmla="*/ 603677 h 1305716"/>
                <a:gd name="connsiteX60" fmla="*/ 338541 w 2183325"/>
                <a:gd name="connsiteY60" fmla="*/ 585472 h 1305716"/>
                <a:gd name="connsiteX61" fmla="*/ 350165 w 2183325"/>
                <a:gd name="connsiteY61" fmla="*/ 571381 h 1305716"/>
                <a:gd name="connsiteX62" fmla="*/ 365701 w 2183325"/>
                <a:gd name="connsiteY62" fmla="*/ 552973 h 1305716"/>
                <a:gd name="connsiteX63" fmla="*/ 376912 w 2183325"/>
                <a:gd name="connsiteY63" fmla="*/ 539807 h 1305716"/>
                <a:gd name="connsiteX64" fmla="*/ 393677 w 2183325"/>
                <a:gd name="connsiteY64" fmla="*/ 520778 h 1305716"/>
                <a:gd name="connsiteX65" fmla="*/ 404071 w 2183325"/>
                <a:gd name="connsiteY65" fmla="*/ 509055 h 1305716"/>
                <a:gd name="connsiteX66" fmla="*/ 423308 w 2183325"/>
                <a:gd name="connsiteY66" fmla="*/ 488073 h 1305716"/>
                <a:gd name="connsiteX67" fmla="*/ 431536 w 2183325"/>
                <a:gd name="connsiteY67" fmla="*/ 479021 h 1305716"/>
                <a:gd name="connsiteX68" fmla="*/ 459313 w 2183325"/>
                <a:gd name="connsiteY68" fmla="*/ 449812 h 1305716"/>
                <a:gd name="connsiteX69" fmla="*/ 464662 w 2183325"/>
                <a:gd name="connsiteY69" fmla="*/ 444361 h 1305716"/>
                <a:gd name="connsiteX70" fmla="*/ 487395 w 2183325"/>
                <a:gd name="connsiteY70" fmla="*/ 421426 h 1305716"/>
                <a:gd name="connsiteX71" fmla="*/ 497372 w 2183325"/>
                <a:gd name="connsiteY71" fmla="*/ 411755 h 1305716"/>
                <a:gd name="connsiteX72" fmla="*/ 515786 w 2183325"/>
                <a:gd name="connsiteY72" fmla="*/ 393861 h 1305716"/>
                <a:gd name="connsiteX73" fmla="*/ 527309 w 2183325"/>
                <a:gd name="connsiteY73" fmla="*/ 383062 h 1305716"/>
                <a:gd name="connsiteX74" fmla="*/ 544386 w 2183325"/>
                <a:gd name="connsiteY74" fmla="*/ 367121 h 1305716"/>
                <a:gd name="connsiteX75" fmla="*/ 556833 w 2183325"/>
                <a:gd name="connsiteY75" fmla="*/ 355908 h 1305716"/>
                <a:gd name="connsiteX76" fmla="*/ 573293 w 2183325"/>
                <a:gd name="connsiteY76" fmla="*/ 341202 h 1305716"/>
                <a:gd name="connsiteX77" fmla="*/ 586252 w 2183325"/>
                <a:gd name="connsiteY77" fmla="*/ 329990 h 1305716"/>
                <a:gd name="connsiteX78" fmla="*/ 602506 w 2183325"/>
                <a:gd name="connsiteY78" fmla="*/ 316106 h 1305716"/>
                <a:gd name="connsiteX79" fmla="*/ 615777 w 2183325"/>
                <a:gd name="connsiteY79" fmla="*/ 305101 h 1305716"/>
                <a:gd name="connsiteX80" fmla="*/ 626988 w 2183325"/>
                <a:gd name="connsiteY80" fmla="*/ 295846 h 1305716"/>
                <a:gd name="connsiteX81" fmla="*/ 632132 w 2183325"/>
                <a:gd name="connsiteY81" fmla="*/ 291832 h 1305716"/>
                <a:gd name="connsiteX82" fmla="*/ 644373 w 2183325"/>
                <a:gd name="connsiteY82" fmla="*/ 282165 h 1305716"/>
                <a:gd name="connsiteX83" fmla="*/ 661244 w 2183325"/>
                <a:gd name="connsiteY83" fmla="*/ 269000 h 1305716"/>
                <a:gd name="connsiteX84" fmla="*/ 673798 w 2183325"/>
                <a:gd name="connsiteY84" fmla="*/ 259435 h 1305716"/>
                <a:gd name="connsiteX85" fmla="*/ 690664 w 2183325"/>
                <a:gd name="connsiteY85" fmla="*/ 246888 h 1305716"/>
                <a:gd name="connsiteX86" fmla="*/ 703318 w 2183325"/>
                <a:gd name="connsiteY86" fmla="*/ 237733 h 1305716"/>
                <a:gd name="connsiteX87" fmla="*/ 720395 w 2183325"/>
                <a:gd name="connsiteY87" fmla="*/ 225598 h 1305716"/>
                <a:gd name="connsiteX88" fmla="*/ 732947 w 2183325"/>
                <a:gd name="connsiteY88" fmla="*/ 216854 h 1305716"/>
                <a:gd name="connsiteX89" fmla="*/ 738191 w 2183325"/>
                <a:gd name="connsiteY89" fmla="*/ 213256 h 1305716"/>
                <a:gd name="connsiteX90" fmla="*/ 744776 w 2183325"/>
                <a:gd name="connsiteY90" fmla="*/ 208934 h 1305716"/>
                <a:gd name="connsiteX91" fmla="*/ 774296 w 2183325"/>
                <a:gd name="connsiteY91" fmla="*/ 189600 h 1305716"/>
                <a:gd name="connsiteX92" fmla="*/ 784688 w 2183325"/>
                <a:gd name="connsiteY92" fmla="*/ 183016 h 1305716"/>
                <a:gd name="connsiteX93" fmla="*/ 823159 w 2183325"/>
                <a:gd name="connsiteY93" fmla="*/ 159771 h 1305716"/>
                <a:gd name="connsiteX94" fmla="*/ 824089 w 2183325"/>
                <a:gd name="connsiteY94" fmla="*/ 159259 h 1305716"/>
                <a:gd name="connsiteX95" fmla="*/ 830674 w 2183325"/>
                <a:gd name="connsiteY95" fmla="*/ 155555 h 1305716"/>
                <a:gd name="connsiteX96" fmla="*/ 857316 w 2183325"/>
                <a:gd name="connsiteY96" fmla="*/ 140642 h 1305716"/>
                <a:gd name="connsiteX97" fmla="*/ 869556 w 2183325"/>
                <a:gd name="connsiteY97" fmla="*/ 134161 h 1305716"/>
                <a:gd name="connsiteX98" fmla="*/ 891879 w 2183325"/>
                <a:gd name="connsiteY98" fmla="*/ 122540 h 1305716"/>
                <a:gd name="connsiteX99" fmla="*/ 897333 w 2183325"/>
                <a:gd name="connsiteY99" fmla="*/ 119660 h 1305716"/>
                <a:gd name="connsiteX100" fmla="*/ 906590 w 2183325"/>
                <a:gd name="connsiteY100" fmla="*/ 115238 h 1305716"/>
                <a:gd name="connsiteX101" fmla="*/ 923663 w 2183325"/>
                <a:gd name="connsiteY101" fmla="*/ 107010 h 1305716"/>
                <a:gd name="connsiteX102" fmla="*/ 938993 w 2183325"/>
                <a:gd name="connsiteY102" fmla="*/ 99914 h 1305716"/>
                <a:gd name="connsiteX103" fmla="*/ 955967 w 2183325"/>
                <a:gd name="connsiteY103" fmla="*/ 92303 h 1305716"/>
                <a:gd name="connsiteX104" fmla="*/ 963063 w 2183325"/>
                <a:gd name="connsiteY104" fmla="*/ 89114 h 1305716"/>
                <a:gd name="connsiteX105" fmla="*/ 968519 w 2183325"/>
                <a:gd name="connsiteY105" fmla="*/ 86955 h 1305716"/>
                <a:gd name="connsiteX106" fmla="*/ 1012133 w 2183325"/>
                <a:gd name="connsiteY106" fmla="*/ 69470 h 1305716"/>
                <a:gd name="connsiteX107" fmla="*/ 1025509 w 2183325"/>
                <a:gd name="connsiteY107" fmla="*/ 64534 h 1305716"/>
                <a:gd name="connsiteX108" fmla="*/ 1037955 w 2183325"/>
                <a:gd name="connsiteY108" fmla="*/ 60109 h 1305716"/>
                <a:gd name="connsiteX109" fmla="*/ 1087025 w 2183325"/>
                <a:gd name="connsiteY109" fmla="*/ 44270 h 1305716"/>
                <a:gd name="connsiteX110" fmla="*/ 1087642 w 2183325"/>
                <a:gd name="connsiteY110" fmla="*/ 44063 h 1305716"/>
                <a:gd name="connsiteX111" fmla="*/ 1128685 w 2183325"/>
                <a:gd name="connsiteY111" fmla="*/ 32752 h 1305716"/>
                <a:gd name="connsiteX112" fmla="*/ 1138254 w 2183325"/>
                <a:gd name="connsiteY112" fmla="*/ 30284 h 1305716"/>
                <a:gd name="connsiteX113" fmla="*/ 1147817 w 2183325"/>
                <a:gd name="connsiteY113" fmla="*/ 27815 h 1305716"/>
                <a:gd name="connsiteX114" fmla="*/ 1178371 w 2183325"/>
                <a:gd name="connsiteY114" fmla="*/ 21026 h 1305716"/>
                <a:gd name="connsiteX115" fmla="*/ 1182485 w 2183325"/>
                <a:gd name="connsiteY115" fmla="*/ 20205 h 1305716"/>
                <a:gd name="connsiteX116" fmla="*/ 1205219 w 2183325"/>
                <a:gd name="connsiteY116" fmla="*/ 15780 h 1305716"/>
                <a:gd name="connsiteX117" fmla="*/ 1218802 w 2183325"/>
                <a:gd name="connsiteY117" fmla="*/ 13517 h 1305716"/>
                <a:gd name="connsiteX118" fmla="*/ 1227130 w 2183325"/>
                <a:gd name="connsiteY118" fmla="*/ 12079 h 1305716"/>
                <a:gd name="connsiteX119" fmla="*/ 1260768 w 2183325"/>
                <a:gd name="connsiteY119" fmla="*/ 7245 h 1305716"/>
                <a:gd name="connsiteX120" fmla="*/ 1264680 w 2183325"/>
                <a:gd name="connsiteY120" fmla="*/ 6833 h 1305716"/>
                <a:gd name="connsiteX121" fmla="*/ 1271778 w 2183325"/>
                <a:gd name="connsiteY121" fmla="*/ 6009 h 1305716"/>
                <a:gd name="connsiteX122" fmla="*/ 1303975 w 2183325"/>
                <a:gd name="connsiteY122" fmla="*/ 2924 h 1305716"/>
                <a:gd name="connsiteX123" fmla="*/ 1310972 w 2183325"/>
                <a:gd name="connsiteY123" fmla="*/ 2411 h 1305716"/>
                <a:gd name="connsiteX124" fmla="*/ 1314880 w 2183325"/>
                <a:gd name="connsiteY124" fmla="*/ 2103 h 1305716"/>
                <a:gd name="connsiteX125" fmla="*/ 1346359 w 2183325"/>
                <a:gd name="connsiteY125" fmla="*/ 558 h 1305716"/>
                <a:gd name="connsiteX126" fmla="*/ 1353969 w 2183325"/>
                <a:gd name="connsiteY126" fmla="*/ 352 h 1305716"/>
                <a:gd name="connsiteX127" fmla="*/ 1367756 w 2183325"/>
                <a:gd name="connsiteY127" fmla="*/ 46 h 1305716"/>
                <a:gd name="connsiteX0" fmla="*/ 1367756 w 2183325"/>
                <a:gd name="connsiteY0" fmla="*/ 46 h 1305716"/>
                <a:gd name="connsiteX1" fmla="*/ 1382670 w 2183325"/>
                <a:gd name="connsiteY1" fmla="*/ 46 h 1305716"/>
                <a:gd name="connsiteX2" fmla="*/ 1390284 w 2183325"/>
                <a:gd name="connsiteY2" fmla="*/ 46 h 1305716"/>
                <a:gd name="connsiteX3" fmla="*/ 1419910 w 2183325"/>
                <a:gd name="connsiteY3" fmla="*/ 971 h 1305716"/>
                <a:gd name="connsiteX4" fmla="*/ 1422069 w 2183325"/>
                <a:gd name="connsiteY4" fmla="*/ 1176 h 1305716"/>
                <a:gd name="connsiteX5" fmla="*/ 1467744 w 2183325"/>
                <a:gd name="connsiteY5" fmla="*/ 4880 h 1305716"/>
                <a:gd name="connsiteX6" fmla="*/ 1471652 w 2183325"/>
                <a:gd name="connsiteY6" fmla="*/ 5189 h 1305716"/>
                <a:gd name="connsiteX7" fmla="*/ 1491301 w 2183325"/>
                <a:gd name="connsiteY7" fmla="*/ 7657 h 1305716"/>
                <a:gd name="connsiteX8" fmla="*/ 1496650 w 2183325"/>
                <a:gd name="connsiteY8" fmla="*/ 8375 h 1305716"/>
                <a:gd name="connsiteX9" fmla="*/ 1523192 w 2183325"/>
                <a:gd name="connsiteY9" fmla="*/ 12490 h 1305716"/>
                <a:gd name="connsiteX10" fmla="*/ 1526174 w 2183325"/>
                <a:gd name="connsiteY10" fmla="*/ 13109 h 1305716"/>
                <a:gd name="connsiteX11" fmla="*/ 1535432 w 2183325"/>
                <a:gd name="connsiteY11" fmla="*/ 14856 h 1305716"/>
                <a:gd name="connsiteX12" fmla="*/ 1555493 w 2183325"/>
                <a:gd name="connsiteY12" fmla="*/ 18865 h 1305716"/>
                <a:gd name="connsiteX13" fmla="*/ 1565781 w 2183325"/>
                <a:gd name="connsiteY13" fmla="*/ 21129 h 1305716"/>
                <a:gd name="connsiteX14" fmla="*/ 1574520 w 2183325"/>
                <a:gd name="connsiteY14" fmla="*/ 23085 h 1305716"/>
                <a:gd name="connsiteX15" fmla="*/ 1583060 w 2183325"/>
                <a:gd name="connsiteY15" fmla="*/ 25244 h 1305716"/>
                <a:gd name="connsiteX16" fmla="*/ 1594683 w 2183325"/>
                <a:gd name="connsiteY16" fmla="*/ 28228 h 1305716"/>
                <a:gd name="connsiteX17" fmla="*/ 1610630 w 2183325"/>
                <a:gd name="connsiteY17" fmla="*/ 32650 h 1305716"/>
                <a:gd name="connsiteX18" fmla="*/ 1621330 w 2183325"/>
                <a:gd name="connsiteY18" fmla="*/ 35735 h 1305716"/>
                <a:gd name="connsiteX19" fmla="*/ 1625444 w 2183325"/>
                <a:gd name="connsiteY19" fmla="*/ 36967 h 1305716"/>
                <a:gd name="connsiteX20" fmla="*/ 1644270 w 2183325"/>
                <a:gd name="connsiteY20" fmla="*/ 43037 h 1305716"/>
                <a:gd name="connsiteX21" fmla="*/ 2148019 w 2183325"/>
                <a:gd name="connsiteY21" fmla="*/ 212638 h 1305716"/>
                <a:gd name="connsiteX22" fmla="*/ 2125080 w 2183325"/>
                <a:gd name="connsiteY22" fmla="*/ 205336 h 1305716"/>
                <a:gd name="connsiteX23" fmla="*/ 2114381 w 2183325"/>
                <a:gd name="connsiteY23" fmla="*/ 202250 h 1305716"/>
                <a:gd name="connsiteX24" fmla="*/ 2098438 w 2183325"/>
                <a:gd name="connsiteY24" fmla="*/ 197828 h 1305716"/>
                <a:gd name="connsiteX25" fmla="*/ 2086816 w 2183325"/>
                <a:gd name="connsiteY25" fmla="*/ 194846 h 1305716"/>
                <a:gd name="connsiteX26" fmla="*/ 2069532 w 2183325"/>
                <a:gd name="connsiteY26" fmla="*/ 190729 h 1305716"/>
                <a:gd name="connsiteX27" fmla="*/ 2059244 w 2183325"/>
                <a:gd name="connsiteY27" fmla="*/ 188468 h 1305716"/>
                <a:gd name="connsiteX28" fmla="*/ 2039188 w 2183325"/>
                <a:gd name="connsiteY28" fmla="*/ 184457 h 1305716"/>
                <a:gd name="connsiteX29" fmla="*/ 2029926 w 2183325"/>
                <a:gd name="connsiteY29" fmla="*/ 182709 h 1305716"/>
                <a:gd name="connsiteX30" fmla="*/ 2000300 w 2183325"/>
                <a:gd name="connsiteY30" fmla="*/ 177976 h 1305716"/>
                <a:gd name="connsiteX31" fmla="*/ 1994951 w 2183325"/>
                <a:gd name="connsiteY31" fmla="*/ 177258 h 1305716"/>
                <a:gd name="connsiteX32" fmla="*/ 1971499 w 2183325"/>
                <a:gd name="connsiteY32" fmla="*/ 174481 h 1305716"/>
                <a:gd name="connsiteX33" fmla="*/ 2183325 w 2183325"/>
                <a:gd name="connsiteY33" fmla="*/ 244667 h 1305716"/>
                <a:gd name="connsiteX34" fmla="*/ 1808076 w 2183325"/>
                <a:gd name="connsiteY34" fmla="*/ 201535 h 1305716"/>
                <a:gd name="connsiteX35" fmla="*/ 1503995 w 2183325"/>
                <a:gd name="connsiteY35" fmla="*/ 279172 h 1305716"/>
                <a:gd name="connsiteX36" fmla="*/ 1189131 w 2183325"/>
                <a:gd name="connsiteY36" fmla="*/ 460327 h 1305716"/>
                <a:gd name="connsiteX37" fmla="*/ 882893 w 2183325"/>
                <a:gd name="connsiteY37" fmla="*/ 757939 h 1305716"/>
                <a:gd name="connsiteX38" fmla="*/ 535680 w 2183325"/>
                <a:gd name="connsiteY38" fmla="*/ 1305716 h 1305716"/>
                <a:gd name="connsiteX39" fmla="*/ 108672 w 2183325"/>
                <a:gd name="connsiteY39" fmla="*/ 1182789 h 1305716"/>
                <a:gd name="connsiteX40" fmla="*/ 59232 w 2183325"/>
                <a:gd name="connsiteY40" fmla="*/ 1133349 h 1305716"/>
                <a:gd name="connsiteX41" fmla="*/ 0 w 2183325"/>
                <a:gd name="connsiteY41" fmla="*/ 1113407 h 1305716"/>
                <a:gd name="connsiteX42" fmla="*/ 97520 w 2183325"/>
                <a:gd name="connsiteY42" fmla="*/ 938561 h 1305716"/>
                <a:gd name="connsiteX43" fmla="*/ 117371 w 2183325"/>
                <a:gd name="connsiteY43" fmla="*/ 904208 h 1305716"/>
                <a:gd name="connsiteX44" fmla="*/ 118401 w 2183325"/>
                <a:gd name="connsiteY44" fmla="*/ 902460 h 1305716"/>
                <a:gd name="connsiteX45" fmla="*/ 156258 w 2183325"/>
                <a:gd name="connsiteY45" fmla="*/ 840132 h 1305716"/>
                <a:gd name="connsiteX46" fmla="*/ 162326 w 2183325"/>
                <a:gd name="connsiteY46" fmla="*/ 830464 h 1305716"/>
                <a:gd name="connsiteX47" fmla="*/ 200596 w 2183325"/>
                <a:gd name="connsiteY47" fmla="*/ 771633 h 1305716"/>
                <a:gd name="connsiteX48" fmla="*/ 203886 w 2183325"/>
                <a:gd name="connsiteY48" fmla="*/ 766591 h 1305716"/>
                <a:gd name="connsiteX49" fmla="*/ 210677 w 2183325"/>
                <a:gd name="connsiteY49" fmla="*/ 756615 h 1305716"/>
                <a:gd name="connsiteX50" fmla="*/ 221989 w 2183325"/>
                <a:gd name="connsiteY50" fmla="*/ 740058 h 1305716"/>
                <a:gd name="connsiteX51" fmla="*/ 235365 w 2183325"/>
                <a:gd name="connsiteY51" fmla="*/ 721030 h 1305716"/>
                <a:gd name="connsiteX52" fmla="*/ 246782 w 2183325"/>
                <a:gd name="connsiteY52" fmla="*/ 704984 h 1305716"/>
                <a:gd name="connsiteX53" fmla="*/ 260465 w 2183325"/>
                <a:gd name="connsiteY53" fmla="*/ 686164 h 1305716"/>
                <a:gd name="connsiteX54" fmla="*/ 271987 w 2183325"/>
                <a:gd name="connsiteY54" fmla="*/ 670530 h 1305716"/>
                <a:gd name="connsiteX55" fmla="*/ 285975 w 2183325"/>
                <a:gd name="connsiteY55" fmla="*/ 652017 h 1305716"/>
                <a:gd name="connsiteX56" fmla="*/ 297705 w 2183325"/>
                <a:gd name="connsiteY56" fmla="*/ 636692 h 1305716"/>
                <a:gd name="connsiteX57" fmla="*/ 312106 w 2183325"/>
                <a:gd name="connsiteY57" fmla="*/ 618385 h 1305716"/>
                <a:gd name="connsiteX58" fmla="*/ 323729 w 2183325"/>
                <a:gd name="connsiteY58" fmla="*/ 603677 h 1305716"/>
                <a:gd name="connsiteX59" fmla="*/ 338541 w 2183325"/>
                <a:gd name="connsiteY59" fmla="*/ 585472 h 1305716"/>
                <a:gd name="connsiteX60" fmla="*/ 350165 w 2183325"/>
                <a:gd name="connsiteY60" fmla="*/ 571381 h 1305716"/>
                <a:gd name="connsiteX61" fmla="*/ 365701 w 2183325"/>
                <a:gd name="connsiteY61" fmla="*/ 552973 h 1305716"/>
                <a:gd name="connsiteX62" fmla="*/ 376912 w 2183325"/>
                <a:gd name="connsiteY62" fmla="*/ 539807 h 1305716"/>
                <a:gd name="connsiteX63" fmla="*/ 393677 w 2183325"/>
                <a:gd name="connsiteY63" fmla="*/ 520778 h 1305716"/>
                <a:gd name="connsiteX64" fmla="*/ 404071 w 2183325"/>
                <a:gd name="connsiteY64" fmla="*/ 509055 h 1305716"/>
                <a:gd name="connsiteX65" fmla="*/ 423308 w 2183325"/>
                <a:gd name="connsiteY65" fmla="*/ 488073 h 1305716"/>
                <a:gd name="connsiteX66" fmla="*/ 431536 w 2183325"/>
                <a:gd name="connsiteY66" fmla="*/ 479021 h 1305716"/>
                <a:gd name="connsiteX67" fmla="*/ 459313 w 2183325"/>
                <a:gd name="connsiteY67" fmla="*/ 449812 h 1305716"/>
                <a:gd name="connsiteX68" fmla="*/ 464662 w 2183325"/>
                <a:gd name="connsiteY68" fmla="*/ 444361 h 1305716"/>
                <a:gd name="connsiteX69" fmla="*/ 487395 w 2183325"/>
                <a:gd name="connsiteY69" fmla="*/ 421426 h 1305716"/>
                <a:gd name="connsiteX70" fmla="*/ 497372 w 2183325"/>
                <a:gd name="connsiteY70" fmla="*/ 411755 h 1305716"/>
                <a:gd name="connsiteX71" fmla="*/ 515786 w 2183325"/>
                <a:gd name="connsiteY71" fmla="*/ 393861 h 1305716"/>
                <a:gd name="connsiteX72" fmla="*/ 527309 w 2183325"/>
                <a:gd name="connsiteY72" fmla="*/ 383062 h 1305716"/>
                <a:gd name="connsiteX73" fmla="*/ 544386 w 2183325"/>
                <a:gd name="connsiteY73" fmla="*/ 367121 h 1305716"/>
                <a:gd name="connsiteX74" fmla="*/ 556833 w 2183325"/>
                <a:gd name="connsiteY74" fmla="*/ 355908 h 1305716"/>
                <a:gd name="connsiteX75" fmla="*/ 573293 w 2183325"/>
                <a:gd name="connsiteY75" fmla="*/ 341202 h 1305716"/>
                <a:gd name="connsiteX76" fmla="*/ 586252 w 2183325"/>
                <a:gd name="connsiteY76" fmla="*/ 329990 h 1305716"/>
                <a:gd name="connsiteX77" fmla="*/ 602506 w 2183325"/>
                <a:gd name="connsiteY77" fmla="*/ 316106 h 1305716"/>
                <a:gd name="connsiteX78" fmla="*/ 615777 w 2183325"/>
                <a:gd name="connsiteY78" fmla="*/ 305101 h 1305716"/>
                <a:gd name="connsiteX79" fmla="*/ 626988 w 2183325"/>
                <a:gd name="connsiteY79" fmla="*/ 295846 h 1305716"/>
                <a:gd name="connsiteX80" fmla="*/ 632132 w 2183325"/>
                <a:gd name="connsiteY80" fmla="*/ 291832 h 1305716"/>
                <a:gd name="connsiteX81" fmla="*/ 644373 w 2183325"/>
                <a:gd name="connsiteY81" fmla="*/ 282165 h 1305716"/>
                <a:gd name="connsiteX82" fmla="*/ 661244 w 2183325"/>
                <a:gd name="connsiteY82" fmla="*/ 269000 h 1305716"/>
                <a:gd name="connsiteX83" fmla="*/ 673798 w 2183325"/>
                <a:gd name="connsiteY83" fmla="*/ 259435 h 1305716"/>
                <a:gd name="connsiteX84" fmla="*/ 690664 w 2183325"/>
                <a:gd name="connsiteY84" fmla="*/ 246888 h 1305716"/>
                <a:gd name="connsiteX85" fmla="*/ 703318 w 2183325"/>
                <a:gd name="connsiteY85" fmla="*/ 237733 h 1305716"/>
                <a:gd name="connsiteX86" fmla="*/ 720395 w 2183325"/>
                <a:gd name="connsiteY86" fmla="*/ 225598 h 1305716"/>
                <a:gd name="connsiteX87" fmla="*/ 732947 w 2183325"/>
                <a:gd name="connsiteY87" fmla="*/ 216854 h 1305716"/>
                <a:gd name="connsiteX88" fmla="*/ 738191 w 2183325"/>
                <a:gd name="connsiteY88" fmla="*/ 213256 h 1305716"/>
                <a:gd name="connsiteX89" fmla="*/ 744776 w 2183325"/>
                <a:gd name="connsiteY89" fmla="*/ 208934 h 1305716"/>
                <a:gd name="connsiteX90" fmla="*/ 774296 w 2183325"/>
                <a:gd name="connsiteY90" fmla="*/ 189600 h 1305716"/>
                <a:gd name="connsiteX91" fmla="*/ 784688 w 2183325"/>
                <a:gd name="connsiteY91" fmla="*/ 183016 h 1305716"/>
                <a:gd name="connsiteX92" fmla="*/ 823159 w 2183325"/>
                <a:gd name="connsiteY92" fmla="*/ 159771 h 1305716"/>
                <a:gd name="connsiteX93" fmla="*/ 824089 w 2183325"/>
                <a:gd name="connsiteY93" fmla="*/ 159259 h 1305716"/>
                <a:gd name="connsiteX94" fmla="*/ 830674 w 2183325"/>
                <a:gd name="connsiteY94" fmla="*/ 155555 h 1305716"/>
                <a:gd name="connsiteX95" fmla="*/ 857316 w 2183325"/>
                <a:gd name="connsiteY95" fmla="*/ 140642 h 1305716"/>
                <a:gd name="connsiteX96" fmla="*/ 869556 w 2183325"/>
                <a:gd name="connsiteY96" fmla="*/ 134161 h 1305716"/>
                <a:gd name="connsiteX97" fmla="*/ 891879 w 2183325"/>
                <a:gd name="connsiteY97" fmla="*/ 122540 h 1305716"/>
                <a:gd name="connsiteX98" fmla="*/ 897333 w 2183325"/>
                <a:gd name="connsiteY98" fmla="*/ 119660 h 1305716"/>
                <a:gd name="connsiteX99" fmla="*/ 906590 w 2183325"/>
                <a:gd name="connsiteY99" fmla="*/ 115238 h 1305716"/>
                <a:gd name="connsiteX100" fmla="*/ 923663 w 2183325"/>
                <a:gd name="connsiteY100" fmla="*/ 107010 h 1305716"/>
                <a:gd name="connsiteX101" fmla="*/ 938993 w 2183325"/>
                <a:gd name="connsiteY101" fmla="*/ 99914 h 1305716"/>
                <a:gd name="connsiteX102" fmla="*/ 955967 w 2183325"/>
                <a:gd name="connsiteY102" fmla="*/ 92303 h 1305716"/>
                <a:gd name="connsiteX103" fmla="*/ 963063 w 2183325"/>
                <a:gd name="connsiteY103" fmla="*/ 89114 h 1305716"/>
                <a:gd name="connsiteX104" fmla="*/ 968519 w 2183325"/>
                <a:gd name="connsiteY104" fmla="*/ 86955 h 1305716"/>
                <a:gd name="connsiteX105" fmla="*/ 1012133 w 2183325"/>
                <a:gd name="connsiteY105" fmla="*/ 69470 h 1305716"/>
                <a:gd name="connsiteX106" fmla="*/ 1025509 w 2183325"/>
                <a:gd name="connsiteY106" fmla="*/ 64534 h 1305716"/>
                <a:gd name="connsiteX107" fmla="*/ 1037955 w 2183325"/>
                <a:gd name="connsiteY107" fmla="*/ 60109 h 1305716"/>
                <a:gd name="connsiteX108" fmla="*/ 1087025 w 2183325"/>
                <a:gd name="connsiteY108" fmla="*/ 44270 h 1305716"/>
                <a:gd name="connsiteX109" fmla="*/ 1087642 w 2183325"/>
                <a:gd name="connsiteY109" fmla="*/ 44063 h 1305716"/>
                <a:gd name="connsiteX110" fmla="*/ 1128685 w 2183325"/>
                <a:gd name="connsiteY110" fmla="*/ 32752 h 1305716"/>
                <a:gd name="connsiteX111" fmla="*/ 1138254 w 2183325"/>
                <a:gd name="connsiteY111" fmla="*/ 30284 h 1305716"/>
                <a:gd name="connsiteX112" fmla="*/ 1147817 w 2183325"/>
                <a:gd name="connsiteY112" fmla="*/ 27815 h 1305716"/>
                <a:gd name="connsiteX113" fmla="*/ 1178371 w 2183325"/>
                <a:gd name="connsiteY113" fmla="*/ 21026 h 1305716"/>
                <a:gd name="connsiteX114" fmla="*/ 1182485 w 2183325"/>
                <a:gd name="connsiteY114" fmla="*/ 20205 h 1305716"/>
                <a:gd name="connsiteX115" fmla="*/ 1205219 w 2183325"/>
                <a:gd name="connsiteY115" fmla="*/ 15780 h 1305716"/>
                <a:gd name="connsiteX116" fmla="*/ 1218802 w 2183325"/>
                <a:gd name="connsiteY116" fmla="*/ 13517 h 1305716"/>
                <a:gd name="connsiteX117" fmla="*/ 1227130 w 2183325"/>
                <a:gd name="connsiteY117" fmla="*/ 12079 h 1305716"/>
                <a:gd name="connsiteX118" fmla="*/ 1260768 w 2183325"/>
                <a:gd name="connsiteY118" fmla="*/ 7245 h 1305716"/>
                <a:gd name="connsiteX119" fmla="*/ 1264680 w 2183325"/>
                <a:gd name="connsiteY119" fmla="*/ 6833 h 1305716"/>
                <a:gd name="connsiteX120" fmla="*/ 1271778 w 2183325"/>
                <a:gd name="connsiteY120" fmla="*/ 6009 h 1305716"/>
                <a:gd name="connsiteX121" fmla="*/ 1303975 w 2183325"/>
                <a:gd name="connsiteY121" fmla="*/ 2924 h 1305716"/>
                <a:gd name="connsiteX122" fmla="*/ 1310972 w 2183325"/>
                <a:gd name="connsiteY122" fmla="*/ 2411 h 1305716"/>
                <a:gd name="connsiteX123" fmla="*/ 1314880 w 2183325"/>
                <a:gd name="connsiteY123" fmla="*/ 2103 h 1305716"/>
                <a:gd name="connsiteX124" fmla="*/ 1346359 w 2183325"/>
                <a:gd name="connsiteY124" fmla="*/ 558 h 1305716"/>
                <a:gd name="connsiteX125" fmla="*/ 1353969 w 2183325"/>
                <a:gd name="connsiteY125" fmla="*/ 352 h 1305716"/>
                <a:gd name="connsiteX126" fmla="*/ 1367756 w 2183325"/>
                <a:gd name="connsiteY126" fmla="*/ 46 h 1305716"/>
                <a:gd name="connsiteX0" fmla="*/ 1367756 w 2186777"/>
                <a:gd name="connsiteY0" fmla="*/ 46 h 1305716"/>
                <a:gd name="connsiteX1" fmla="*/ 1382670 w 2186777"/>
                <a:gd name="connsiteY1" fmla="*/ 46 h 1305716"/>
                <a:gd name="connsiteX2" fmla="*/ 1390284 w 2186777"/>
                <a:gd name="connsiteY2" fmla="*/ 46 h 1305716"/>
                <a:gd name="connsiteX3" fmla="*/ 1419910 w 2186777"/>
                <a:gd name="connsiteY3" fmla="*/ 971 h 1305716"/>
                <a:gd name="connsiteX4" fmla="*/ 1422069 w 2186777"/>
                <a:gd name="connsiteY4" fmla="*/ 1176 h 1305716"/>
                <a:gd name="connsiteX5" fmla="*/ 1467744 w 2186777"/>
                <a:gd name="connsiteY5" fmla="*/ 4880 h 1305716"/>
                <a:gd name="connsiteX6" fmla="*/ 1471652 w 2186777"/>
                <a:gd name="connsiteY6" fmla="*/ 5189 h 1305716"/>
                <a:gd name="connsiteX7" fmla="*/ 1491301 w 2186777"/>
                <a:gd name="connsiteY7" fmla="*/ 7657 h 1305716"/>
                <a:gd name="connsiteX8" fmla="*/ 1496650 w 2186777"/>
                <a:gd name="connsiteY8" fmla="*/ 8375 h 1305716"/>
                <a:gd name="connsiteX9" fmla="*/ 1523192 w 2186777"/>
                <a:gd name="connsiteY9" fmla="*/ 12490 h 1305716"/>
                <a:gd name="connsiteX10" fmla="*/ 1526174 w 2186777"/>
                <a:gd name="connsiteY10" fmla="*/ 13109 h 1305716"/>
                <a:gd name="connsiteX11" fmla="*/ 1535432 w 2186777"/>
                <a:gd name="connsiteY11" fmla="*/ 14856 h 1305716"/>
                <a:gd name="connsiteX12" fmla="*/ 1555493 w 2186777"/>
                <a:gd name="connsiteY12" fmla="*/ 18865 h 1305716"/>
                <a:gd name="connsiteX13" fmla="*/ 1565781 w 2186777"/>
                <a:gd name="connsiteY13" fmla="*/ 21129 h 1305716"/>
                <a:gd name="connsiteX14" fmla="*/ 1574520 w 2186777"/>
                <a:gd name="connsiteY14" fmla="*/ 23085 h 1305716"/>
                <a:gd name="connsiteX15" fmla="*/ 1583060 w 2186777"/>
                <a:gd name="connsiteY15" fmla="*/ 25244 h 1305716"/>
                <a:gd name="connsiteX16" fmla="*/ 1594683 w 2186777"/>
                <a:gd name="connsiteY16" fmla="*/ 28228 h 1305716"/>
                <a:gd name="connsiteX17" fmla="*/ 1610630 w 2186777"/>
                <a:gd name="connsiteY17" fmla="*/ 32650 h 1305716"/>
                <a:gd name="connsiteX18" fmla="*/ 1621330 w 2186777"/>
                <a:gd name="connsiteY18" fmla="*/ 35735 h 1305716"/>
                <a:gd name="connsiteX19" fmla="*/ 1625444 w 2186777"/>
                <a:gd name="connsiteY19" fmla="*/ 36967 h 1305716"/>
                <a:gd name="connsiteX20" fmla="*/ 1644270 w 2186777"/>
                <a:gd name="connsiteY20" fmla="*/ 43037 h 1305716"/>
                <a:gd name="connsiteX21" fmla="*/ 2148019 w 2186777"/>
                <a:gd name="connsiteY21" fmla="*/ 212638 h 1305716"/>
                <a:gd name="connsiteX22" fmla="*/ 2125080 w 2186777"/>
                <a:gd name="connsiteY22" fmla="*/ 205336 h 1305716"/>
                <a:gd name="connsiteX23" fmla="*/ 2114381 w 2186777"/>
                <a:gd name="connsiteY23" fmla="*/ 202250 h 1305716"/>
                <a:gd name="connsiteX24" fmla="*/ 2098438 w 2186777"/>
                <a:gd name="connsiteY24" fmla="*/ 197828 h 1305716"/>
                <a:gd name="connsiteX25" fmla="*/ 2086816 w 2186777"/>
                <a:gd name="connsiteY25" fmla="*/ 194846 h 1305716"/>
                <a:gd name="connsiteX26" fmla="*/ 2069532 w 2186777"/>
                <a:gd name="connsiteY26" fmla="*/ 190729 h 1305716"/>
                <a:gd name="connsiteX27" fmla="*/ 2059244 w 2186777"/>
                <a:gd name="connsiteY27" fmla="*/ 188468 h 1305716"/>
                <a:gd name="connsiteX28" fmla="*/ 2039188 w 2186777"/>
                <a:gd name="connsiteY28" fmla="*/ 184457 h 1305716"/>
                <a:gd name="connsiteX29" fmla="*/ 2029926 w 2186777"/>
                <a:gd name="connsiteY29" fmla="*/ 182709 h 1305716"/>
                <a:gd name="connsiteX30" fmla="*/ 2000300 w 2186777"/>
                <a:gd name="connsiteY30" fmla="*/ 177976 h 1305716"/>
                <a:gd name="connsiteX31" fmla="*/ 1994951 w 2186777"/>
                <a:gd name="connsiteY31" fmla="*/ 177258 h 1305716"/>
                <a:gd name="connsiteX32" fmla="*/ 2183325 w 2186777"/>
                <a:gd name="connsiteY32" fmla="*/ 244667 h 1305716"/>
                <a:gd name="connsiteX33" fmla="*/ 1808076 w 2186777"/>
                <a:gd name="connsiteY33" fmla="*/ 201535 h 1305716"/>
                <a:gd name="connsiteX34" fmla="*/ 1503995 w 2186777"/>
                <a:gd name="connsiteY34" fmla="*/ 279172 h 1305716"/>
                <a:gd name="connsiteX35" fmla="*/ 1189131 w 2186777"/>
                <a:gd name="connsiteY35" fmla="*/ 460327 h 1305716"/>
                <a:gd name="connsiteX36" fmla="*/ 882893 w 2186777"/>
                <a:gd name="connsiteY36" fmla="*/ 757939 h 1305716"/>
                <a:gd name="connsiteX37" fmla="*/ 535680 w 2186777"/>
                <a:gd name="connsiteY37" fmla="*/ 1305716 h 1305716"/>
                <a:gd name="connsiteX38" fmla="*/ 108672 w 2186777"/>
                <a:gd name="connsiteY38" fmla="*/ 1182789 h 1305716"/>
                <a:gd name="connsiteX39" fmla="*/ 59232 w 2186777"/>
                <a:gd name="connsiteY39" fmla="*/ 1133349 h 1305716"/>
                <a:gd name="connsiteX40" fmla="*/ 0 w 2186777"/>
                <a:gd name="connsiteY40" fmla="*/ 1113407 h 1305716"/>
                <a:gd name="connsiteX41" fmla="*/ 97520 w 2186777"/>
                <a:gd name="connsiteY41" fmla="*/ 938561 h 1305716"/>
                <a:gd name="connsiteX42" fmla="*/ 117371 w 2186777"/>
                <a:gd name="connsiteY42" fmla="*/ 904208 h 1305716"/>
                <a:gd name="connsiteX43" fmla="*/ 118401 w 2186777"/>
                <a:gd name="connsiteY43" fmla="*/ 902460 h 1305716"/>
                <a:gd name="connsiteX44" fmla="*/ 156258 w 2186777"/>
                <a:gd name="connsiteY44" fmla="*/ 840132 h 1305716"/>
                <a:gd name="connsiteX45" fmla="*/ 162326 w 2186777"/>
                <a:gd name="connsiteY45" fmla="*/ 830464 h 1305716"/>
                <a:gd name="connsiteX46" fmla="*/ 200596 w 2186777"/>
                <a:gd name="connsiteY46" fmla="*/ 771633 h 1305716"/>
                <a:gd name="connsiteX47" fmla="*/ 203886 w 2186777"/>
                <a:gd name="connsiteY47" fmla="*/ 766591 h 1305716"/>
                <a:gd name="connsiteX48" fmla="*/ 210677 w 2186777"/>
                <a:gd name="connsiteY48" fmla="*/ 756615 h 1305716"/>
                <a:gd name="connsiteX49" fmla="*/ 221989 w 2186777"/>
                <a:gd name="connsiteY49" fmla="*/ 740058 h 1305716"/>
                <a:gd name="connsiteX50" fmla="*/ 235365 w 2186777"/>
                <a:gd name="connsiteY50" fmla="*/ 721030 h 1305716"/>
                <a:gd name="connsiteX51" fmla="*/ 246782 w 2186777"/>
                <a:gd name="connsiteY51" fmla="*/ 704984 h 1305716"/>
                <a:gd name="connsiteX52" fmla="*/ 260465 w 2186777"/>
                <a:gd name="connsiteY52" fmla="*/ 686164 h 1305716"/>
                <a:gd name="connsiteX53" fmla="*/ 271987 w 2186777"/>
                <a:gd name="connsiteY53" fmla="*/ 670530 h 1305716"/>
                <a:gd name="connsiteX54" fmla="*/ 285975 w 2186777"/>
                <a:gd name="connsiteY54" fmla="*/ 652017 h 1305716"/>
                <a:gd name="connsiteX55" fmla="*/ 297705 w 2186777"/>
                <a:gd name="connsiteY55" fmla="*/ 636692 h 1305716"/>
                <a:gd name="connsiteX56" fmla="*/ 312106 w 2186777"/>
                <a:gd name="connsiteY56" fmla="*/ 618385 h 1305716"/>
                <a:gd name="connsiteX57" fmla="*/ 323729 w 2186777"/>
                <a:gd name="connsiteY57" fmla="*/ 603677 h 1305716"/>
                <a:gd name="connsiteX58" fmla="*/ 338541 w 2186777"/>
                <a:gd name="connsiteY58" fmla="*/ 585472 h 1305716"/>
                <a:gd name="connsiteX59" fmla="*/ 350165 w 2186777"/>
                <a:gd name="connsiteY59" fmla="*/ 571381 h 1305716"/>
                <a:gd name="connsiteX60" fmla="*/ 365701 w 2186777"/>
                <a:gd name="connsiteY60" fmla="*/ 552973 h 1305716"/>
                <a:gd name="connsiteX61" fmla="*/ 376912 w 2186777"/>
                <a:gd name="connsiteY61" fmla="*/ 539807 h 1305716"/>
                <a:gd name="connsiteX62" fmla="*/ 393677 w 2186777"/>
                <a:gd name="connsiteY62" fmla="*/ 520778 h 1305716"/>
                <a:gd name="connsiteX63" fmla="*/ 404071 w 2186777"/>
                <a:gd name="connsiteY63" fmla="*/ 509055 h 1305716"/>
                <a:gd name="connsiteX64" fmla="*/ 423308 w 2186777"/>
                <a:gd name="connsiteY64" fmla="*/ 488073 h 1305716"/>
                <a:gd name="connsiteX65" fmla="*/ 431536 w 2186777"/>
                <a:gd name="connsiteY65" fmla="*/ 479021 h 1305716"/>
                <a:gd name="connsiteX66" fmla="*/ 459313 w 2186777"/>
                <a:gd name="connsiteY66" fmla="*/ 449812 h 1305716"/>
                <a:gd name="connsiteX67" fmla="*/ 464662 w 2186777"/>
                <a:gd name="connsiteY67" fmla="*/ 444361 h 1305716"/>
                <a:gd name="connsiteX68" fmla="*/ 487395 w 2186777"/>
                <a:gd name="connsiteY68" fmla="*/ 421426 h 1305716"/>
                <a:gd name="connsiteX69" fmla="*/ 497372 w 2186777"/>
                <a:gd name="connsiteY69" fmla="*/ 411755 h 1305716"/>
                <a:gd name="connsiteX70" fmla="*/ 515786 w 2186777"/>
                <a:gd name="connsiteY70" fmla="*/ 393861 h 1305716"/>
                <a:gd name="connsiteX71" fmla="*/ 527309 w 2186777"/>
                <a:gd name="connsiteY71" fmla="*/ 383062 h 1305716"/>
                <a:gd name="connsiteX72" fmla="*/ 544386 w 2186777"/>
                <a:gd name="connsiteY72" fmla="*/ 367121 h 1305716"/>
                <a:gd name="connsiteX73" fmla="*/ 556833 w 2186777"/>
                <a:gd name="connsiteY73" fmla="*/ 355908 h 1305716"/>
                <a:gd name="connsiteX74" fmla="*/ 573293 w 2186777"/>
                <a:gd name="connsiteY74" fmla="*/ 341202 h 1305716"/>
                <a:gd name="connsiteX75" fmla="*/ 586252 w 2186777"/>
                <a:gd name="connsiteY75" fmla="*/ 329990 h 1305716"/>
                <a:gd name="connsiteX76" fmla="*/ 602506 w 2186777"/>
                <a:gd name="connsiteY76" fmla="*/ 316106 h 1305716"/>
                <a:gd name="connsiteX77" fmla="*/ 615777 w 2186777"/>
                <a:gd name="connsiteY77" fmla="*/ 305101 h 1305716"/>
                <a:gd name="connsiteX78" fmla="*/ 626988 w 2186777"/>
                <a:gd name="connsiteY78" fmla="*/ 295846 h 1305716"/>
                <a:gd name="connsiteX79" fmla="*/ 632132 w 2186777"/>
                <a:gd name="connsiteY79" fmla="*/ 291832 h 1305716"/>
                <a:gd name="connsiteX80" fmla="*/ 644373 w 2186777"/>
                <a:gd name="connsiteY80" fmla="*/ 282165 h 1305716"/>
                <a:gd name="connsiteX81" fmla="*/ 661244 w 2186777"/>
                <a:gd name="connsiteY81" fmla="*/ 269000 h 1305716"/>
                <a:gd name="connsiteX82" fmla="*/ 673798 w 2186777"/>
                <a:gd name="connsiteY82" fmla="*/ 259435 h 1305716"/>
                <a:gd name="connsiteX83" fmla="*/ 690664 w 2186777"/>
                <a:gd name="connsiteY83" fmla="*/ 246888 h 1305716"/>
                <a:gd name="connsiteX84" fmla="*/ 703318 w 2186777"/>
                <a:gd name="connsiteY84" fmla="*/ 237733 h 1305716"/>
                <a:gd name="connsiteX85" fmla="*/ 720395 w 2186777"/>
                <a:gd name="connsiteY85" fmla="*/ 225598 h 1305716"/>
                <a:gd name="connsiteX86" fmla="*/ 732947 w 2186777"/>
                <a:gd name="connsiteY86" fmla="*/ 216854 h 1305716"/>
                <a:gd name="connsiteX87" fmla="*/ 738191 w 2186777"/>
                <a:gd name="connsiteY87" fmla="*/ 213256 h 1305716"/>
                <a:gd name="connsiteX88" fmla="*/ 744776 w 2186777"/>
                <a:gd name="connsiteY88" fmla="*/ 208934 h 1305716"/>
                <a:gd name="connsiteX89" fmla="*/ 774296 w 2186777"/>
                <a:gd name="connsiteY89" fmla="*/ 189600 h 1305716"/>
                <a:gd name="connsiteX90" fmla="*/ 784688 w 2186777"/>
                <a:gd name="connsiteY90" fmla="*/ 183016 h 1305716"/>
                <a:gd name="connsiteX91" fmla="*/ 823159 w 2186777"/>
                <a:gd name="connsiteY91" fmla="*/ 159771 h 1305716"/>
                <a:gd name="connsiteX92" fmla="*/ 824089 w 2186777"/>
                <a:gd name="connsiteY92" fmla="*/ 159259 h 1305716"/>
                <a:gd name="connsiteX93" fmla="*/ 830674 w 2186777"/>
                <a:gd name="connsiteY93" fmla="*/ 155555 h 1305716"/>
                <a:gd name="connsiteX94" fmla="*/ 857316 w 2186777"/>
                <a:gd name="connsiteY94" fmla="*/ 140642 h 1305716"/>
                <a:gd name="connsiteX95" fmla="*/ 869556 w 2186777"/>
                <a:gd name="connsiteY95" fmla="*/ 134161 h 1305716"/>
                <a:gd name="connsiteX96" fmla="*/ 891879 w 2186777"/>
                <a:gd name="connsiteY96" fmla="*/ 122540 h 1305716"/>
                <a:gd name="connsiteX97" fmla="*/ 897333 w 2186777"/>
                <a:gd name="connsiteY97" fmla="*/ 119660 h 1305716"/>
                <a:gd name="connsiteX98" fmla="*/ 906590 w 2186777"/>
                <a:gd name="connsiteY98" fmla="*/ 115238 h 1305716"/>
                <a:gd name="connsiteX99" fmla="*/ 923663 w 2186777"/>
                <a:gd name="connsiteY99" fmla="*/ 107010 h 1305716"/>
                <a:gd name="connsiteX100" fmla="*/ 938993 w 2186777"/>
                <a:gd name="connsiteY100" fmla="*/ 99914 h 1305716"/>
                <a:gd name="connsiteX101" fmla="*/ 955967 w 2186777"/>
                <a:gd name="connsiteY101" fmla="*/ 92303 h 1305716"/>
                <a:gd name="connsiteX102" fmla="*/ 963063 w 2186777"/>
                <a:gd name="connsiteY102" fmla="*/ 89114 h 1305716"/>
                <a:gd name="connsiteX103" fmla="*/ 968519 w 2186777"/>
                <a:gd name="connsiteY103" fmla="*/ 86955 h 1305716"/>
                <a:gd name="connsiteX104" fmla="*/ 1012133 w 2186777"/>
                <a:gd name="connsiteY104" fmla="*/ 69470 h 1305716"/>
                <a:gd name="connsiteX105" fmla="*/ 1025509 w 2186777"/>
                <a:gd name="connsiteY105" fmla="*/ 64534 h 1305716"/>
                <a:gd name="connsiteX106" fmla="*/ 1037955 w 2186777"/>
                <a:gd name="connsiteY106" fmla="*/ 60109 h 1305716"/>
                <a:gd name="connsiteX107" fmla="*/ 1087025 w 2186777"/>
                <a:gd name="connsiteY107" fmla="*/ 44270 h 1305716"/>
                <a:gd name="connsiteX108" fmla="*/ 1087642 w 2186777"/>
                <a:gd name="connsiteY108" fmla="*/ 44063 h 1305716"/>
                <a:gd name="connsiteX109" fmla="*/ 1128685 w 2186777"/>
                <a:gd name="connsiteY109" fmla="*/ 32752 h 1305716"/>
                <a:gd name="connsiteX110" fmla="*/ 1138254 w 2186777"/>
                <a:gd name="connsiteY110" fmla="*/ 30284 h 1305716"/>
                <a:gd name="connsiteX111" fmla="*/ 1147817 w 2186777"/>
                <a:gd name="connsiteY111" fmla="*/ 27815 h 1305716"/>
                <a:gd name="connsiteX112" fmla="*/ 1178371 w 2186777"/>
                <a:gd name="connsiteY112" fmla="*/ 21026 h 1305716"/>
                <a:gd name="connsiteX113" fmla="*/ 1182485 w 2186777"/>
                <a:gd name="connsiteY113" fmla="*/ 20205 h 1305716"/>
                <a:gd name="connsiteX114" fmla="*/ 1205219 w 2186777"/>
                <a:gd name="connsiteY114" fmla="*/ 15780 h 1305716"/>
                <a:gd name="connsiteX115" fmla="*/ 1218802 w 2186777"/>
                <a:gd name="connsiteY115" fmla="*/ 13517 h 1305716"/>
                <a:gd name="connsiteX116" fmla="*/ 1227130 w 2186777"/>
                <a:gd name="connsiteY116" fmla="*/ 12079 h 1305716"/>
                <a:gd name="connsiteX117" fmla="*/ 1260768 w 2186777"/>
                <a:gd name="connsiteY117" fmla="*/ 7245 h 1305716"/>
                <a:gd name="connsiteX118" fmla="*/ 1264680 w 2186777"/>
                <a:gd name="connsiteY118" fmla="*/ 6833 h 1305716"/>
                <a:gd name="connsiteX119" fmla="*/ 1271778 w 2186777"/>
                <a:gd name="connsiteY119" fmla="*/ 6009 h 1305716"/>
                <a:gd name="connsiteX120" fmla="*/ 1303975 w 2186777"/>
                <a:gd name="connsiteY120" fmla="*/ 2924 h 1305716"/>
                <a:gd name="connsiteX121" fmla="*/ 1310972 w 2186777"/>
                <a:gd name="connsiteY121" fmla="*/ 2411 h 1305716"/>
                <a:gd name="connsiteX122" fmla="*/ 1314880 w 2186777"/>
                <a:gd name="connsiteY122" fmla="*/ 2103 h 1305716"/>
                <a:gd name="connsiteX123" fmla="*/ 1346359 w 2186777"/>
                <a:gd name="connsiteY123" fmla="*/ 558 h 1305716"/>
                <a:gd name="connsiteX124" fmla="*/ 1353969 w 2186777"/>
                <a:gd name="connsiteY124" fmla="*/ 352 h 1305716"/>
                <a:gd name="connsiteX125" fmla="*/ 1367756 w 2186777"/>
                <a:gd name="connsiteY125" fmla="*/ 46 h 1305716"/>
                <a:gd name="connsiteX0" fmla="*/ 1367756 w 2186961"/>
                <a:gd name="connsiteY0" fmla="*/ 46 h 1305716"/>
                <a:gd name="connsiteX1" fmla="*/ 1382670 w 2186961"/>
                <a:gd name="connsiteY1" fmla="*/ 46 h 1305716"/>
                <a:gd name="connsiteX2" fmla="*/ 1390284 w 2186961"/>
                <a:gd name="connsiteY2" fmla="*/ 46 h 1305716"/>
                <a:gd name="connsiteX3" fmla="*/ 1419910 w 2186961"/>
                <a:gd name="connsiteY3" fmla="*/ 971 h 1305716"/>
                <a:gd name="connsiteX4" fmla="*/ 1422069 w 2186961"/>
                <a:gd name="connsiteY4" fmla="*/ 1176 h 1305716"/>
                <a:gd name="connsiteX5" fmla="*/ 1467744 w 2186961"/>
                <a:gd name="connsiteY5" fmla="*/ 4880 h 1305716"/>
                <a:gd name="connsiteX6" fmla="*/ 1471652 w 2186961"/>
                <a:gd name="connsiteY6" fmla="*/ 5189 h 1305716"/>
                <a:gd name="connsiteX7" fmla="*/ 1491301 w 2186961"/>
                <a:gd name="connsiteY7" fmla="*/ 7657 h 1305716"/>
                <a:gd name="connsiteX8" fmla="*/ 1496650 w 2186961"/>
                <a:gd name="connsiteY8" fmla="*/ 8375 h 1305716"/>
                <a:gd name="connsiteX9" fmla="*/ 1523192 w 2186961"/>
                <a:gd name="connsiteY9" fmla="*/ 12490 h 1305716"/>
                <a:gd name="connsiteX10" fmla="*/ 1526174 w 2186961"/>
                <a:gd name="connsiteY10" fmla="*/ 13109 h 1305716"/>
                <a:gd name="connsiteX11" fmla="*/ 1535432 w 2186961"/>
                <a:gd name="connsiteY11" fmla="*/ 14856 h 1305716"/>
                <a:gd name="connsiteX12" fmla="*/ 1555493 w 2186961"/>
                <a:gd name="connsiteY12" fmla="*/ 18865 h 1305716"/>
                <a:gd name="connsiteX13" fmla="*/ 1565781 w 2186961"/>
                <a:gd name="connsiteY13" fmla="*/ 21129 h 1305716"/>
                <a:gd name="connsiteX14" fmla="*/ 1574520 w 2186961"/>
                <a:gd name="connsiteY14" fmla="*/ 23085 h 1305716"/>
                <a:gd name="connsiteX15" fmla="*/ 1583060 w 2186961"/>
                <a:gd name="connsiteY15" fmla="*/ 25244 h 1305716"/>
                <a:gd name="connsiteX16" fmla="*/ 1594683 w 2186961"/>
                <a:gd name="connsiteY16" fmla="*/ 28228 h 1305716"/>
                <a:gd name="connsiteX17" fmla="*/ 1610630 w 2186961"/>
                <a:gd name="connsiteY17" fmla="*/ 32650 h 1305716"/>
                <a:gd name="connsiteX18" fmla="*/ 1621330 w 2186961"/>
                <a:gd name="connsiteY18" fmla="*/ 35735 h 1305716"/>
                <a:gd name="connsiteX19" fmla="*/ 1625444 w 2186961"/>
                <a:gd name="connsiteY19" fmla="*/ 36967 h 1305716"/>
                <a:gd name="connsiteX20" fmla="*/ 1644270 w 2186961"/>
                <a:gd name="connsiteY20" fmla="*/ 43037 h 1305716"/>
                <a:gd name="connsiteX21" fmla="*/ 2148019 w 2186961"/>
                <a:gd name="connsiteY21" fmla="*/ 212638 h 1305716"/>
                <a:gd name="connsiteX22" fmla="*/ 2125080 w 2186961"/>
                <a:gd name="connsiteY22" fmla="*/ 205336 h 1305716"/>
                <a:gd name="connsiteX23" fmla="*/ 2114381 w 2186961"/>
                <a:gd name="connsiteY23" fmla="*/ 202250 h 1305716"/>
                <a:gd name="connsiteX24" fmla="*/ 2098438 w 2186961"/>
                <a:gd name="connsiteY24" fmla="*/ 197828 h 1305716"/>
                <a:gd name="connsiteX25" fmla="*/ 2086816 w 2186961"/>
                <a:gd name="connsiteY25" fmla="*/ 194846 h 1305716"/>
                <a:gd name="connsiteX26" fmla="*/ 2069532 w 2186961"/>
                <a:gd name="connsiteY26" fmla="*/ 190729 h 1305716"/>
                <a:gd name="connsiteX27" fmla="*/ 2059244 w 2186961"/>
                <a:gd name="connsiteY27" fmla="*/ 188468 h 1305716"/>
                <a:gd name="connsiteX28" fmla="*/ 2039188 w 2186961"/>
                <a:gd name="connsiteY28" fmla="*/ 184457 h 1305716"/>
                <a:gd name="connsiteX29" fmla="*/ 2029926 w 2186961"/>
                <a:gd name="connsiteY29" fmla="*/ 182709 h 1305716"/>
                <a:gd name="connsiteX30" fmla="*/ 2000300 w 2186961"/>
                <a:gd name="connsiteY30" fmla="*/ 177976 h 1305716"/>
                <a:gd name="connsiteX31" fmla="*/ 2183325 w 2186961"/>
                <a:gd name="connsiteY31" fmla="*/ 244667 h 1305716"/>
                <a:gd name="connsiteX32" fmla="*/ 1808076 w 2186961"/>
                <a:gd name="connsiteY32" fmla="*/ 201535 h 1305716"/>
                <a:gd name="connsiteX33" fmla="*/ 1503995 w 2186961"/>
                <a:gd name="connsiteY33" fmla="*/ 279172 h 1305716"/>
                <a:gd name="connsiteX34" fmla="*/ 1189131 w 2186961"/>
                <a:gd name="connsiteY34" fmla="*/ 460327 h 1305716"/>
                <a:gd name="connsiteX35" fmla="*/ 882893 w 2186961"/>
                <a:gd name="connsiteY35" fmla="*/ 757939 h 1305716"/>
                <a:gd name="connsiteX36" fmla="*/ 535680 w 2186961"/>
                <a:gd name="connsiteY36" fmla="*/ 1305716 h 1305716"/>
                <a:gd name="connsiteX37" fmla="*/ 108672 w 2186961"/>
                <a:gd name="connsiteY37" fmla="*/ 1182789 h 1305716"/>
                <a:gd name="connsiteX38" fmla="*/ 59232 w 2186961"/>
                <a:gd name="connsiteY38" fmla="*/ 1133349 h 1305716"/>
                <a:gd name="connsiteX39" fmla="*/ 0 w 2186961"/>
                <a:gd name="connsiteY39" fmla="*/ 1113407 h 1305716"/>
                <a:gd name="connsiteX40" fmla="*/ 97520 w 2186961"/>
                <a:gd name="connsiteY40" fmla="*/ 938561 h 1305716"/>
                <a:gd name="connsiteX41" fmla="*/ 117371 w 2186961"/>
                <a:gd name="connsiteY41" fmla="*/ 904208 h 1305716"/>
                <a:gd name="connsiteX42" fmla="*/ 118401 w 2186961"/>
                <a:gd name="connsiteY42" fmla="*/ 902460 h 1305716"/>
                <a:gd name="connsiteX43" fmla="*/ 156258 w 2186961"/>
                <a:gd name="connsiteY43" fmla="*/ 840132 h 1305716"/>
                <a:gd name="connsiteX44" fmla="*/ 162326 w 2186961"/>
                <a:gd name="connsiteY44" fmla="*/ 830464 h 1305716"/>
                <a:gd name="connsiteX45" fmla="*/ 200596 w 2186961"/>
                <a:gd name="connsiteY45" fmla="*/ 771633 h 1305716"/>
                <a:gd name="connsiteX46" fmla="*/ 203886 w 2186961"/>
                <a:gd name="connsiteY46" fmla="*/ 766591 h 1305716"/>
                <a:gd name="connsiteX47" fmla="*/ 210677 w 2186961"/>
                <a:gd name="connsiteY47" fmla="*/ 756615 h 1305716"/>
                <a:gd name="connsiteX48" fmla="*/ 221989 w 2186961"/>
                <a:gd name="connsiteY48" fmla="*/ 740058 h 1305716"/>
                <a:gd name="connsiteX49" fmla="*/ 235365 w 2186961"/>
                <a:gd name="connsiteY49" fmla="*/ 721030 h 1305716"/>
                <a:gd name="connsiteX50" fmla="*/ 246782 w 2186961"/>
                <a:gd name="connsiteY50" fmla="*/ 704984 h 1305716"/>
                <a:gd name="connsiteX51" fmla="*/ 260465 w 2186961"/>
                <a:gd name="connsiteY51" fmla="*/ 686164 h 1305716"/>
                <a:gd name="connsiteX52" fmla="*/ 271987 w 2186961"/>
                <a:gd name="connsiteY52" fmla="*/ 670530 h 1305716"/>
                <a:gd name="connsiteX53" fmla="*/ 285975 w 2186961"/>
                <a:gd name="connsiteY53" fmla="*/ 652017 h 1305716"/>
                <a:gd name="connsiteX54" fmla="*/ 297705 w 2186961"/>
                <a:gd name="connsiteY54" fmla="*/ 636692 h 1305716"/>
                <a:gd name="connsiteX55" fmla="*/ 312106 w 2186961"/>
                <a:gd name="connsiteY55" fmla="*/ 618385 h 1305716"/>
                <a:gd name="connsiteX56" fmla="*/ 323729 w 2186961"/>
                <a:gd name="connsiteY56" fmla="*/ 603677 h 1305716"/>
                <a:gd name="connsiteX57" fmla="*/ 338541 w 2186961"/>
                <a:gd name="connsiteY57" fmla="*/ 585472 h 1305716"/>
                <a:gd name="connsiteX58" fmla="*/ 350165 w 2186961"/>
                <a:gd name="connsiteY58" fmla="*/ 571381 h 1305716"/>
                <a:gd name="connsiteX59" fmla="*/ 365701 w 2186961"/>
                <a:gd name="connsiteY59" fmla="*/ 552973 h 1305716"/>
                <a:gd name="connsiteX60" fmla="*/ 376912 w 2186961"/>
                <a:gd name="connsiteY60" fmla="*/ 539807 h 1305716"/>
                <a:gd name="connsiteX61" fmla="*/ 393677 w 2186961"/>
                <a:gd name="connsiteY61" fmla="*/ 520778 h 1305716"/>
                <a:gd name="connsiteX62" fmla="*/ 404071 w 2186961"/>
                <a:gd name="connsiteY62" fmla="*/ 509055 h 1305716"/>
                <a:gd name="connsiteX63" fmla="*/ 423308 w 2186961"/>
                <a:gd name="connsiteY63" fmla="*/ 488073 h 1305716"/>
                <a:gd name="connsiteX64" fmla="*/ 431536 w 2186961"/>
                <a:gd name="connsiteY64" fmla="*/ 479021 h 1305716"/>
                <a:gd name="connsiteX65" fmla="*/ 459313 w 2186961"/>
                <a:gd name="connsiteY65" fmla="*/ 449812 h 1305716"/>
                <a:gd name="connsiteX66" fmla="*/ 464662 w 2186961"/>
                <a:gd name="connsiteY66" fmla="*/ 444361 h 1305716"/>
                <a:gd name="connsiteX67" fmla="*/ 487395 w 2186961"/>
                <a:gd name="connsiteY67" fmla="*/ 421426 h 1305716"/>
                <a:gd name="connsiteX68" fmla="*/ 497372 w 2186961"/>
                <a:gd name="connsiteY68" fmla="*/ 411755 h 1305716"/>
                <a:gd name="connsiteX69" fmla="*/ 515786 w 2186961"/>
                <a:gd name="connsiteY69" fmla="*/ 393861 h 1305716"/>
                <a:gd name="connsiteX70" fmla="*/ 527309 w 2186961"/>
                <a:gd name="connsiteY70" fmla="*/ 383062 h 1305716"/>
                <a:gd name="connsiteX71" fmla="*/ 544386 w 2186961"/>
                <a:gd name="connsiteY71" fmla="*/ 367121 h 1305716"/>
                <a:gd name="connsiteX72" fmla="*/ 556833 w 2186961"/>
                <a:gd name="connsiteY72" fmla="*/ 355908 h 1305716"/>
                <a:gd name="connsiteX73" fmla="*/ 573293 w 2186961"/>
                <a:gd name="connsiteY73" fmla="*/ 341202 h 1305716"/>
                <a:gd name="connsiteX74" fmla="*/ 586252 w 2186961"/>
                <a:gd name="connsiteY74" fmla="*/ 329990 h 1305716"/>
                <a:gd name="connsiteX75" fmla="*/ 602506 w 2186961"/>
                <a:gd name="connsiteY75" fmla="*/ 316106 h 1305716"/>
                <a:gd name="connsiteX76" fmla="*/ 615777 w 2186961"/>
                <a:gd name="connsiteY76" fmla="*/ 305101 h 1305716"/>
                <a:gd name="connsiteX77" fmla="*/ 626988 w 2186961"/>
                <a:gd name="connsiteY77" fmla="*/ 295846 h 1305716"/>
                <a:gd name="connsiteX78" fmla="*/ 632132 w 2186961"/>
                <a:gd name="connsiteY78" fmla="*/ 291832 h 1305716"/>
                <a:gd name="connsiteX79" fmla="*/ 644373 w 2186961"/>
                <a:gd name="connsiteY79" fmla="*/ 282165 h 1305716"/>
                <a:gd name="connsiteX80" fmla="*/ 661244 w 2186961"/>
                <a:gd name="connsiteY80" fmla="*/ 269000 h 1305716"/>
                <a:gd name="connsiteX81" fmla="*/ 673798 w 2186961"/>
                <a:gd name="connsiteY81" fmla="*/ 259435 h 1305716"/>
                <a:gd name="connsiteX82" fmla="*/ 690664 w 2186961"/>
                <a:gd name="connsiteY82" fmla="*/ 246888 h 1305716"/>
                <a:gd name="connsiteX83" fmla="*/ 703318 w 2186961"/>
                <a:gd name="connsiteY83" fmla="*/ 237733 h 1305716"/>
                <a:gd name="connsiteX84" fmla="*/ 720395 w 2186961"/>
                <a:gd name="connsiteY84" fmla="*/ 225598 h 1305716"/>
                <a:gd name="connsiteX85" fmla="*/ 732947 w 2186961"/>
                <a:gd name="connsiteY85" fmla="*/ 216854 h 1305716"/>
                <a:gd name="connsiteX86" fmla="*/ 738191 w 2186961"/>
                <a:gd name="connsiteY86" fmla="*/ 213256 h 1305716"/>
                <a:gd name="connsiteX87" fmla="*/ 744776 w 2186961"/>
                <a:gd name="connsiteY87" fmla="*/ 208934 h 1305716"/>
                <a:gd name="connsiteX88" fmla="*/ 774296 w 2186961"/>
                <a:gd name="connsiteY88" fmla="*/ 189600 h 1305716"/>
                <a:gd name="connsiteX89" fmla="*/ 784688 w 2186961"/>
                <a:gd name="connsiteY89" fmla="*/ 183016 h 1305716"/>
                <a:gd name="connsiteX90" fmla="*/ 823159 w 2186961"/>
                <a:gd name="connsiteY90" fmla="*/ 159771 h 1305716"/>
                <a:gd name="connsiteX91" fmla="*/ 824089 w 2186961"/>
                <a:gd name="connsiteY91" fmla="*/ 159259 h 1305716"/>
                <a:gd name="connsiteX92" fmla="*/ 830674 w 2186961"/>
                <a:gd name="connsiteY92" fmla="*/ 155555 h 1305716"/>
                <a:gd name="connsiteX93" fmla="*/ 857316 w 2186961"/>
                <a:gd name="connsiteY93" fmla="*/ 140642 h 1305716"/>
                <a:gd name="connsiteX94" fmla="*/ 869556 w 2186961"/>
                <a:gd name="connsiteY94" fmla="*/ 134161 h 1305716"/>
                <a:gd name="connsiteX95" fmla="*/ 891879 w 2186961"/>
                <a:gd name="connsiteY95" fmla="*/ 122540 h 1305716"/>
                <a:gd name="connsiteX96" fmla="*/ 897333 w 2186961"/>
                <a:gd name="connsiteY96" fmla="*/ 119660 h 1305716"/>
                <a:gd name="connsiteX97" fmla="*/ 906590 w 2186961"/>
                <a:gd name="connsiteY97" fmla="*/ 115238 h 1305716"/>
                <a:gd name="connsiteX98" fmla="*/ 923663 w 2186961"/>
                <a:gd name="connsiteY98" fmla="*/ 107010 h 1305716"/>
                <a:gd name="connsiteX99" fmla="*/ 938993 w 2186961"/>
                <a:gd name="connsiteY99" fmla="*/ 99914 h 1305716"/>
                <a:gd name="connsiteX100" fmla="*/ 955967 w 2186961"/>
                <a:gd name="connsiteY100" fmla="*/ 92303 h 1305716"/>
                <a:gd name="connsiteX101" fmla="*/ 963063 w 2186961"/>
                <a:gd name="connsiteY101" fmla="*/ 89114 h 1305716"/>
                <a:gd name="connsiteX102" fmla="*/ 968519 w 2186961"/>
                <a:gd name="connsiteY102" fmla="*/ 86955 h 1305716"/>
                <a:gd name="connsiteX103" fmla="*/ 1012133 w 2186961"/>
                <a:gd name="connsiteY103" fmla="*/ 69470 h 1305716"/>
                <a:gd name="connsiteX104" fmla="*/ 1025509 w 2186961"/>
                <a:gd name="connsiteY104" fmla="*/ 64534 h 1305716"/>
                <a:gd name="connsiteX105" fmla="*/ 1037955 w 2186961"/>
                <a:gd name="connsiteY105" fmla="*/ 60109 h 1305716"/>
                <a:gd name="connsiteX106" fmla="*/ 1087025 w 2186961"/>
                <a:gd name="connsiteY106" fmla="*/ 44270 h 1305716"/>
                <a:gd name="connsiteX107" fmla="*/ 1087642 w 2186961"/>
                <a:gd name="connsiteY107" fmla="*/ 44063 h 1305716"/>
                <a:gd name="connsiteX108" fmla="*/ 1128685 w 2186961"/>
                <a:gd name="connsiteY108" fmla="*/ 32752 h 1305716"/>
                <a:gd name="connsiteX109" fmla="*/ 1138254 w 2186961"/>
                <a:gd name="connsiteY109" fmla="*/ 30284 h 1305716"/>
                <a:gd name="connsiteX110" fmla="*/ 1147817 w 2186961"/>
                <a:gd name="connsiteY110" fmla="*/ 27815 h 1305716"/>
                <a:gd name="connsiteX111" fmla="*/ 1178371 w 2186961"/>
                <a:gd name="connsiteY111" fmla="*/ 21026 h 1305716"/>
                <a:gd name="connsiteX112" fmla="*/ 1182485 w 2186961"/>
                <a:gd name="connsiteY112" fmla="*/ 20205 h 1305716"/>
                <a:gd name="connsiteX113" fmla="*/ 1205219 w 2186961"/>
                <a:gd name="connsiteY113" fmla="*/ 15780 h 1305716"/>
                <a:gd name="connsiteX114" fmla="*/ 1218802 w 2186961"/>
                <a:gd name="connsiteY114" fmla="*/ 13517 h 1305716"/>
                <a:gd name="connsiteX115" fmla="*/ 1227130 w 2186961"/>
                <a:gd name="connsiteY115" fmla="*/ 12079 h 1305716"/>
                <a:gd name="connsiteX116" fmla="*/ 1260768 w 2186961"/>
                <a:gd name="connsiteY116" fmla="*/ 7245 h 1305716"/>
                <a:gd name="connsiteX117" fmla="*/ 1264680 w 2186961"/>
                <a:gd name="connsiteY117" fmla="*/ 6833 h 1305716"/>
                <a:gd name="connsiteX118" fmla="*/ 1271778 w 2186961"/>
                <a:gd name="connsiteY118" fmla="*/ 6009 h 1305716"/>
                <a:gd name="connsiteX119" fmla="*/ 1303975 w 2186961"/>
                <a:gd name="connsiteY119" fmla="*/ 2924 h 1305716"/>
                <a:gd name="connsiteX120" fmla="*/ 1310972 w 2186961"/>
                <a:gd name="connsiteY120" fmla="*/ 2411 h 1305716"/>
                <a:gd name="connsiteX121" fmla="*/ 1314880 w 2186961"/>
                <a:gd name="connsiteY121" fmla="*/ 2103 h 1305716"/>
                <a:gd name="connsiteX122" fmla="*/ 1346359 w 2186961"/>
                <a:gd name="connsiteY122" fmla="*/ 558 h 1305716"/>
                <a:gd name="connsiteX123" fmla="*/ 1353969 w 2186961"/>
                <a:gd name="connsiteY123" fmla="*/ 352 h 1305716"/>
                <a:gd name="connsiteX124" fmla="*/ 1367756 w 2186961"/>
                <a:gd name="connsiteY124" fmla="*/ 46 h 1305716"/>
                <a:gd name="connsiteX0" fmla="*/ 1367756 w 2188663"/>
                <a:gd name="connsiteY0" fmla="*/ 46 h 1305716"/>
                <a:gd name="connsiteX1" fmla="*/ 1382670 w 2188663"/>
                <a:gd name="connsiteY1" fmla="*/ 46 h 1305716"/>
                <a:gd name="connsiteX2" fmla="*/ 1390284 w 2188663"/>
                <a:gd name="connsiteY2" fmla="*/ 46 h 1305716"/>
                <a:gd name="connsiteX3" fmla="*/ 1419910 w 2188663"/>
                <a:gd name="connsiteY3" fmla="*/ 971 h 1305716"/>
                <a:gd name="connsiteX4" fmla="*/ 1422069 w 2188663"/>
                <a:gd name="connsiteY4" fmla="*/ 1176 h 1305716"/>
                <a:gd name="connsiteX5" fmla="*/ 1467744 w 2188663"/>
                <a:gd name="connsiteY5" fmla="*/ 4880 h 1305716"/>
                <a:gd name="connsiteX6" fmla="*/ 1471652 w 2188663"/>
                <a:gd name="connsiteY6" fmla="*/ 5189 h 1305716"/>
                <a:gd name="connsiteX7" fmla="*/ 1491301 w 2188663"/>
                <a:gd name="connsiteY7" fmla="*/ 7657 h 1305716"/>
                <a:gd name="connsiteX8" fmla="*/ 1496650 w 2188663"/>
                <a:gd name="connsiteY8" fmla="*/ 8375 h 1305716"/>
                <a:gd name="connsiteX9" fmla="*/ 1523192 w 2188663"/>
                <a:gd name="connsiteY9" fmla="*/ 12490 h 1305716"/>
                <a:gd name="connsiteX10" fmla="*/ 1526174 w 2188663"/>
                <a:gd name="connsiteY10" fmla="*/ 13109 h 1305716"/>
                <a:gd name="connsiteX11" fmla="*/ 1535432 w 2188663"/>
                <a:gd name="connsiteY11" fmla="*/ 14856 h 1305716"/>
                <a:gd name="connsiteX12" fmla="*/ 1555493 w 2188663"/>
                <a:gd name="connsiteY12" fmla="*/ 18865 h 1305716"/>
                <a:gd name="connsiteX13" fmla="*/ 1565781 w 2188663"/>
                <a:gd name="connsiteY13" fmla="*/ 21129 h 1305716"/>
                <a:gd name="connsiteX14" fmla="*/ 1574520 w 2188663"/>
                <a:gd name="connsiteY14" fmla="*/ 23085 h 1305716"/>
                <a:gd name="connsiteX15" fmla="*/ 1583060 w 2188663"/>
                <a:gd name="connsiteY15" fmla="*/ 25244 h 1305716"/>
                <a:gd name="connsiteX16" fmla="*/ 1594683 w 2188663"/>
                <a:gd name="connsiteY16" fmla="*/ 28228 h 1305716"/>
                <a:gd name="connsiteX17" fmla="*/ 1610630 w 2188663"/>
                <a:gd name="connsiteY17" fmla="*/ 32650 h 1305716"/>
                <a:gd name="connsiteX18" fmla="*/ 1621330 w 2188663"/>
                <a:gd name="connsiteY18" fmla="*/ 35735 h 1305716"/>
                <a:gd name="connsiteX19" fmla="*/ 1625444 w 2188663"/>
                <a:gd name="connsiteY19" fmla="*/ 36967 h 1305716"/>
                <a:gd name="connsiteX20" fmla="*/ 1644270 w 2188663"/>
                <a:gd name="connsiteY20" fmla="*/ 43037 h 1305716"/>
                <a:gd name="connsiteX21" fmla="*/ 2148019 w 2188663"/>
                <a:gd name="connsiteY21" fmla="*/ 212638 h 1305716"/>
                <a:gd name="connsiteX22" fmla="*/ 2125080 w 2188663"/>
                <a:gd name="connsiteY22" fmla="*/ 205336 h 1305716"/>
                <a:gd name="connsiteX23" fmla="*/ 2114381 w 2188663"/>
                <a:gd name="connsiteY23" fmla="*/ 202250 h 1305716"/>
                <a:gd name="connsiteX24" fmla="*/ 2098438 w 2188663"/>
                <a:gd name="connsiteY24" fmla="*/ 197828 h 1305716"/>
                <a:gd name="connsiteX25" fmla="*/ 2086816 w 2188663"/>
                <a:gd name="connsiteY25" fmla="*/ 194846 h 1305716"/>
                <a:gd name="connsiteX26" fmla="*/ 2069532 w 2188663"/>
                <a:gd name="connsiteY26" fmla="*/ 190729 h 1305716"/>
                <a:gd name="connsiteX27" fmla="*/ 2059244 w 2188663"/>
                <a:gd name="connsiteY27" fmla="*/ 188468 h 1305716"/>
                <a:gd name="connsiteX28" fmla="*/ 2039188 w 2188663"/>
                <a:gd name="connsiteY28" fmla="*/ 184457 h 1305716"/>
                <a:gd name="connsiteX29" fmla="*/ 2029926 w 2188663"/>
                <a:gd name="connsiteY29" fmla="*/ 182709 h 1305716"/>
                <a:gd name="connsiteX30" fmla="*/ 2183325 w 2188663"/>
                <a:gd name="connsiteY30" fmla="*/ 244667 h 1305716"/>
                <a:gd name="connsiteX31" fmla="*/ 1808076 w 2188663"/>
                <a:gd name="connsiteY31" fmla="*/ 201535 h 1305716"/>
                <a:gd name="connsiteX32" fmla="*/ 1503995 w 2188663"/>
                <a:gd name="connsiteY32" fmla="*/ 279172 h 1305716"/>
                <a:gd name="connsiteX33" fmla="*/ 1189131 w 2188663"/>
                <a:gd name="connsiteY33" fmla="*/ 460327 h 1305716"/>
                <a:gd name="connsiteX34" fmla="*/ 882893 w 2188663"/>
                <a:gd name="connsiteY34" fmla="*/ 757939 h 1305716"/>
                <a:gd name="connsiteX35" fmla="*/ 535680 w 2188663"/>
                <a:gd name="connsiteY35" fmla="*/ 1305716 h 1305716"/>
                <a:gd name="connsiteX36" fmla="*/ 108672 w 2188663"/>
                <a:gd name="connsiteY36" fmla="*/ 1182789 h 1305716"/>
                <a:gd name="connsiteX37" fmla="*/ 59232 w 2188663"/>
                <a:gd name="connsiteY37" fmla="*/ 1133349 h 1305716"/>
                <a:gd name="connsiteX38" fmla="*/ 0 w 2188663"/>
                <a:gd name="connsiteY38" fmla="*/ 1113407 h 1305716"/>
                <a:gd name="connsiteX39" fmla="*/ 97520 w 2188663"/>
                <a:gd name="connsiteY39" fmla="*/ 938561 h 1305716"/>
                <a:gd name="connsiteX40" fmla="*/ 117371 w 2188663"/>
                <a:gd name="connsiteY40" fmla="*/ 904208 h 1305716"/>
                <a:gd name="connsiteX41" fmla="*/ 118401 w 2188663"/>
                <a:gd name="connsiteY41" fmla="*/ 902460 h 1305716"/>
                <a:gd name="connsiteX42" fmla="*/ 156258 w 2188663"/>
                <a:gd name="connsiteY42" fmla="*/ 840132 h 1305716"/>
                <a:gd name="connsiteX43" fmla="*/ 162326 w 2188663"/>
                <a:gd name="connsiteY43" fmla="*/ 830464 h 1305716"/>
                <a:gd name="connsiteX44" fmla="*/ 200596 w 2188663"/>
                <a:gd name="connsiteY44" fmla="*/ 771633 h 1305716"/>
                <a:gd name="connsiteX45" fmla="*/ 203886 w 2188663"/>
                <a:gd name="connsiteY45" fmla="*/ 766591 h 1305716"/>
                <a:gd name="connsiteX46" fmla="*/ 210677 w 2188663"/>
                <a:gd name="connsiteY46" fmla="*/ 756615 h 1305716"/>
                <a:gd name="connsiteX47" fmla="*/ 221989 w 2188663"/>
                <a:gd name="connsiteY47" fmla="*/ 740058 h 1305716"/>
                <a:gd name="connsiteX48" fmla="*/ 235365 w 2188663"/>
                <a:gd name="connsiteY48" fmla="*/ 721030 h 1305716"/>
                <a:gd name="connsiteX49" fmla="*/ 246782 w 2188663"/>
                <a:gd name="connsiteY49" fmla="*/ 704984 h 1305716"/>
                <a:gd name="connsiteX50" fmla="*/ 260465 w 2188663"/>
                <a:gd name="connsiteY50" fmla="*/ 686164 h 1305716"/>
                <a:gd name="connsiteX51" fmla="*/ 271987 w 2188663"/>
                <a:gd name="connsiteY51" fmla="*/ 670530 h 1305716"/>
                <a:gd name="connsiteX52" fmla="*/ 285975 w 2188663"/>
                <a:gd name="connsiteY52" fmla="*/ 652017 h 1305716"/>
                <a:gd name="connsiteX53" fmla="*/ 297705 w 2188663"/>
                <a:gd name="connsiteY53" fmla="*/ 636692 h 1305716"/>
                <a:gd name="connsiteX54" fmla="*/ 312106 w 2188663"/>
                <a:gd name="connsiteY54" fmla="*/ 618385 h 1305716"/>
                <a:gd name="connsiteX55" fmla="*/ 323729 w 2188663"/>
                <a:gd name="connsiteY55" fmla="*/ 603677 h 1305716"/>
                <a:gd name="connsiteX56" fmla="*/ 338541 w 2188663"/>
                <a:gd name="connsiteY56" fmla="*/ 585472 h 1305716"/>
                <a:gd name="connsiteX57" fmla="*/ 350165 w 2188663"/>
                <a:gd name="connsiteY57" fmla="*/ 571381 h 1305716"/>
                <a:gd name="connsiteX58" fmla="*/ 365701 w 2188663"/>
                <a:gd name="connsiteY58" fmla="*/ 552973 h 1305716"/>
                <a:gd name="connsiteX59" fmla="*/ 376912 w 2188663"/>
                <a:gd name="connsiteY59" fmla="*/ 539807 h 1305716"/>
                <a:gd name="connsiteX60" fmla="*/ 393677 w 2188663"/>
                <a:gd name="connsiteY60" fmla="*/ 520778 h 1305716"/>
                <a:gd name="connsiteX61" fmla="*/ 404071 w 2188663"/>
                <a:gd name="connsiteY61" fmla="*/ 509055 h 1305716"/>
                <a:gd name="connsiteX62" fmla="*/ 423308 w 2188663"/>
                <a:gd name="connsiteY62" fmla="*/ 488073 h 1305716"/>
                <a:gd name="connsiteX63" fmla="*/ 431536 w 2188663"/>
                <a:gd name="connsiteY63" fmla="*/ 479021 h 1305716"/>
                <a:gd name="connsiteX64" fmla="*/ 459313 w 2188663"/>
                <a:gd name="connsiteY64" fmla="*/ 449812 h 1305716"/>
                <a:gd name="connsiteX65" fmla="*/ 464662 w 2188663"/>
                <a:gd name="connsiteY65" fmla="*/ 444361 h 1305716"/>
                <a:gd name="connsiteX66" fmla="*/ 487395 w 2188663"/>
                <a:gd name="connsiteY66" fmla="*/ 421426 h 1305716"/>
                <a:gd name="connsiteX67" fmla="*/ 497372 w 2188663"/>
                <a:gd name="connsiteY67" fmla="*/ 411755 h 1305716"/>
                <a:gd name="connsiteX68" fmla="*/ 515786 w 2188663"/>
                <a:gd name="connsiteY68" fmla="*/ 393861 h 1305716"/>
                <a:gd name="connsiteX69" fmla="*/ 527309 w 2188663"/>
                <a:gd name="connsiteY69" fmla="*/ 383062 h 1305716"/>
                <a:gd name="connsiteX70" fmla="*/ 544386 w 2188663"/>
                <a:gd name="connsiteY70" fmla="*/ 367121 h 1305716"/>
                <a:gd name="connsiteX71" fmla="*/ 556833 w 2188663"/>
                <a:gd name="connsiteY71" fmla="*/ 355908 h 1305716"/>
                <a:gd name="connsiteX72" fmla="*/ 573293 w 2188663"/>
                <a:gd name="connsiteY72" fmla="*/ 341202 h 1305716"/>
                <a:gd name="connsiteX73" fmla="*/ 586252 w 2188663"/>
                <a:gd name="connsiteY73" fmla="*/ 329990 h 1305716"/>
                <a:gd name="connsiteX74" fmla="*/ 602506 w 2188663"/>
                <a:gd name="connsiteY74" fmla="*/ 316106 h 1305716"/>
                <a:gd name="connsiteX75" fmla="*/ 615777 w 2188663"/>
                <a:gd name="connsiteY75" fmla="*/ 305101 h 1305716"/>
                <a:gd name="connsiteX76" fmla="*/ 626988 w 2188663"/>
                <a:gd name="connsiteY76" fmla="*/ 295846 h 1305716"/>
                <a:gd name="connsiteX77" fmla="*/ 632132 w 2188663"/>
                <a:gd name="connsiteY77" fmla="*/ 291832 h 1305716"/>
                <a:gd name="connsiteX78" fmla="*/ 644373 w 2188663"/>
                <a:gd name="connsiteY78" fmla="*/ 282165 h 1305716"/>
                <a:gd name="connsiteX79" fmla="*/ 661244 w 2188663"/>
                <a:gd name="connsiteY79" fmla="*/ 269000 h 1305716"/>
                <a:gd name="connsiteX80" fmla="*/ 673798 w 2188663"/>
                <a:gd name="connsiteY80" fmla="*/ 259435 h 1305716"/>
                <a:gd name="connsiteX81" fmla="*/ 690664 w 2188663"/>
                <a:gd name="connsiteY81" fmla="*/ 246888 h 1305716"/>
                <a:gd name="connsiteX82" fmla="*/ 703318 w 2188663"/>
                <a:gd name="connsiteY82" fmla="*/ 237733 h 1305716"/>
                <a:gd name="connsiteX83" fmla="*/ 720395 w 2188663"/>
                <a:gd name="connsiteY83" fmla="*/ 225598 h 1305716"/>
                <a:gd name="connsiteX84" fmla="*/ 732947 w 2188663"/>
                <a:gd name="connsiteY84" fmla="*/ 216854 h 1305716"/>
                <a:gd name="connsiteX85" fmla="*/ 738191 w 2188663"/>
                <a:gd name="connsiteY85" fmla="*/ 213256 h 1305716"/>
                <a:gd name="connsiteX86" fmla="*/ 744776 w 2188663"/>
                <a:gd name="connsiteY86" fmla="*/ 208934 h 1305716"/>
                <a:gd name="connsiteX87" fmla="*/ 774296 w 2188663"/>
                <a:gd name="connsiteY87" fmla="*/ 189600 h 1305716"/>
                <a:gd name="connsiteX88" fmla="*/ 784688 w 2188663"/>
                <a:gd name="connsiteY88" fmla="*/ 183016 h 1305716"/>
                <a:gd name="connsiteX89" fmla="*/ 823159 w 2188663"/>
                <a:gd name="connsiteY89" fmla="*/ 159771 h 1305716"/>
                <a:gd name="connsiteX90" fmla="*/ 824089 w 2188663"/>
                <a:gd name="connsiteY90" fmla="*/ 159259 h 1305716"/>
                <a:gd name="connsiteX91" fmla="*/ 830674 w 2188663"/>
                <a:gd name="connsiteY91" fmla="*/ 155555 h 1305716"/>
                <a:gd name="connsiteX92" fmla="*/ 857316 w 2188663"/>
                <a:gd name="connsiteY92" fmla="*/ 140642 h 1305716"/>
                <a:gd name="connsiteX93" fmla="*/ 869556 w 2188663"/>
                <a:gd name="connsiteY93" fmla="*/ 134161 h 1305716"/>
                <a:gd name="connsiteX94" fmla="*/ 891879 w 2188663"/>
                <a:gd name="connsiteY94" fmla="*/ 122540 h 1305716"/>
                <a:gd name="connsiteX95" fmla="*/ 897333 w 2188663"/>
                <a:gd name="connsiteY95" fmla="*/ 119660 h 1305716"/>
                <a:gd name="connsiteX96" fmla="*/ 906590 w 2188663"/>
                <a:gd name="connsiteY96" fmla="*/ 115238 h 1305716"/>
                <a:gd name="connsiteX97" fmla="*/ 923663 w 2188663"/>
                <a:gd name="connsiteY97" fmla="*/ 107010 h 1305716"/>
                <a:gd name="connsiteX98" fmla="*/ 938993 w 2188663"/>
                <a:gd name="connsiteY98" fmla="*/ 99914 h 1305716"/>
                <a:gd name="connsiteX99" fmla="*/ 955967 w 2188663"/>
                <a:gd name="connsiteY99" fmla="*/ 92303 h 1305716"/>
                <a:gd name="connsiteX100" fmla="*/ 963063 w 2188663"/>
                <a:gd name="connsiteY100" fmla="*/ 89114 h 1305716"/>
                <a:gd name="connsiteX101" fmla="*/ 968519 w 2188663"/>
                <a:gd name="connsiteY101" fmla="*/ 86955 h 1305716"/>
                <a:gd name="connsiteX102" fmla="*/ 1012133 w 2188663"/>
                <a:gd name="connsiteY102" fmla="*/ 69470 h 1305716"/>
                <a:gd name="connsiteX103" fmla="*/ 1025509 w 2188663"/>
                <a:gd name="connsiteY103" fmla="*/ 64534 h 1305716"/>
                <a:gd name="connsiteX104" fmla="*/ 1037955 w 2188663"/>
                <a:gd name="connsiteY104" fmla="*/ 60109 h 1305716"/>
                <a:gd name="connsiteX105" fmla="*/ 1087025 w 2188663"/>
                <a:gd name="connsiteY105" fmla="*/ 44270 h 1305716"/>
                <a:gd name="connsiteX106" fmla="*/ 1087642 w 2188663"/>
                <a:gd name="connsiteY106" fmla="*/ 44063 h 1305716"/>
                <a:gd name="connsiteX107" fmla="*/ 1128685 w 2188663"/>
                <a:gd name="connsiteY107" fmla="*/ 32752 h 1305716"/>
                <a:gd name="connsiteX108" fmla="*/ 1138254 w 2188663"/>
                <a:gd name="connsiteY108" fmla="*/ 30284 h 1305716"/>
                <a:gd name="connsiteX109" fmla="*/ 1147817 w 2188663"/>
                <a:gd name="connsiteY109" fmla="*/ 27815 h 1305716"/>
                <a:gd name="connsiteX110" fmla="*/ 1178371 w 2188663"/>
                <a:gd name="connsiteY110" fmla="*/ 21026 h 1305716"/>
                <a:gd name="connsiteX111" fmla="*/ 1182485 w 2188663"/>
                <a:gd name="connsiteY111" fmla="*/ 20205 h 1305716"/>
                <a:gd name="connsiteX112" fmla="*/ 1205219 w 2188663"/>
                <a:gd name="connsiteY112" fmla="*/ 15780 h 1305716"/>
                <a:gd name="connsiteX113" fmla="*/ 1218802 w 2188663"/>
                <a:gd name="connsiteY113" fmla="*/ 13517 h 1305716"/>
                <a:gd name="connsiteX114" fmla="*/ 1227130 w 2188663"/>
                <a:gd name="connsiteY114" fmla="*/ 12079 h 1305716"/>
                <a:gd name="connsiteX115" fmla="*/ 1260768 w 2188663"/>
                <a:gd name="connsiteY115" fmla="*/ 7245 h 1305716"/>
                <a:gd name="connsiteX116" fmla="*/ 1264680 w 2188663"/>
                <a:gd name="connsiteY116" fmla="*/ 6833 h 1305716"/>
                <a:gd name="connsiteX117" fmla="*/ 1271778 w 2188663"/>
                <a:gd name="connsiteY117" fmla="*/ 6009 h 1305716"/>
                <a:gd name="connsiteX118" fmla="*/ 1303975 w 2188663"/>
                <a:gd name="connsiteY118" fmla="*/ 2924 h 1305716"/>
                <a:gd name="connsiteX119" fmla="*/ 1310972 w 2188663"/>
                <a:gd name="connsiteY119" fmla="*/ 2411 h 1305716"/>
                <a:gd name="connsiteX120" fmla="*/ 1314880 w 2188663"/>
                <a:gd name="connsiteY120" fmla="*/ 2103 h 1305716"/>
                <a:gd name="connsiteX121" fmla="*/ 1346359 w 2188663"/>
                <a:gd name="connsiteY121" fmla="*/ 558 h 1305716"/>
                <a:gd name="connsiteX122" fmla="*/ 1353969 w 2188663"/>
                <a:gd name="connsiteY122" fmla="*/ 352 h 1305716"/>
                <a:gd name="connsiteX123" fmla="*/ 1367756 w 2188663"/>
                <a:gd name="connsiteY123" fmla="*/ 46 h 1305716"/>
                <a:gd name="connsiteX0" fmla="*/ 1367756 w 2189222"/>
                <a:gd name="connsiteY0" fmla="*/ 46 h 1305716"/>
                <a:gd name="connsiteX1" fmla="*/ 1382670 w 2189222"/>
                <a:gd name="connsiteY1" fmla="*/ 46 h 1305716"/>
                <a:gd name="connsiteX2" fmla="*/ 1390284 w 2189222"/>
                <a:gd name="connsiteY2" fmla="*/ 46 h 1305716"/>
                <a:gd name="connsiteX3" fmla="*/ 1419910 w 2189222"/>
                <a:gd name="connsiteY3" fmla="*/ 971 h 1305716"/>
                <a:gd name="connsiteX4" fmla="*/ 1422069 w 2189222"/>
                <a:gd name="connsiteY4" fmla="*/ 1176 h 1305716"/>
                <a:gd name="connsiteX5" fmla="*/ 1467744 w 2189222"/>
                <a:gd name="connsiteY5" fmla="*/ 4880 h 1305716"/>
                <a:gd name="connsiteX6" fmla="*/ 1471652 w 2189222"/>
                <a:gd name="connsiteY6" fmla="*/ 5189 h 1305716"/>
                <a:gd name="connsiteX7" fmla="*/ 1491301 w 2189222"/>
                <a:gd name="connsiteY7" fmla="*/ 7657 h 1305716"/>
                <a:gd name="connsiteX8" fmla="*/ 1496650 w 2189222"/>
                <a:gd name="connsiteY8" fmla="*/ 8375 h 1305716"/>
                <a:gd name="connsiteX9" fmla="*/ 1523192 w 2189222"/>
                <a:gd name="connsiteY9" fmla="*/ 12490 h 1305716"/>
                <a:gd name="connsiteX10" fmla="*/ 1526174 w 2189222"/>
                <a:gd name="connsiteY10" fmla="*/ 13109 h 1305716"/>
                <a:gd name="connsiteX11" fmla="*/ 1535432 w 2189222"/>
                <a:gd name="connsiteY11" fmla="*/ 14856 h 1305716"/>
                <a:gd name="connsiteX12" fmla="*/ 1555493 w 2189222"/>
                <a:gd name="connsiteY12" fmla="*/ 18865 h 1305716"/>
                <a:gd name="connsiteX13" fmla="*/ 1565781 w 2189222"/>
                <a:gd name="connsiteY13" fmla="*/ 21129 h 1305716"/>
                <a:gd name="connsiteX14" fmla="*/ 1574520 w 2189222"/>
                <a:gd name="connsiteY14" fmla="*/ 23085 h 1305716"/>
                <a:gd name="connsiteX15" fmla="*/ 1583060 w 2189222"/>
                <a:gd name="connsiteY15" fmla="*/ 25244 h 1305716"/>
                <a:gd name="connsiteX16" fmla="*/ 1594683 w 2189222"/>
                <a:gd name="connsiteY16" fmla="*/ 28228 h 1305716"/>
                <a:gd name="connsiteX17" fmla="*/ 1610630 w 2189222"/>
                <a:gd name="connsiteY17" fmla="*/ 32650 h 1305716"/>
                <a:gd name="connsiteX18" fmla="*/ 1621330 w 2189222"/>
                <a:gd name="connsiteY18" fmla="*/ 35735 h 1305716"/>
                <a:gd name="connsiteX19" fmla="*/ 1625444 w 2189222"/>
                <a:gd name="connsiteY19" fmla="*/ 36967 h 1305716"/>
                <a:gd name="connsiteX20" fmla="*/ 1644270 w 2189222"/>
                <a:gd name="connsiteY20" fmla="*/ 43037 h 1305716"/>
                <a:gd name="connsiteX21" fmla="*/ 2148019 w 2189222"/>
                <a:gd name="connsiteY21" fmla="*/ 212638 h 1305716"/>
                <a:gd name="connsiteX22" fmla="*/ 2125080 w 2189222"/>
                <a:gd name="connsiteY22" fmla="*/ 205336 h 1305716"/>
                <a:gd name="connsiteX23" fmla="*/ 2114381 w 2189222"/>
                <a:gd name="connsiteY23" fmla="*/ 202250 h 1305716"/>
                <a:gd name="connsiteX24" fmla="*/ 2098438 w 2189222"/>
                <a:gd name="connsiteY24" fmla="*/ 197828 h 1305716"/>
                <a:gd name="connsiteX25" fmla="*/ 2086816 w 2189222"/>
                <a:gd name="connsiteY25" fmla="*/ 194846 h 1305716"/>
                <a:gd name="connsiteX26" fmla="*/ 2069532 w 2189222"/>
                <a:gd name="connsiteY26" fmla="*/ 190729 h 1305716"/>
                <a:gd name="connsiteX27" fmla="*/ 2059244 w 2189222"/>
                <a:gd name="connsiteY27" fmla="*/ 188468 h 1305716"/>
                <a:gd name="connsiteX28" fmla="*/ 2039188 w 2189222"/>
                <a:gd name="connsiteY28" fmla="*/ 184457 h 1305716"/>
                <a:gd name="connsiteX29" fmla="*/ 2183325 w 2189222"/>
                <a:gd name="connsiteY29" fmla="*/ 244667 h 1305716"/>
                <a:gd name="connsiteX30" fmla="*/ 1808076 w 2189222"/>
                <a:gd name="connsiteY30" fmla="*/ 201535 h 1305716"/>
                <a:gd name="connsiteX31" fmla="*/ 1503995 w 2189222"/>
                <a:gd name="connsiteY31" fmla="*/ 279172 h 1305716"/>
                <a:gd name="connsiteX32" fmla="*/ 1189131 w 2189222"/>
                <a:gd name="connsiteY32" fmla="*/ 460327 h 1305716"/>
                <a:gd name="connsiteX33" fmla="*/ 882893 w 2189222"/>
                <a:gd name="connsiteY33" fmla="*/ 757939 h 1305716"/>
                <a:gd name="connsiteX34" fmla="*/ 535680 w 2189222"/>
                <a:gd name="connsiteY34" fmla="*/ 1305716 h 1305716"/>
                <a:gd name="connsiteX35" fmla="*/ 108672 w 2189222"/>
                <a:gd name="connsiteY35" fmla="*/ 1182789 h 1305716"/>
                <a:gd name="connsiteX36" fmla="*/ 59232 w 2189222"/>
                <a:gd name="connsiteY36" fmla="*/ 1133349 h 1305716"/>
                <a:gd name="connsiteX37" fmla="*/ 0 w 2189222"/>
                <a:gd name="connsiteY37" fmla="*/ 1113407 h 1305716"/>
                <a:gd name="connsiteX38" fmla="*/ 97520 w 2189222"/>
                <a:gd name="connsiteY38" fmla="*/ 938561 h 1305716"/>
                <a:gd name="connsiteX39" fmla="*/ 117371 w 2189222"/>
                <a:gd name="connsiteY39" fmla="*/ 904208 h 1305716"/>
                <a:gd name="connsiteX40" fmla="*/ 118401 w 2189222"/>
                <a:gd name="connsiteY40" fmla="*/ 902460 h 1305716"/>
                <a:gd name="connsiteX41" fmla="*/ 156258 w 2189222"/>
                <a:gd name="connsiteY41" fmla="*/ 840132 h 1305716"/>
                <a:gd name="connsiteX42" fmla="*/ 162326 w 2189222"/>
                <a:gd name="connsiteY42" fmla="*/ 830464 h 1305716"/>
                <a:gd name="connsiteX43" fmla="*/ 200596 w 2189222"/>
                <a:gd name="connsiteY43" fmla="*/ 771633 h 1305716"/>
                <a:gd name="connsiteX44" fmla="*/ 203886 w 2189222"/>
                <a:gd name="connsiteY44" fmla="*/ 766591 h 1305716"/>
                <a:gd name="connsiteX45" fmla="*/ 210677 w 2189222"/>
                <a:gd name="connsiteY45" fmla="*/ 756615 h 1305716"/>
                <a:gd name="connsiteX46" fmla="*/ 221989 w 2189222"/>
                <a:gd name="connsiteY46" fmla="*/ 740058 h 1305716"/>
                <a:gd name="connsiteX47" fmla="*/ 235365 w 2189222"/>
                <a:gd name="connsiteY47" fmla="*/ 721030 h 1305716"/>
                <a:gd name="connsiteX48" fmla="*/ 246782 w 2189222"/>
                <a:gd name="connsiteY48" fmla="*/ 704984 h 1305716"/>
                <a:gd name="connsiteX49" fmla="*/ 260465 w 2189222"/>
                <a:gd name="connsiteY49" fmla="*/ 686164 h 1305716"/>
                <a:gd name="connsiteX50" fmla="*/ 271987 w 2189222"/>
                <a:gd name="connsiteY50" fmla="*/ 670530 h 1305716"/>
                <a:gd name="connsiteX51" fmla="*/ 285975 w 2189222"/>
                <a:gd name="connsiteY51" fmla="*/ 652017 h 1305716"/>
                <a:gd name="connsiteX52" fmla="*/ 297705 w 2189222"/>
                <a:gd name="connsiteY52" fmla="*/ 636692 h 1305716"/>
                <a:gd name="connsiteX53" fmla="*/ 312106 w 2189222"/>
                <a:gd name="connsiteY53" fmla="*/ 618385 h 1305716"/>
                <a:gd name="connsiteX54" fmla="*/ 323729 w 2189222"/>
                <a:gd name="connsiteY54" fmla="*/ 603677 h 1305716"/>
                <a:gd name="connsiteX55" fmla="*/ 338541 w 2189222"/>
                <a:gd name="connsiteY55" fmla="*/ 585472 h 1305716"/>
                <a:gd name="connsiteX56" fmla="*/ 350165 w 2189222"/>
                <a:gd name="connsiteY56" fmla="*/ 571381 h 1305716"/>
                <a:gd name="connsiteX57" fmla="*/ 365701 w 2189222"/>
                <a:gd name="connsiteY57" fmla="*/ 552973 h 1305716"/>
                <a:gd name="connsiteX58" fmla="*/ 376912 w 2189222"/>
                <a:gd name="connsiteY58" fmla="*/ 539807 h 1305716"/>
                <a:gd name="connsiteX59" fmla="*/ 393677 w 2189222"/>
                <a:gd name="connsiteY59" fmla="*/ 520778 h 1305716"/>
                <a:gd name="connsiteX60" fmla="*/ 404071 w 2189222"/>
                <a:gd name="connsiteY60" fmla="*/ 509055 h 1305716"/>
                <a:gd name="connsiteX61" fmla="*/ 423308 w 2189222"/>
                <a:gd name="connsiteY61" fmla="*/ 488073 h 1305716"/>
                <a:gd name="connsiteX62" fmla="*/ 431536 w 2189222"/>
                <a:gd name="connsiteY62" fmla="*/ 479021 h 1305716"/>
                <a:gd name="connsiteX63" fmla="*/ 459313 w 2189222"/>
                <a:gd name="connsiteY63" fmla="*/ 449812 h 1305716"/>
                <a:gd name="connsiteX64" fmla="*/ 464662 w 2189222"/>
                <a:gd name="connsiteY64" fmla="*/ 444361 h 1305716"/>
                <a:gd name="connsiteX65" fmla="*/ 487395 w 2189222"/>
                <a:gd name="connsiteY65" fmla="*/ 421426 h 1305716"/>
                <a:gd name="connsiteX66" fmla="*/ 497372 w 2189222"/>
                <a:gd name="connsiteY66" fmla="*/ 411755 h 1305716"/>
                <a:gd name="connsiteX67" fmla="*/ 515786 w 2189222"/>
                <a:gd name="connsiteY67" fmla="*/ 393861 h 1305716"/>
                <a:gd name="connsiteX68" fmla="*/ 527309 w 2189222"/>
                <a:gd name="connsiteY68" fmla="*/ 383062 h 1305716"/>
                <a:gd name="connsiteX69" fmla="*/ 544386 w 2189222"/>
                <a:gd name="connsiteY69" fmla="*/ 367121 h 1305716"/>
                <a:gd name="connsiteX70" fmla="*/ 556833 w 2189222"/>
                <a:gd name="connsiteY70" fmla="*/ 355908 h 1305716"/>
                <a:gd name="connsiteX71" fmla="*/ 573293 w 2189222"/>
                <a:gd name="connsiteY71" fmla="*/ 341202 h 1305716"/>
                <a:gd name="connsiteX72" fmla="*/ 586252 w 2189222"/>
                <a:gd name="connsiteY72" fmla="*/ 329990 h 1305716"/>
                <a:gd name="connsiteX73" fmla="*/ 602506 w 2189222"/>
                <a:gd name="connsiteY73" fmla="*/ 316106 h 1305716"/>
                <a:gd name="connsiteX74" fmla="*/ 615777 w 2189222"/>
                <a:gd name="connsiteY74" fmla="*/ 305101 h 1305716"/>
                <a:gd name="connsiteX75" fmla="*/ 626988 w 2189222"/>
                <a:gd name="connsiteY75" fmla="*/ 295846 h 1305716"/>
                <a:gd name="connsiteX76" fmla="*/ 632132 w 2189222"/>
                <a:gd name="connsiteY76" fmla="*/ 291832 h 1305716"/>
                <a:gd name="connsiteX77" fmla="*/ 644373 w 2189222"/>
                <a:gd name="connsiteY77" fmla="*/ 282165 h 1305716"/>
                <a:gd name="connsiteX78" fmla="*/ 661244 w 2189222"/>
                <a:gd name="connsiteY78" fmla="*/ 269000 h 1305716"/>
                <a:gd name="connsiteX79" fmla="*/ 673798 w 2189222"/>
                <a:gd name="connsiteY79" fmla="*/ 259435 h 1305716"/>
                <a:gd name="connsiteX80" fmla="*/ 690664 w 2189222"/>
                <a:gd name="connsiteY80" fmla="*/ 246888 h 1305716"/>
                <a:gd name="connsiteX81" fmla="*/ 703318 w 2189222"/>
                <a:gd name="connsiteY81" fmla="*/ 237733 h 1305716"/>
                <a:gd name="connsiteX82" fmla="*/ 720395 w 2189222"/>
                <a:gd name="connsiteY82" fmla="*/ 225598 h 1305716"/>
                <a:gd name="connsiteX83" fmla="*/ 732947 w 2189222"/>
                <a:gd name="connsiteY83" fmla="*/ 216854 h 1305716"/>
                <a:gd name="connsiteX84" fmla="*/ 738191 w 2189222"/>
                <a:gd name="connsiteY84" fmla="*/ 213256 h 1305716"/>
                <a:gd name="connsiteX85" fmla="*/ 744776 w 2189222"/>
                <a:gd name="connsiteY85" fmla="*/ 208934 h 1305716"/>
                <a:gd name="connsiteX86" fmla="*/ 774296 w 2189222"/>
                <a:gd name="connsiteY86" fmla="*/ 189600 h 1305716"/>
                <a:gd name="connsiteX87" fmla="*/ 784688 w 2189222"/>
                <a:gd name="connsiteY87" fmla="*/ 183016 h 1305716"/>
                <a:gd name="connsiteX88" fmla="*/ 823159 w 2189222"/>
                <a:gd name="connsiteY88" fmla="*/ 159771 h 1305716"/>
                <a:gd name="connsiteX89" fmla="*/ 824089 w 2189222"/>
                <a:gd name="connsiteY89" fmla="*/ 159259 h 1305716"/>
                <a:gd name="connsiteX90" fmla="*/ 830674 w 2189222"/>
                <a:gd name="connsiteY90" fmla="*/ 155555 h 1305716"/>
                <a:gd name="connsiteX91" fmla="*/ 857316 w 2189222"/>
                <a:gd name="connsiteY91" fmla="*/ 140642 h 1305716"/>
                <a:gd name="connsiteX92" fmla="*/ 869556 w 2189222"/>
                <a:gd name="connsiteY92" fmla="*/ 134161 h 1305716"/>
                <a:gd name="connsiteX93" fmla="*/ 891879 w 2189222"/>
                <a:gd name="connsiteY93" fmla="*/ 122540 h 1305716"/>
                <a:gd name="connsiteX94" fmla="*/ 897333 w 2189222"/>
                <a:gd name="connsiteY94" fmla="*/ 119660 h 1305716"/>
                <a:gd name="connsiteX95" fmla="*/ 906590 w 2189222"/>
                <a:gd name="connsiteY95" fmla="*/ 115238 h 1305716"/>
                <a:gd name="connsiteX96" fmla="*/ 923663 w 2189222"/>
                <a:gd name="connsiteY96" fmla="*/ 107010 h 1305716"/>
                <a:gd name="connsiteX97" fmla="*/ 938993 w 2189222"/>
                <a:gd name="connsiteY97" fmla="*/ 99914 h 1305716"/>
                <a:gd name="connsiteX98" fmla="*/ 955967 w 2189222"/>
                <a:gd name="connsiteY98" fmla="*/ 92303 h 1305716"/>
                <a:gd name="connsiteX99" fmla="*/ 963063 w 2189222"/>
                <a:gd name="connsiteY99" fmla="*/ 89114 h 1305716"/>
                <a:gd name="connsiteX100" fmla="*/ 968519 w 2189222"/>
                <a:gd name="connsiteY100" fmla="*/ 86955 h 1305716"/>
                <a:gd name="connsiteX101" fmla="*/ 1012133 w 2189222"/>
                <a:gd name="connsiteY101" fmla="*/ 69470 h 1305716"/>
                <a:gd name="connsiteX102" fmla="*/ 1025509 w 2189222"/>
                <a:gd name="connsiteY102" fmla="*/ 64534 h 1305716"/>
                <a:gd name="connsiteX103" fmla="*/ 1037955 w 2189222"/>
                <a:gd name="connsiteY103" fmla="*/ 60109 h 1305716"/>
                <a:gd name="connsiteX104" fmla="*/ 1087025 w 2189222"/>
                <a:gd name="connsiteY104" fmla="*/ 44270 h 1305716"/>
                <a:gd name="connsiteX105" fmla="*/ 1087642 w 2189222"/>
                <a:gd name="connsiteY105" fmla="*/ 44063 h 1305716"/>
                <a:gd name="connsiteX106" fmla="*/ 1128685 w 2189222"/>
                <a:gd name="connsiteY106" fmla="*/ 32752 h 1305716"/>
                <a:gd name="connsiteX107" fmla="*/ 1138254 w 2189222"/>
                <a:gd name="connsiteY107" fmla="*/ 30284 h 1305716"/>
                <a:gd name="connsiteX108" fmla="*/ 1147817 w 2189222"/>
                <a:gd name="connsiteY108" fmla="*/ 27815 h 1305716"/>
                <a:gd name="connsiteX109" fmla="*/ 1178371 w 2189222"/>
                <a:gd name="connsiteY109" fmla="*/ 21026 h 1305716"/>
                <a:gd name="connsiteX110" fmla="*/ 1182485 w 2189222"/>
                <a:gd name="connsiteY110" fmla="*/ 20205 h 1305716"/>
                <a:gd name="connsiteX111" fmla="*/ 1205219 w 2189222"/>
                <a:gd name="connsiteY111" fmla="*/ 15780 h 1305716"/>
                <a:gd name="connsiteX112" fmla="*/ 1218802 w 2189222"/>
                <a:gd name="connsiteY112" fmla="*/ 13517 h 1305716"/>
                <a:gd name="connsiteX113" fmla="*/ 1227130 w 2189222"/>
                <a:gd name="connsiteY113" fmla="*/ 12079 h 1305716"/>
                <a:gd name="connsiteX114" fmla="*/ 1260768 w 2189222"/>
                <a:gd name="connsiteY114" fmla="*/ 7245 h 1305716"/>
                <a:gd name="connsiteX115" fmla="*/ 1264680 w 2189222"/>
                <a:gd name="connsiteY115" fmla="*/ 6833 h 1305716"/>
                <a:gd name="connsiteX116" fmla="*/ 1271778 w 2189222"/>
                <a:gd name="connsiteY116" fmla="*/ 6009 h 1305716"/>
                <a:gd name="connsiteX117" fmla="*/ 1303975 w 2189222"/>
                <a:gd name="connsiteY117" fmla="*/ 2924 h 1305716"/>
                <a:gd name="connsiteX118" fmla="*/ 1310972 w 2189222"/>
                <a:gd name="connsiteY118" fmla="*/ 2411 h 1305716"/>
                <a:gd name="connsiteX119" fmla="*/ 1314880 w 2189222"/>
                <a:gd name="connsiteY119" fmla="*/ 2103 h 1305716"/>
                <a:gd name="connsiteX120" fmla="*/ 1346359 w 2189222"/>
                <a:gd name="connsiteY120" fmla="*/ 558 h 1305716"/>
                <a:gd name="connsiteX121" fmla="*/ 1353969 w 2189222"/>
                <a:gd name="connsiteY121" fmla="*/ 352 h 1305716"/>
                <a:gd name="connsiteX122" fmla="*/ 1367756 w 2189222"/>
                <a:gd name="connsiteY122" fmla="*/ 46 h 1305716"/>
                <a:gd name="connsiteX0" fmla="*/ 1367756 w 2189222"/>
                <a:gd name="connsiteY0" fmla="*/ 46 h 1305716"/>
                <a:gd name="connsiteX1" fmla="*/ 1382670 w 2189222"/>
                <a:gd name="connsiteY1" fmla="*/ 46 h 1305716"/>
                <a:gd name="connsiteX2" fmla="*/ 1390284 w 2189222"/>
                <a:gd name="connsiteY2" fmla="*/ 46 h 1305716"/>
                <a:gd name="connsiteX3" fmla="*/ 1419910 w 2189222"/>
                <a:gd name="connsiteY3" fmla="*/ 971 h 1305716"/>
                <a:gd name="connsiteX4" fmla="*/ 1422069 w 2189222"/>
                <a:gd name="connsiteY4" fmla="*/ 1176 h 1305716"/>
                <a:gd name="connsiteX5" fmla="*/ 1467744 w 2189222"/>
                <a:gd name="connsiteY5" fmla="*/ 4880 h 1305716"/>
                <a:gd name="connsiteX6" fmla="*/ 1471652 w 2189222"/>
                <a:gd name="connsiteY6" fmla="*/ 5189 h 1305716"/>
                <a:gd name="connsiteX7" fmla="*/ 1491301 w 2189222"/>
                <a:gd name="connsiteY7" fmla="*/ 7657 h 1305716"/>
                <a:gd name="connsiteX8" fmla="*/ 1496650 w 2189222"/>
                <a:gd name="connsiteY8" fmla="*/ 8375 h 1305716"/>
                <a:gd name="connsiteX9" fmla="*/ 1523192 w 2189222"/>
                <a:gd name="connsiteY9" fmla="*/ 12490 h 1305716"/>
                <a:gd name="connsiteX10" fmla="*/ 1526174 w 2189222"/>
                <a:gd name="connsiteY10" fmla="*/ 13109 h 1305716"/>
                <a:gd name="connsiteX11" fmla="*/ 1535432 w 2189222"/>
                <a:gd name="connsiteY11" fmla="*/ 14856 h 1305716"/>
                <a:gd name="connsiteX12" fmla="*/ 1555493 w 2189222"/>
                <a:gd name="connsiteY12" fmla="*/ 18865 h 1305716"/>
                <a:gd name="connsiteX13" fmla="*/ 1565781 w 2189222"/>
                <a:gd name="connsiteY13" fmla="*/ 21129 h 1305716"/>
                <a:gd name="connsiteX14" fmla="*/ 1574520 w 2189222"/>
                <a:gd name="connsiteY14" fmla="*/ 23085 h 1305716"/>
                <a:gd name="connsiteX15" fmla="*/ 1583060 w 2189222"/>
                <a:gd name="connsiteY15" fmla="*/ 25244 h 1305716"/>
                <a:gd name="connsiteX16" fmla="*/ 1594683 w 2189222"/>
                <a:gd name="connsiteY16" fmla="*/ 28228 h 1305716"/>
                <a:gd name="connsiteX17" fmla="*/ 1610630 w 2189222"/>
                <a:gd name="connsiteY17" fmla="*/ 32650 h 1305716"/>
                <a:gd name="connsiteX18" fmla="*/ 1621330 w 2189222"/>
                <a:gd name="connsiteY18" fmla="*/ 35735 h 1305716"/>
                <a:gd name="connsiteX19" fmla="*/ 1625444 w 2189222"/>
                <a:gd name="connsiteY19" fmla="*/ 36967 h 1305716"/>
                <a:gd name="connsiteX20" fmla="*/ 1644270 w 2189222"/>
                <a:gd name="connsiteY20" fmla="*/ 43037 h 1305716"/>
                <a:gd name="connsiteX21" fmla="*/ 2148019 w 2189222"/>
                <a:gd name="connsiteY21" fmla="*/ 212638 h 1305716"/>
                <a:gd name="connsiteX22" fmla="*/ 2125080 w 2189222"/>
                <a:gd name="connsiteY22" fmla="*/ 205336 h 1305716"/>
                <a:gd name="connsiteX23" fmla="*/ 2114381 w 2189222"/>
                <a:gd name="connsiteY23" fmla="*/ 202250 h 1305716"/>
                <a:gd name="connsiteX24" fmla="*/ 2098438 w 2189222"/>
                <a:gd name="connsiteY24" fmla="*/ 197828 h 1305716"/>
                <a:gd name="connsiteX25" fmla="*/ 2086816 w 2189222"/>
                <a:gd name="connsiteY25" fmla="*/ 194846 h 1305716"/>
                <a:gd name="connsiteX26" fmla="*/ 2069532 w 2189222"/>
                <a:gd name="connsiteY26" fmla="*/ 190729 h 1305716"/>
                <a:gd name="connsiteX27" fmla="*/ 2059244 w 2189222"/>
                <a:gd name="connsiteY27" fmla="*/ 188468 h 1305716"/>
                <a:gd name="connsiteX28" fmla="*/ 2039188 w 2189222"/>
                <a:gd name="connsiteY28" fmla="*/ 184457 h 1305716"/>
                <a:gd name="connsiteX29" fmla="*/ 2183325 w 2189222"/>
                <a:gd name="connsiteY29" fmla="*/ 244667 h 1305716"/>
                <a:gd name="connsiteX30" fmla="*/ 1808076 w 2189222"/>
                <a:gd name="connsiteY30" fmla="*/ 201535 h 1305716"/>
                <a:gd name="connsiteX31" fmla="*/ 1503995 w 2189222"/>
                <a:gd name="connsiteY31" fmla="*/ 279172 h 1305716"/>
                <a:gd name="connsiteX32" fmla="*/ 1189131 w 2189222"/>
                <a:gd name="connsiteY32" fmla="*/ 460327 h 1305716"/>
                <a:gd name="connsiteX33" fmla="*/ 882893 w 2189222"/>
                <a:gd name="connsiteY33" fmla="*/ 757939 h 1305716"/>
                <a:gd name="connsiteX34" fmla="*/ 535680 w 2189222"/>
                <a:gd name="connsiteY34" fmla="*/ 1305716 h 1305716"/>
                <a:gd name="connsiteX35" fmla="*/ 108672 w 2189222"/>
                <a:gd name="connsiteY35" fmla="*/ 1182789 h 1305716"/>
                <a:gd name="connsiteX36" fmla="*/ 0 w 2189222"/>
                <a:gd name="connsiteY36" fmla="*/ 1113407 h 1305716"/>
                <a:gd name="connsiteX37" fmla="*/ 97520 w 2189222"/>
                <a:gd name="connsiteY37" fmla="*/ 938561 h 1305716"/>
                <a:gd name="connsiteX38" fmla="*/ 117371 w 2189222"/>
                <a:gd name="connsiteY38" fmla="*/ 904208 h 1305716"/>
                <a:gd name="connsiteX39" fmla="*/ 118401 w 2189222"/>
                <a:gd name="connsiteY39" fmla="*/ 902460 h 1305716"/>
                <a:gd name="connsiteX40" fmla="*/ 156258 w 2189222"/>
                <a:gd name="connsiteY40" fmla="*/ 840132 h 1305716"/>
                <a:gd name="connsiteX41" fmla="*/ 162326 w 2189222"/>
                <a:gd name="connsiteY41" fmla="*/ 830464 h 1305716"/>
                <a:gd name="connsiteX42" fmla="*/ 200596 w 2189222"/>
                <a:gd name="connsiteY42" fmla="*/ 771633 h 1305716"/>
                <a:gd name="connsiteX43" fmla="*/ 203886 w 2189222"/>
                <a:gd name="connsiteY43" fmla="*/ 766591 h 1305716"/>
                <a:gd name="connsiteX44" fmla="*/ 210677 w 2189222"/>
                <a:gd name="connsiteY44" fmla="*/ 756615 h 1305716"/>
                <a:gd name="connsiteX45" fmla="*/ 221989 w 2189222"/>
                <a:gd name="connsiteY45" fmla="*/ 740058 h 1305716"/>
                <a:gd name="connsiteX46" fmla="*/ 235365 w 2189222"/>
                <a:gd name="connsiteY46" fmla="*/ 721030 h 1305716"/>
                <a:gd name="connsiteX47" fmla="*/ 246782 w 2189222"/>
                <a:gd name="connsiteY47" fmla="*/ 704984 h 1305716"/>
                <a:gd name="connsiteX48" fmla="*/ 260465 w 2189222"/>
                <a:gd name="connsiteY48" fmla="*/ 686164 h 1305716"/>
                <a:gd name="connsiteX49" fmla="*/ 271987 w 2189222"/>
                <a:gd name="connsiteY49" fmla="*/ 670530 h 1305716"/>
                <a:gd name="connsiteX50" fmla="*/ 285975 w 2189222"/>
                <a:gd name="connsiteY50" fmla="*/ 652017 h 1305716"/>
                <a:gd name="connsiteX51" fmla="*/ 297705 w 2189222"/>
                <a:gd name="connsiteY51" fmla="*/ 636692 h 1305716"/>
                <a:gd name="connsiteX52" fmla="*/ 312106 w 2189222"/>
                <a:gd name="connsiteY52" fmla="*/ 618385 h 1305716"/>
                <a:gd name="connsiteX53" fmla="*/ 323729 w 2189222"/>
                <a:gd name="connsiteY53" fmla="*/ 603677 h 1305716"/>
                <a:gd name="connsiteX54" fmla="*/ 338541 w 2189222"/>
                <a:gd name="connsiteY54" fmla="*/ 585472 h 1305716"/>
                <a:gd name="connsiteX55" fmla="*/ 350165 w 2189222"/>
                <a:gd name="connsiteY55" fmla="*/ 571381 h 1305716"/>
                <a:gd name="connsiteX56" fmla="*/ 365701 w 2189222"/>
                <a:gd name="connsiteY56" fmla="*/ 552973 h 1305716"/>
                <a:gd name="connsiteX57" fmla="*/ 376912 w 2189222"/>
                <a:gd name="connsiteY57" fmla="*/ 539807 h 1305716"/>
                <a:gd name="connsiteX58" fmla="*/ 393677 w 2189222"/>
                <a:gd name="connsiteY58" fmla="*/ 520778 h 1305716"/>
                <a:gd name="connsiteX59" fmla="*/ 404071 w 2189222"/>
                <a:gd name="connsiteY59" fmla="*/ 509055 h 1305716"/>
                <a:gd name="connsiteX60" fmla="*/ 423308 w 2189222"/>
                <a:gd name="connsiteY60" fmla="*/ 488073 h 1305716"/>
                <a:gd name="connsiteX61" fmla="*/ 431536 w 2189222"/>
                <a:gd name="connsiteY61" fmla="*/ 479021 h 1305716"/>
                <a:gd name="connsiteX62" fmla="*/ 459313 w 2189222"/>
                <a:gd name="connsiteY62" fmla="*/ 449812 h 1305716"/>
                <a:gd name="connsiteX63" fmla="*/ 464662 w 2189222"/>
                <a:gd name="connsiteY63" fmla="*/ 444361 h 1305716"/>
                <a:gd name="connsiteX64" fmla="*/ 487395 w 2189222"/>
                <a:gd name="connsiteY64" fmla="*/ 421426 h 1305716"/>
                <a:gd name="connsiteX65" fmla="*/ 497372 w 2189222"/>
                <a:gd name="connsiteY65" fmla="*/ 411755 h 1305716"/>
                <a:gd name="connsiteX66" fmla="*/ 515786 w 2189222"/>
                <a:gd name="connsiteY66" fmla="*/ 393861 h 1305716"/>
                <a:gd name="connsiteX67" fmla="*/ 527309 w 2189222"/>
                <a:gd name="connsiteY67" fmla="*/ 383062 h 1305716"/>
                <a:gd name="connsiteX68" fmla="*/ 544386 w 2189222"/>
                <a:gd name="connsiteY68" fmla="*/ 367121 h 1305716"/>
                <a:gd name="connsiteX69" fmla="*/ 556833 w 2189222"/>
                <a:gd name="connsiteY69" fmla="*/ 355908 h 1305716"/>
                <a:gd name="connsiteX70" fmla="*/ 573293 w 2189222"/>
                <a:gd name="connsiteY70" fmla="*/ 341202 h 1305716"/>
                <a:gd name="connsiteX71" fmla="*/ 586252 w 2189222"/>
                <a:gd name="connsiteY71" fmla="*/ 329990 h 1305716"/>
                <a:gd name="connsiteX72" fmla="*/ 602506 w 2189222"/>
                <a:gd name="connsiteY72" fmla="*/ 316106 h 1305716"/>
                <a:gd name="connsiteX73" fmla="*/ 615777 w 2189222"/>
                <a:gd name="connsiteY73" fmla="*/ 305101 h 1305716"/>
                <a:gd name="connsiteX74" fmla="*/ 626988 w 2189222"/>
                <a:gd name="connsiteY74" fmla="*/ 295846 h 1305716"/>
                <a:gd name="connsiteX75" fmla="*/ 632132 w 2189222"/>
                <a:gd name="connsiteY75" fmla="*/ 291832 h 1305716"/>
                <a:gd name="connsiteX76" fmla="*/ 644373 w 2189222"/>
                <a:gd name="connsiteY76" fmla="*/ 282165 h 1305716"/>
                <a:gd name="connsiteX77" fmla="*/ 661244 w 2189222"/>
                <a:gd name="connsiteY77" fmla="*/ 269000 h 1305716"/>
                <a:gd name="connsiteX78" fmla="*/ 673798 w 2189222"/>
                <a:gd name="connsiteY78" fmla="*/ 259435 h 1305716"/>
                <a:gd name="connsiteX79" fmla="*/ 690664 w 2189222"/>
                <a:gd name="connsiteY79" fmla="*/ 246888 h 1305716"/>
                <a:gd name="connsiteX80" fmla="*/ 703318 w 2189222"/>
                <a:gd name="connsiteY80" fmla="*/ 237733 h 1305716"/>
                <a:gd name="connsiteX81" fmla="*/ 720395 w 2189222"/>
                <a:gd name="connsiteY81" fmla="*/ 225598 h 1305716"/>
                <a:gd name="connsiteX82" fmla="*/ 732947 w 2189222"/>
                <a:gd name="connsiteY82" fmla="*/ 216854 h 1305716"/>
                <a:gd name="connsiteX83" fmla="*/ 738191 w 2189222"/>
                <a:gd name="connsiteY83" fmla="*/ 213256 h 1305716"/>
                <a:gd name="connsiteX84" fmla="*/ 744776 w 2189222"/>
                <a:gd name="connsiteY84" fmla="*/ 208934 h 1305716"/>
                <a:gd name="connsiteX85" fmla="*/ 774296 w 2189222"/>
                <a:gd name="connsiteY85" fmla="*/ 189600 h 1305716"/>
                <a:gd name="connsiteX86" fmla="*/ 784688 w 2189222"/>
                <a:gd name="connsiteY86" fmla="*/ 183016 h 1305716"/>
                <a:gd name="connsiteX87" fmla="*/ 823159 w 2189222"/>
                <a:gd name="connsiteY87" fmla="*/ 159771 h 1305716"/>
                <a:gd name="connsiteX88" fmla="*/ 824089 w 2189222"/>
                <a:gd name="connsiteY88" fmla="*/ 159259 h 1305716"/>
                <a:gd name="connsiteX89" fmla="*/ 830674 w 2189222"/>
                <a:gd name="connsiteY89" fmla="*/ 155555 h 1305716"/>
                <a:gd name="connsiteX90" fmla="*/ 857316 w 2189222"/>
                <a:gd name="connsiteY90" fmla="*/ 140642 h 1305716"/>
                <a:gd name="connsiteX91" fmla="*/ 869556 w 2189222"/>
                <a:gd name="connsiteY91" fmla="*/ 134161 h 1305716"/>
                <a:gd name="connsiteX92" fmla="*/ 891879 w 2189222"/>
                <a:gd name="connsiteY92" fmla="*/ 122540 h 1305716"/>
                <a:gd name="connsiteX93" fmla="*/ 897333 w 2189222"/>
                <a:gd name="connsiteY93" fmla="*/ 119660 h 1305716"/>
                <a:gd name="connsiteX94" fmla="*/ 906590 w 2189222"/>
                <a:gd name="connsiteY94" fmla="*/ 115238 h 1305716"/>
                <a:gd name="connsiteX95" fmla="*/ 923663 w 2189222"/>
                <a:gd name="connsiteY95" fmla="*/ 107010 h 1305716"/>
                <a:gd name="connsiteX96" fmla="*/ 938993 w 2189222"/>
                <a:gd name="connsiteY96" fmla="*/ 99914 h 1305716"/>
                <a:gd name="connsiteX97" fmla="*/ 955967 w 2189222"/>
                <a:gd name="connsiteY97" fmla="*/ 92303 h 1305716"/>
                <a:gd name="connsiteX98" fmla="*/ 963063 w 2189222"/>
                <a:gd name="connsiteY98" fmla="*/ 89114 h 1305716"/>
                <a:gd name="connsiteX99" fmla="*/ 968519 w 2189222"/>
                <a:gd name="connsiteY99" fmla="*/ 86955 h 1305716"/>
                <a:gd name="connsiteX100" fmla="*/ 1012133 w 2189222"/>
                <a:gd name="connsiteY100" fmla="*/ 69470 h 1305716"/>
                <a:gd name="connsiteX101" fmla="*/ 1025509 w 2189222"/>
                <a:gd name="connsiteY101" fmla="*/ 64534 h 1305716"/>
                <a:gd name="connsiteX102" fmla="*/ 1037955 w 2189222"/>
                <a:gd name="connsiteY102" fmla="*/ 60109 h 1305716"/>
                <a:gd name="connsiteX103" fmla="*/ 1087025 w 2189222"/>
                <a:gd name="connsiteY103" fmla="*/ 44270 h 1305716"/>
                <a:gd name="connsiteX104" fmla="*/ 1087642 w 2189222"/>
                <a:gd name="connsiteY104" fmla="*/ 44063 h 1305716"/>
                <a:gd name="connsiteX105" fmla="*/ 1128685 w 2189222"/>
                <a:gd name="connsiteY105" fmla="*/ 32752 h 1305716"/>
                <a:gd name="connsiteX106" fmla="*/ 1138254 w 2189222"/>
                <a:gd name="connsiteY106" fmla="*/ 30284 h 1305716"/>
                <a:gd name="connsiteX107" fmla="*/ 1147817 w 2189222"/>
                <a:gd name="connsiteY107" fmla="*/ 27815 h 1305716"/>
                <a:gd name="connsiteX108" fmla="*/ 1178371 w 2189222"/>
                <a:gd name="connsiteY108" fmla="*/ 21026 h 1305716"/>
                <a:gd name="connsiteX109" fmla="*/ 1182485 w 2189222"/>
                <a:gd name="connsiteY109" fmla="*/ 20205 h 1305716"/>
                <a:gd name="connsiteX110" fmla="*/ 1205219 w 2189222"/>
                <a:gd name="connsiteY110" fmla="*/ 15780 h 1305716"/>
                <a:gd name="connsiteX111" fmla="*/ 1218802 w 2189222"/>
                <a:gd name="connsiteY111" fmla="*/ 13517 h 1305716"/>
                <a:gd name="connsiteX112" fmla="*/ 1227130 w 2189222"/>
                <a:gd name="connsiteY112" fmla="*/ 12079 h 1305716"/>
                <a:gd name="connsiteX113" fmla="*/ 1260768 w 2189222"/>
                <a:gd name="connsiteY113" fmla="*/ 7245 h 1305716"/>
                <a:gd name="connsiteX114" fmla="*/ 1264680 w 2189222"/>
                <a:gd name="connsiteY114" fmla="*/ 6833 h 1305716"/>
                <a:gd name="connsiteX115" fmla="*/ 1271778 w 2189222"/>
                <a:gd name="connsiteY115" fmla="*/ 6009 h 1305716"/>
                <a:gd name="connsiteX116" fmla="*/ 1303975 w 2189222"/>
                <a:gd name="connsiteY116" fmla="*/ 2924 h 1305716"/>
                <a:gd name="connsiteX117" fmla="*/ 1310972 w 2189222"/>
                <a:gd name="connsiteY117" fmla="*/ 2411 h 1305716"/>
                <a:gd name="connsiteX118" fmla="*/ 1314880 w 2189222"/>
                <a:gd name="connsiteY118" fmla="*/ 2103 h 1305716"/>
                <a:gd name="connsiteX119" fmla="*/ 1346359 w 2189222"/>
                <a:gd name="connsiteY119" fmla="*/ 558 h 1305716"/>
                <a:gd name="connsiteX120" fmla="*/ 1353969 w 2189222"/>
                <a:gd name="connsiteY120" fmla="*/ 352 h 1305716"/>
                <a:gd name="connsiteX121" fmla="*/ 1367756 w 2189222"/>
                <a:gd name="connsiteY121" fmla="*/ 46 h 130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189222" h="1305716">
                  <a:moveTo>
                    <a:pt x="1367756" y="46"/>
                  </a:moveTo>
                  <a:cubicBezTo>
                    <a:pt x="1372795" y="-58"/>
                    <a:pt x="1377732" y="46"/>
                    <a:pt x="1382670" y="46"/>
                  </a:cubicBezTo>
                  <a:lnTo>
                    <a:pt x="1390284" y="46"/>
                  </a:lnTo>
                  <a:cubicBezTo>
                    <a:pt x="1400260" y="148"/>
                    <a:pt x="1410241" y="455"/>
                    <a:pt x="1419910" y="971"/>
                  </a:cubicBezTo>
                  <a:cubicBezTo>
                    <a:pt x="1420628" y="1074"/>
                    <a:pt x="1421351" y="1176"/>
                    <a:pt x="1422069" y="1176"/>
                  </a:cubicBezTo>
                  <a:cubicBezTo>
                    <a:pt x="1437707" y="2000"/>
                    <a:pt x="1452930" y="3335"/>
                    <a:pt x="1467744" y="4880"/>
                  </a:cubicBezTo>
                  <a:lnTo>
                    <a:pt x="1471652" y="5189"/>
                  </a:lnTo>
                  <a:cubicBezTo>
                    <a:pt x="1478341" y="5907"/>
                    <a:pt x="1484820" y="6833"/>
                    <a:pt x="1491301" y="7657"/>
                  </a:cubicBezTo>
                  <a:cubicBezTo>
                    <a:pt x="1493049" y="7966"/>
                    <a:pt x="1494902" y="8170"/>
                    <a:pt x="1496650" y="8375"/>
                  </a:cubicBezTo>
                  <a:cubicBezTo>
                    <a:pt x="1505601" y="9610"/>
                    <a:pt x="1514552" y="10947"/>
                    <a:pt x="1523192" y="12490"/>
                  </a:cubicBezTo>
                  <a:lnTo>
                    <a:pt x="1526174" y="13109"/>
                  </a:lnTo>
                  <a:cubicBezTo>
                    <a:pt x="1529364" y="13621"/>
                    <a:pt x="1532348" y="14238"/>
                    <a:pt x="1535432" y="14856"/>
                  </a:cubicBezTo>
                  <a:cubicBezTo>
                    <a:pt x="1542223" y="16088"/>
                    <a:pt x="1548908" y="17428"/>
                    <a:pt x="1555493" y="18865"/>
                  </a:cubicBezTo>
                  <a:cubicBezTo>
                    <a:pt x="1558990" y="19587"/>
                    <a:pt x="1562385" y="20308"/>
                    <a:pt x="1565781" y="21129"/>
                  </a:cubicBezTo>
                  <a:cubicBezTo>
                    <a:pt x="1568659" y="21850"/>
                    <a:pt x="1571642" y="22364"/>
                    <a:pt x="1574520" y="23085"/>
                  </a:cubicBezTo>
                  <a:cubicBezTo>
                    <a:pt x="1577403" y="23700"/>
                    <a:pt x="1580182" y="24524"/>
                    <a:pt x="1583060" y="25244"/>
                  </a:cubicBezTo>
                  <a:lnTo>
                    <a:pt x="1594683" y="28228"/>
                  </a:lnTo>
                  <a:lnTo>
                    <a:pt x="1610630" y="32650"/>
                  </a:lnTo>
                  <a:lnTo>
                    <a:pt x="1621330" y="35735"/>
                  </a:lnTo>
                  <a:lnTo>
                    <a:pt x="1625444" y="36967"/>
                  </a:lnTo>
                  <a:cubicBezTo>
                    <a:pt x="1631822" y="38922"/>
                    <a:pt x="1638096" y="40981"/>
                    <a:pt x="1644270" y="43037"/>
                  </a:cubicBezTo>
                  <a:lnTo>
                    <a:pt x="2148019" y="212638"/>
                  </a:lnTo>
                  <a:cubicBezTo>
                    <a:pt x="2140616" y="210066"/>
                    <a:pt x="2132900" y="207702"/>
                    <a:pt x="2125080" y="205336"/>
                  </a:cubicBezTo>
                  <a:lnTo>
                    <a:pt x="2114381" y="202250"/>
                  </a:lnTo>
                  <a:lnTo>
                    <a:pt x="2098438" y="197828"/>
                  </a:lnTo>
                  <a:cubicBezTo>
                    <a:pt x="2094632" y="196799"/>
                    <a:pt x="2090724" y="195872"/>
                    <a:pt x="2086816" y="194846"/>
                  </a:cubicBezTo>
                  <a:cubicBezTo>
                    <a:pt x="2081154" y="193403"/>
                    <a:pt x="2075398" y="192067"/>
                    <a:pt x="2069532" y="190729"/>
                  </a:cubicBezTo>
                  <a:lnTo>
                    <a:pt x="2059244" y="188468"/>
                  </a:lnTo>
                  <a:cubicBezTo>
                    <a:pt x="2052659" y="187028"/>
                    <a:pt x="2045974" y="185691"/>
                    <a:pt x="2039188" y="184457"/>
                  </a:cubicBezTo>
                  <a:cubicBezTo>
                    <a:pt x="2059868" y="193823"/>
                    <a:pt x="2221844" y="241821"/>
                    <a:pt x="2183325" y="244667"/>
                  </a:cubicBezTo>
                  <a:lnTo>
                    <a:pt x="1808076" y="201535"/>
                  </a:lnTo>
                  <a:lnTo>
                    <a:pt x="1503995" y="279172"/>
                  </a:lnTo>
                  <a:lnTo>
                    <a:pt x="1189131" y="460327"/>
                  </a:lnTo>
                  <a:lnTo>
                    <a:pt x="882893" y="757939"/>
                  </a:lnTo>
                  <a:lnTo>
                    <a:pt x="535680" y="1305716"/>
                  </a:lnTo>
                  <a:lnTo>
                    <a:pt x="108672" y="1182789"/>
                  </a:lnTo>
                  <a:lnTo>
                    <a:pt x="0" y="1113407"/>
                  </a:lnTo>
                  <a:cubicBezTo>
                    <a:pt x="29419" y="1059616"/>
                    <a:pt x="62234" y="1000783"/>
                    <a:pt x="97520" y="938561"/>
                  </a:cubicBezTo>
                  <a:cubicBezTo>
                    <a:pt x="104101" y="927040"/>
                    <a:pt x="110686" y="915624"/>
                    <a:pt x="117371" y="904208"/>
                  </a:cubicBezTo>
                  <a:cubicBezTo>
                    <a:pt x="117683" y="903589"/>
                    <a:pt x="118094" y="903075"/>
                    <a:pt x="118401" y="902460"/>
                  </a:cubicBezTo>
                  <a:cubicBezTo>
                    <a:pt x="130747" y="881374"/>
                    <a:pt x="143400" y="860598"/>
                    <a:pt x="156258" y="840132"/>
                  </a:cubicBezTo>
                  <a:cubicBezTo>
                    <a:pt x="158312" y="836942"/>
                    <a:pt x="160267" y="833651"/>
                    <a:pt x="162326" y="830464"/>
                  </a:cubicBezTo>
                  <a:cubicBezTo>
                    <a:pt x="174878" y="810509"/>
                    <a:pt x="187631" y="790968"/>
                    <a:pt x="200596" y="771633"/>
                  </a:cubicBezTo>
                  <a:cubicBezTo>
                    <a:pt x="201727" y="769986"/>
                    <a:pt x="202756" y="768239"/>
                    <a:pt x="203886" y="766591"/>
                  </a:cubicBezTo>
                  <a:cubicBezTo>
                    <a:pt x="206046" y="763199"/>
                    <a:pt x="208412" y="759908"/>
                    <a:pt x="210677" y="756615"/>
                  </a:cubicBezTo>
                  <a:cubicBezTo>
                    <a:pt x="214379" y="751064"/>
                    <a:pt x="218187" y="745510"/>
                    <a:pt x="221989" y="740058"/>
                  </a:cubicBezTo>
                  <a:cubicBezTo>
                    <a:pt x="226414" y="733680"/>
                    <a:pt x="230940" y="727304"/>
                    <a:pt x="235365" y="721030"/>
                  </a:cubicBezTo>
                  <a:lnTo>
                    <a:pt x="246782" y="704984"/>
                  </a:lnTo>
                  <a:cubicBezTo>
                    <a:pt x="251308" y="698609"/>
                    <a:pt x="255834" y="692436"/>
                    <a:pt x="260465" y="686164"/>
                  </a:cubicBezTo>
                  <a:cubicBezTo>
                    <a:pt x="264271" y="680918"/>
                    <a:pt x="268075" y="675775"/>
                    <a:pt x="271987" y="670530"/>
                  </a:cubicBezTo>
                  <a:cubicBezTo>
                    <a:pt x="276613" y="664256"/>
                    <a:pt x="281345" y="658189"/>
                    <a:pt x="285975" y="652017"/>
                  </a:cubicBezTo>
                  <a:lnTo>
                    <a:pt x="297705" y="636692"/>
                  </a:lnTo>
                  <a:lnTo>
                    <a:pt x="312106" y="618385"/>
                  </a:lnTo>
                  <a:cubicBezTo>
                    <a:pt x="316013" y="613447"/>
                    <a:pt x="319821" y="608511"/>
                    <a:pt x="323729" y="603677"/>
                  </a:cubicBezTo>
                  <a:cubicBezTo>
                    <a:pt x="328666" y="597504"/>
                    <a:pt x="333603" y="591542"/>
                    <a:pt x="338541" y="585472"/>
                  </a:cubicBezTo>
                  <a:cubicBezTo>
                    <a:pt x="342449" y="580742"/>
                    <a:pt x="346257" y="576010"/>
                    <a:pt x="350165" y="571381"/>
                  </a:cubicBezTo>
                  <a:cubicBezTo>
                    <a:pt x="355308" y="565107"/>
                    <a:pt x="360451" y="559039"/>
                    <a:pt x="365701" y="552973"/>
                  </a:cubicBezTo>
                  <a:cubicBezTo>
                    <a:pt x="369507" y="548548"/>
                    <a:pt x="373210" y="544126"/>
                    <a:pt x="376912" y="539807"/>
                  </a:cubicBezTo>
                  <a:cubicBezTo>
                    <a:pt x="382466" y="533429"/>
                    <a:pt x="388128" y="527054"/>
                    <a:pt x="393677" y="520778"/>
                  </a:cubicBezTo>
                  <a:cubicBezTo>
                    <a:pt x="397179" y="516872"/>
                    <a:pt x="400574" y="512963"/>
                    <a:pt x="404071" y="509055"/>
                  </a:cubicBezTo>
                  <a:cubicBezTo>
                    <a:pt x="410450" y="501957"/>
                    <a:pt x="416930" y="495066"/>
                    <a:pt x="423308" y="488073"/>
                  </a:cubicBezTo>
                  <a:cubicBezTo>
                    <a:pt x="426086" y="484988"/>
                    <a:pt x="428758" y="482003"/>
                    <a:pt x="431536" y="479021"/>
                  </a:cubicBezTo>
                  <a:cubicBezTo>
                    <a:pt x="440793" y="469147"/>
                    <a:pt x="450055" y="459377"/>
                    <a:pt x="459313" y="449812"/>
                  </a:cubicBezTo>
                  <a:cubicBezTo>
                    <a:pt x="461061" y="447960"/>
                    <a:pt x="462914" y="446213"/>
                    <a:pt x="464662" y="444361"/>
                  </a:cubicBezTo>
                  <a:cubicBezTo>
                    <a:pt x="472172" y="436648"/>
                    <a:pt x="479781" y="428933"/>
                    <a:pt x="487395" y="421426"/>
                  </a:cubicBezTo>
                  <a:cubicBezTo>
                    <a:pt x="490687" y="418133"/>
                    <a:pt x="494082" y="414945"/>
                    <a:pt x="497372" y="411755"/>
                  </a:cubicBezTo>
                  <a:cubicBezTo>
                    <a:pt x="503444" y="405793"/>
                    <a:pt x="509612" y="399723"/>
                    <a:pt x="515786" y="393861"/>
                  </a:cubicBezTo>
                  <a:lnTo>
                    <a:pt x="527309" y="383062"/>
                  </a:lnTo>
                  <a:cubicBezTo>
                    <a:pt x="532964" y="377713"/>
                    <a:pt x="538624" y="372365"/>
                    <a:pt x="544386" y="367121"/>
                  </a:cubicBezTo>
                  <a:cubicBezTo>
                    <a:pt x="548501" y="363314"/>
                    <a:pt x="552720" y="359612"/>
                    <a:pt x="556833" y="355908"/>
                  </a:cubicBezTo>
                  <a:cubicBezTo>
                    <a:pt x="562283" y="350972"/>
                    <a:pt x="567738" y="346035"/>
                    <a:pt x="573293" y="341202"/>
                  </a:cubicBezTo>
                  <a:cubicBezTo>
                    <a:pt x="577612" y="337395"/>
                    <a:pt x="581933" y="333694"/>
                    <a:pt x="586252" y="329990"/>
                  </a:cubicBezTo>
                  <a:cubicBezTo>
                    <a:pt x="591702" y="325259"/>
                    <a:pt x="597052" y="320631"/>
                    <a:pt x="602506" y="316106"/>
                  </a:cubicBezTo>
                  <a:lnTo>
                    <a:pt x="615777" y="305101"/>
                  </a:lnTo>
                  <a:lnTo>
                    <a:pt x="626988" y="295846"/>
                  </a:lnTo>
                  <a:cubicBezTo>
                    <a:pt x="628737" y="294507"/>
                    <a:pt x="630383" y="293172"/>
                    <a:pt x="632132" y="291832"/>
                  </a:cubicBezTo>
                  <a:cubicBezTo>
                    <a:pt x="636246" y="288644"/>
                    <a:pt x="640260" y="285354"/>
                    <a:pt x="644373" y="282165"/>
                  </a:cubicBezTo>
                  <a:cubicBezTo>
                    <a:pt x="649929" y="277743"/>
                    <a:pt x="655589" y="273319"/>
                    <a:pt x="661244" y="269000"/>
                  </a:cubicBezTo>
                  <a:cubicBezTo>
                    <a:pt x="665463" y="265708"/>
                    <a:pt x="669578" y="262622"/>
                    <a:pt x="673798" y="259435"/>
                  </a:cubicBezTo>
                  <a:cubicBezTo>
                    <a:pt x="679347" y="255218"/>
                    <a:pt x="685009" y="251001"/>
                    <a:pt x="690664" y="246888"/>
                  </a:cubicBezTo>
                  <a:lnTo>
                    <a:pt x="703318" y="237733"/>
                  </a:lnTo>
                  <a:cubicBezTo>
                    <a:pt x="708978" y="233621"/>
                    <a:pt x="714739" y="229607"/>
                    <a:pt x="720395" y="225598"/>
                  </a:cubicBezTo>
                  <a:cubicBezTo>
                    <a:pt x="724614" y="222614"/>
                    <a:pt x="728727" y="219734"/>
                    <a:pt x="732947" y="216854"/>
                  </a:cubicBezTo>
                  <a:cubicBezTo>
                    <a:pt x="734696" y="215725"/>
                    <a:pt x="736443" y="214488"/>
                    <a:pt x="738191" y="213256"/>
                  </a:cubicBezTo>
                  <a:cubicBezTo>
                    <a:pt x="740351" y="211814"/>
                    <a:pt x="742616" y="210376"/>
                    <a:pt x="744776" y="208934"/>
                  </a:cubicBezTo>
                  <a:cubicBezTo>
                    <a:pt x="754547" y="202353"/>
                    <a:pt x="764421" y="195872"/>
                    <a:pt x="774296" y="189600"/>
                  </a:cubicBezTo>
                  <a:cubicBezTo>
                    <a:pt x="777797" y="187440"/>
                    <a:pt x="781193" y="185178"/>
                    <a:pt x="784688" y="183016"/>
                  </a:cubicBezTo>
                  <a:cubicBezTo>
                    <a:pt x="797443" y="175098"/>
                    <a:pt x="810300" y="167282"/>
                    <a:pt x="823159" y="159771"/>
                  </a:cubicBezTo>
                  <a:cubicBezTo>
                    <a:pt x="823470" y="159670"/>
                    <a:pt x="823777" y="159465"/>
                    <a:pt x="824089" y="159259"/>
                  </a:cubicBezTo>
                  <a:lnTo>
                    <a:pt x="830674" y="155555"/>
                  </a:lnTo>
                  <a:cubicBezTo>
                    <a:pt x="839519" y="150515"/>
                    <a:pt x="848364" y="145476"/>
                    <a:pt x="857316" y="140642"/>
                  </a:cubicBezTo>
                  <a:lnTo>
                    <a:pt x="869556" y="134161"/>
                  </a:lnTo>
                  <a:cubicBezTo>
                    <a:pt x="877065" y="130152"/>
                    <a:pt x="884474" y="126345"/>
                    <a:pt x="891879" y="122540"/>
                  </a:cubicBezTo>
                  <a:cubicBezTo>
                    <a:pt x="893732" y="121613"/>
                    <a:pt x="895480" y="120587"/>
                    <a:pt x="897333" y="119660"/>
                  </a:cubicBezTo>
                  <a:cubicBezTo>
                    <a:pt x="900417" y="118118"/>
                    <a:pt x="903501" y="116780"/>
                    <a:pt x="906590" y="115238"/>
                  </a:cubicBezTo>
                  <a:lnTo>
                    <a:pt x="923663" y="107010"/>
                  </a:lnTo>
                  <a:cubicBezTo>
                    <a:pt x="928707" y="104541"/>
                    <a:pt x="933850" y="102279"/>
                    <a:pt x="938993" y="99914"/>
                  </a:cubicBezTo>
                  <a:lnTo>
                    <a:pt x="955967" y="92303"/>
                  </a:lnTo>
                  <a:cubicBezTo>
                    <a:pt x="958331" y="91274"/>
                    <a:pt x="960697" y="90143"/>
                    <a:pt x="963063" y="89114"/>
                  </a:cubicBezTo>
                  <a:lnTo>
                    <a:pt x="968519" y="86955"/>
                  </a:lnTo>
                  <a:cubicBezTo>
                    <a:pt x="983019" y="80782"/>
                    <a:pt x="997526" y="74920"/>
                    <a:pt x="1012133" y="69470"/>
                  </a:cubicBezTo>
                  <a:lnTo>
                    <a:pt x="1025509" y="64534"/>
                  </a:lnTo>
                  <a:cubicBezTo>
                    <a:pt x="1029622" y="62989"/>
                    <a:pt x="1033842" y="61551"/>
                    <a:pt x="1037955" y="60109"/>
                  </a:cubicBezTo>
                  <a:cubicBezTo>
                    <a:pt x="1054516" y="54349"/>
                    <a:pt x="1070871" y="49107"/>
                    <a:pt x="1087025" y="44270"/>
                  </a:cubicBezTo>
                  <a:cubicBezTo>
                    <a:pt x="1087231" y="44168"/>
                    <a:pt x="1087436" y="44063"/>
                    <a:pt x="1087642" y="44063"/>
                  </a:cubicBezTo>
                  <a:cubicBezTo>
                    <a:pt x="1101526" y="39951"/>
                    <a:pt x="1115107" y="36249"/>
                    <a:pt x="1128685" y="32752"/>
                  </a:cubicBezTo>
                  <a:lnTo>
                    <a:pt x="1138254" y="30284"/>
                  </a:lnTo>
                  <a:cubicBezTo>
                    <a:pt x="1141444" y="29460"/>
                    <a:pt x="1144627" y="28536"/>
                    <a:pt x="1147817" y="27815"/>
                  </a:cubicBezTo>
                  <a:cubicBezTo>
                    <a:pt x="1158105" y="25346"/>
                    <a:pt x="1168291" y="23085"/>
                    <a:pt x="1178371" y="21026"/>
                  </a:cubicBezTo>
                  <a:cubicBezTo>
                    <a:pt x="1179708" y="20719"/>
                    <a:pt x="1181044" y="20513"/>
                    <a:pt x="1182485" y="20205"/>
                  </a:cubicBezTo>
                  <a:lnTo>
                    <a:pt x="1205219" y="15780"/>
                  </a:lnTo>
                  <a:cubicBezTo>
                    <a:pt x="1209851" y="14959"/>
                    <a:pt x="1214271" y="14238"/>
                    <a:pt x="1218802" y="13517"/>
                  </a:cubicBezTo>
                  <a:cubicBezTo>
                    <a:pt x="1221579" y="13006"/>
                    <a:pt x="1224351" y="12490"/>
                    <a:pt x="1227130" y="12079"/>
                  </a:cubicBezTo>
                  <a:cubicBezTo>
                    <a:pt x="1238445" y="10229"/>
                    <a:pt x="1249762" y="8581"/>
                    <a:pt x="1260768" y="7245"/>
                  </a:cubicBezTo>
                  <a:cubicBezTo>
                    <a:pt x="1262109" y="7142"/>
                    <a:pt x="1263339" y="7039"/>
                    <a:pt x="1264680" y="6833"/>
                  </a:cubicBezTo>
                  <a:cubicBezTo>
                    <a:pt x="1267046" y="6525"/>
                    <a:pt x="1269412" y="6318"/>
                    <a:pt x="1271778" y="6009"/>
                  </a:cubicBezTo>
                  <a:cubicBezTo>
                    <a:pt x="1282682" y="4777"/>
                    <a:pt x="1293383" y="3748"/>
                    <a:pt x="1303975" y="2924"/>
                  </a:cubicBezTo>
                  <a:cubicBezTo>
                    <a:pt x="1306341" y="2823"/>
                    <a:pt x="1308707" y="2617"/>
                    <a:pt x="1310972" y="2411"/>
                  </a:cubicBezTo>
                  <a:cubicBezTo>
                    <a:pt x="1312308" y="2309"/>
                    <a:pt x="1313645" y="2103"/>
                    <a:pt x="1314880" y="2103"/>
                  </a:cubicBezTo>
                  <a:cubicBezTo>
                    <a:pt x="1325578" y="1382"/>
                    <a:pt x="1335966" y="866"/>
                    <a:pt x="1346359" y="558"/>
                  </a:cubicBezTo>
                  <a:cubicBezTo>
                    <a:pt x="1348930" y="352"/>
                    <a:pt x="1351396" y="352"/>
                    <a:pt x="1353969" y="352"/>
                  </a:cubicBezTo>
                  <a:cubicBezTo>
                    <a:pt x="1358600" y="251"/>
                    <a:pt x="1363226" y="46"/>
                    <a:pt x="1367756" y="46"/>
                  </a:cubicBezTo>
                  <a:close/>
                </a:path>
              </a:pathLst>
            </a:custGeom>
            <a:solidFill>
              <a:srgbClr val="0A195C"/>
            </a:solidFill>
            <a:ln w="68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/>
            </a:p>
          </p:txBody>
        </p:sp>
        <p:sp>
          <p:nvSpPr>
            <p:cNvPr id="58" name="Forme libre 42">
              <a:extLst>
                <a:ext uri="{FF2B5EF4-FFF2-40B4-BE49-F238E27FC236}">
                  <a16:creationId xmlns:a16="http://schemas.microsoft.com/office/drawing/2014/main" id="{3F692C8C-5B04-4462-ADA4-1B312A1AFF30}"/>
                </a:ext>
              </a:extLst>
            </p:cNvPr>
            <p:cNvSpPr/>
            <p:nvPr/>
          </p:nvSpPr>
          <p:spPr>
            <a:xfrm>
              <a:off x="1053220" y="1701482"/>
              <a:ext cx="9991229" cy="4022085"/>
            </a:xfrm>
            <a:custGeom>
              <a:avLst/>
              <a:gdLst>
                <a:gd name="connsiteX0" fmla="*/ 6528805 w 6609031"/>
                <a:gd name="connsiteY0" fmla="*/ 0 h 2660542"/>
                <a:gd name="connsiteX1" fmla="*/ 6465795 w 6609031"/>
                <a:gd name="connsiteY1" fmla="*/ 112868 h 2660542"/>
                <a:gd name="connsiteX2" fmla="*/ 5938570 w 6609031"/>
                <a:gd name="connsiteY2" fmla="*/ 614143 h 2660542"/>
                <a:gd name="connsiteX3" fmla="*/ 5923532 w 6609031"/>
                <a:gd name="connsiteY3" fmla="*/ 619518 h 2660542"/>
                <a:gd name="connsiteX4" fmla="*/ 5469726 w 6609031"/>
                <a:gd name="connsiteY4" fmla="*/ 578426 h 2660542"/>
                <a:gd name="connsiteX5" fmla="*/ 4945497 w 6609031"/>
                <a:gd name="connsiteY5" fmla="*/ 526789 h 2660542"/>
                <a:gd name="connsiteX6" fmla="*/ 4417727 w 6609031"/>
                <a:gd name="connsiteY6" fmla="*/ 944449 h 2660542"/>
                <a:gd name="connsiteX7" fmla="*/ 3960724 w 6609031"/>
                <a:gd name="connsiteY7" fmla="*/ 1302649 h 2660542"/>
                <a:gd name="connsiteX8" fmla="*/ 3506922 w 6609031"/>
                <a:gd name="connsiteY8" fmla="*/ 1261557 h 2660542"/>
                <a:gd name="connsiteX9" fmla="*/ 2982690 w 6609031"/>
                <a:gd name="connsiteY9" fmla="*/ 1209919 h 2660542"/>
                <a:gd name="connsiteX10" fmla="*/ 2454853 w 6609031"/>
                <a:gd name="connsiteY10" fmla="*/ 1627648 h 2660542"/>
                <a:gd name="connsiteX11" fmla="*/ 1997851 w 6609031"/>
                <a:gd name="connsiteY11" fmla="*/ 1985848 h 2660542"/>
                <a:gd name="connsiteX12" fmla="*/ 1544114 w 6609031"/>
                <a:gd name="connsiteY12" fmla="*/ 1944756 h 2660542"/>
                <a:gd name="connsiteX13" fmla="*/ 1019816 w 6609031"/>
                <a:gd name="connsiteY13" fmla="*/ 1893185 h 2660542"/>
                <a:gd name="connsiteX14" fmla="*/ 1002735 w 6609031"/>
                <a:gd name="connsiteY14" fmla="*/ 1899377 h 2660542"/>
                <a:gd name="connsiteX15" fmla="*/ 397734 w 6609031"/>
                <a:gd name="connsiteY15" fmla="*/ 2473993 h 2660542"/>
                <a:gd name="connsiteX16" fmla="*/ 333226 w 6609031"/>
                <a:gd name="connsiteY16" fmla="*/ 2589651 h 2660542"/>
                <a:gd name="connsiteX17" fmla="*/ 357856 w 6609031"/>
                <a:gd name="connsiteY17" fmla="*/ 2611422 h 2660542"/>
                <a:gd name="connsiteX18" fmla="*/ 333226 w 6609031"/>
                <a:gd name="connsiteY18" fmla="*/ 2589651 h 2660542"/>
                <a:gd name="connsiteX19" fmla="*/ 0 w 6609031"/>
                <a:gd name="connsiteY19" fmla="*/ 2477463 h 2660542"/>
                <a:gd name="connsiteX20" fmla="*/ 80297 w 6609031"/>
                <a:gd name="connsiteY20" fmla="*/ 2548354 h 2660542"/>
                <a:gd name="connsiteX21" fmla="*/ 413383 w 6609031"/>
                <a:gd name="connsiteY21" fmla="*/ 2660542 h 2660542"/>
                <a:gd name="connsiteX22" fmla="*/ 413383 w 6609031"/>
                <a:gd name="connsiteY22" fmla="*/ 2660542 h 2660542"/>
                <a:gd name="connsiteX23" fmla="*/ 413383 w 6609031"/>
                <a:gd name="connsiteY23" fmla="*/ 2660542 h 2660542"/>
                <a:gd name="connsiteX24" fmla="*/ 413383 w 6609031"/>
                <a:gd name="connsiteY24" fmla="*/ 2660542 h 2660542"/>
                <a:gd name="connsiteX25" fmla="*/ 413383 w 6609031"/>
                <a:gd name="connsiteY25" fmla="*/ 2660542 h 2660542"/>
                <a:gd name="connsiteX26" fmla="*/ 476327 w 6609031"/>
                <a:gd name="connsiteY26" fmla="*/ 2547741 h 2660542"/>
                <a:gd name="connsiteX27" fmla="*/ 1003552 w 6609031"/>
                <a:gd name="connsiteY27" fmla="*/ 2046466 h 2660542"/>
                <a:gd name="connsiteX28" fmla="*/ 1018590 w 6609031"/>
                <a:gd name="connsiteY28" fmla="*/ 2041091 h 2660542"/>
                <a:gd name="connsiteX29" fmla="*/ 1472393 w 6609031"/>
                <a:gd name="connsiteY29" fmla="*/ 2082184 h 2660542"/>
                <a:gd name="connsiteX30" fmla="*/ 1996625 w 6609031"/>
                <a:gd name="connsiteY30" fmla="*/ 2133823 h 2660542"/>
                <a:gd name="connsiteX31" fmla="*/ 2524465 w 6609031"/>
                <a:gd name="connsiteY31" fmla="*/ 1716092 h 2660542"/>
                <a:gd name="connsiteX32" fmla="*/ 2981464 w 6609031"/>
                <a:gd name="connsiteY32" fmla="*/ 1357893 h 2660542"/>
                <a:gd name="connsiteX33" fmla="*/ 3435267 w 6609031"/>
                <a:gd name="connsiteY33" fmla="*/ 1398986 h 2660542"/>
                <a:gd name="connsiteX34" fmla="*/ 3959498 w 6609031"/>
                <a:gd name="connsiteY34" fmla="*/ 1450623 h 2660542"/>
                <a:gd name="connsiteX35" fmla="*/ 4487269 w 6609031"/>
                <a:gd name="connsiteY35" fmla="*/ 1032962 h 2660542"/>
                <a:gd name="connsiteX36" fmla="*/ 4944271 w 6609031"/>
                <a:gd name="connsiteY36" fmla="*/ 674763 h 2660542"/>
                <a:gd name="connsiteX37" fmla="*/ 5398074 w 6609031"/>
                <a:gd name="connsiteY37" fmla="*/ 715854 h 2660542"/>
                <a:gd name="connsiteX38" fmla="*/ 5922306 w 6609031"/>
                <a:gd name="connsiteY38" fmla="*/ 767493 h 2660542"/>
                <a:gd name="connsiteX39" fmla="*/ 5939454 w 6609031"/>
                <a:gd name="connsiteY39" fmla="*/ 761302 h 2660542"/>
                <a:gd name="connsiteX40" fmla="*/ 6544458 w 6609031"/>
                <a:gd name="connsiteY40" fmla="*/ 186686 h 2660542"/>
                <a:gd name="connsiteX41" fmla="*/ 6609032 w 6609031"/>
                <a:gd name="connsiteY41" fmla="*/ 71027 h 2660542"/>
                <a:gd name="connsiteX42" fmla="*/ 6528738 w 6609031"/>
                <a:gd name="connsiteY42" fmla="*/ 136 h 266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09031" h="2660542">
                  <a:moveTo>
                    <a:pt x="6528805" y="0"/>
                  </a:moveTo>
                  <a:cubicBezTo>
                    <a:pt x="6509956" y="34425"/>
                    <a:pt x="6488724" y="72388"/>
                    <a:pt x="6465795" y="112868"/>
                  </a:cubicBezTo>
                  <a:cubicBezTo>
                    <a:pt x="6326845" y="358132"/>
                    <a:pt x="6134679" y="540871"/>
                    <a:pt x="5938570" y="614143"/>
                  </a:cubicBezTo>
                  <a:cubicBezTo>
                    <a:pt x="5933603" y="615980"/>
                    <a:pt x="5928566" y="617749"/>
                    <a:pt x="5923532" y="619518"/>
                  </a:cubicBezTo>
                  <a:cubicBezTo>
                    <a:pt x="5646989" y="715788"/>
                    <a:pt x="5471360" y="579719"/>
                    <a:pt x="5469726" y="578426"/>
                  </a:cubicBezTo>
                  <a:cubicBezTo>
                    <a:pt x="5461492" y="571758"/>
                    <a:pt x="5263885" y="416029"/>
                    <a:pt x="4945497" y="526789"/>
                  </a:cubicBezTo>
                  <a:cubicBezTo>
                    <a:pt x="4627173" y="637615"/>
                    <a:pt x="4426027" y="932135"/>
                    <a:pt x="4417727" y="944449"/>
                  </a:cubicBezTo>
                  <a:cubicBezTo>
                    <a:pt x="4415890" y="947036"/>
                    <a:pt x="4237267" y="1206381"/>
                    <a:pt x="3960724" y="1302649"/>
                  </a:cubicBezTo>
                  <a:cubicBezTo>
                    <a:pt x="3684115" y="1398918"/>
                    <a:pt x="3508553" y="1262850"/>
                    <a:pt x="3506922" y="1261557"/>
                  </a:cubicBezTo>
                  <a:cubicBezTo>
                    <a:pt x="3498688" y="1254890"/>
                    <a:pt x="3301011" y="1099159"/>
                    <a:pt x="2982690" y="1209919"/>
                  </a:cubicBezTo>
                  <a:cubicBezTo>
                    <a:pt x="2664369" y="1320747"/>
                    <a:pt x="2463223" y="1615267"/>
                    <a:pt x="2454853" y="1627648"/>
                  </a:cubicBezTo>
                  <a:cubicBezTo>
                    <a:pt x="2453082" y="1630234"/>
                    <a:pt x="2274460" y="1889579"/>
                    <a:pt x="1997851" y="1985848"/>
                  </a:cubicBezTo>
                  <a:cubicBezTo>
                    <a:pt x="1721308" y="2082116"/>
                    <a:pt x="1545749" y="1946048"/>
                    <a:pt x="1544114" y="1944756"/>
                  </a:cubicBezTo>
                  <a:cubicBezTo>
                    <a:pt x="1535815" y="1938156"/>
                    <a:pt x="1338207" y="1782357"/>
                    <a:pt x="1019816" y="1893185"/>
                  </a:cubicBezTo>
                  <a:cubicBezTo>
                    <a:pt x="1014101" y="1895158"/>
                    <a:pt x="1008453" y="1897200"/>
                    <a:pt x="1002735" y="1899377"/>
                  </a:cubicBezTo>
                  <a:cubicBezTo>
                    <a:pt x="777503" y="1983467"/>
                    <a:pt x="556963" y="2192944"/>
                    <a:pt x="397734" y="2473993"/>
                  </a:cubicBezTo>
                  <a:cubicBezTo>
                    <a:pt x="374393" y="2515154"/>
                    <a:pt x="352686" y="2554070"/>
                    <a:pt x="333226" y="2589651"/>
                  </a:cubicBezTo>
                  <a:lnTo>
                    <a:pt x="357856" y="2611422"/>
                  </a:lnTo>
                  <a:lnTo>
                    <a:pt x="333226" y="2589651"/>
                  </a:lnTo>
                  <a:lnTo>
                    <a:pt x="0" y="2477463"/>
                  </a:lnTo>
                  <a:lnTo>
                    <a:pt x="80297" y="2548354"/>
                  </a:lnTo>
                  <a:lnTo>
                    <a:pt x="413383" y="2660542"/>
                  </a:lnTo>
                  <a:lnTo>
                    <a:pt x="413383" y="2660542"/>
                  </a:lnTo>
                  <a:cubicBezTo>
                    <a:pt x="413383" y="2660542"/>
                    <a:pt x="413383" y="2660542"/>
                    <a:pt x="413383" y="2660542"/>
                  </a:cubicBezTo>
                  <a:lnTo>
                    <a:pt x="413383" y="2660542"/>
                  </a:lnTo>
                  <a:cubicBezTo>
                    <a:pt x="413383" y="2660542"/>
                    <a:pt x="413383" y="2660542"/>
                    <a:pt x="413383" y="2660542"/>
                  </a:cubicBezTo>
                  <a:cubicBezTo>
                    <a:pt x="432302" y="2625912"/>
                    <a:pt x="453530" y="2587951"/>
                    <a:pt x="476327" y="2547741"/>
                  </a:cubicBezTo>
                  <a:cubicBezTo>
                    <a:pt x="615277" y="2302480"/>
                    <a:pt x="807509" y="2119739"/>
                    <a:pt x="1003552" y="2046466"/>
                  </a:cubicBezTo>
                  <a:cubicBezTo>
                    <a:pt x="1008519" y="2044629"/>
                    <a:pt x="1013556" y="2042792"/>
                    <a:pt x="1018590" y="2041091"/>
                  </a:cubicBezTo>
                  <a:cubicBezTo>
                    <a:pt x="1295199" y="1944824"/>
                    <a:pt x="1470762" y="2080892"/>
                    <a:pt x="1472393" y="2082184"/>
                  </a:cubicBezTo>
                  <a:cubicBezTo>
                    <a:pt x="1480626" y="2088851"/>
                    <a:pt x="1678304" y="2244582"/>
                    <a:pt x="1996625" y="2133823"/>
                  </a:cubicBezTo>
                  <a:cubicBezTo>
                    <a:pt x="2314949" y="2022995"/>
                    <a:pt x="2516162" y="1728407"/>
                    <a:pt x="2524465" y="1716092"/>
                  </a:cubicBezTo>
                  <a:cubicBezTo>
                    <a:pt x="2526232" y="1713508"/>
                    <a:pt x="2704855" y="1454229"/>
                    <a:pt x="2981464" y="1357893"/>
                  </a:cubicBezTo>
                  <a:cubicBezTo>
                    <a:pt x="3258006" y="1261625"/>
                    <a:pt x="3433566" y="1397694"/>
                    <a:pt x="3435267" y="1398986"/>
                  </a:cubicBezTo>
                  <a:cubicBezTo>
                    <a:pt x="3443503" y="1405653"/>
                    <a:pt x="3641108" y="1561383"/>
                    <a:pt x="3959498" y="1450623"/>
                  </a:cubicBezTo>
                  <a:cubicBezTo>
                    <a:pt x="4277823" y="1339797"/>
                    <a:pt x="4478969" y="1045277"/>
                    <a:pt x="4487269" y="1032962"/>
                  </a:cubicBezTo>
                  <a:cubicBezTo>
                    <a:pt x="4489040" y="1030377"/>
                    <a:pt x="4667662" y="771099"/>
                    <a:pt x="4944271" y="674763"/>
                  </a:cubicBezTo>
                  <a:cubicBezTo>
                    <a:pt x="5220814" y="578494"/>
                    <a:pt x="5396373" y="714562"/>
                    <a:pt x="5398074" y="715854"/>
                  </a:cubicBezTo>
                  <a:cubicBezTo>
                    <a:pt x="5406307" y="722523"/>
                    <a:pt x="5603915" y="878252"/>
                    <a:pt x="5922306" y="767493"/>
                  </a:cubicBezTo>
                  <a:cubicBezTo>
                    <a:pt x="5928021" y="765519"/>
                    <a:pt x="5933739" y="763412"/>
                    <a:pt x="5939454" y="761302"/>
                  </a:cubicBezTo>
                  <a:cubicBezTo>
                    <a:pt x="6164689" y="677211"/>
                    <a:pt x="6385226" y="467734"/>
                    <a:pt x="6544458" y="186686"/>
                  </a:cubicBezTo>
                  <a:cubicBezTo>
                    <a:pt x="6567932" y="145321"/>
                    <a:pt x="6589572" y="106405"/>
                    <a:pt x="6609032" y="71027"/>
                  </a:cubicBezTo>
                  <a:lnTo>
                    <a:pt x="6528738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804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9" name="Forme libre 43">
              <a:extLst>
                <a:ext uri="{FF2B5EF4-FFF2-40B4-BE49-F238E27FC236}">
                  <a16:creationId xmlns:a16="http://schemas.microsoft.com/office/drawing/2014/main" id="{3C10AF3D-A369-403F-BE00-A8D45B98A314}"/>
                </a:ext>
              </a:extLst>
            </p:cNvPr>
            <p:cNvSpPr/>
            <p:nvPr/>
          </p:nvSpPr>
          <p:spPr>
            <a:xfrm>
              <a:off x="10217583" y="902537"/>
              <a:ext cx="902682" cy="878243"/>
            </a:xfrm>
            <a:custGeom>
              <a:avLst/>
              <a:gdLst>
                <a:gd name="connsiteX0" fmla="*/ 0 w 597109"/>
                <a:gd name="connsiteY0" fmla="*/ 379902 h 580943"/>
                <a:gd name="connsiteX1" fmla="*/ 597109 w 597109"/>
                <a:gd name="connsiteY1" fmla="*/ 580944 h 580943"/>
                <a:gd name="connsiteX2" fmla="*/ 516949 w 597109"/>
                <a:gd name="connsiteY2" fmla="*/ 0 h 580943"/>
                <a:gd name="connsiteX3" fmla="*/ 0 w 597109"/>
                <a:gd name="connsiteY3" fmla="*/ 379902 h 58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109" h="580943">
                  <a:moveTo>
                    <a:pt x="0" y="379902"/>
                  </a:moveTo>
                  <a:lnTo>
                    <a:pt x="597109" y="580944"/>
                  </a:lnTo>
                  <a:lnTo>
                    <a:pt x="516949" y="0"/>
                  </a:lnTo>
                  <a:lnTo>
                    <a:pt x="0" y="379902"/>
                  </a:lnTo>
                  <a:close/>
                </a:path>
              </a:pathLst>
            </a:custGeom>
            <a:solidFill>
              <a:srgbClr val="BD9950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97495D8-373F-484C-B7B8-DFD04F5B6DEB}"/>
              </a:ext>
            </a:extLst>
          </p:cNvPr>
          <p:cNvSpPr txBox="1"/>
          <p:nvPr/>
        </p:nvSpPr>
        <p:spPr>
          <a:xfrm>
            <a:off x="247368" y="3388758"/>
            <a:ext cx="1969647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0A195C"/>
                </a:solidFill>
              </a:rPr>
              <a:t>Integrated Course booking system</a:t>
            </a:r>
            <a:r>
              <a:rPr lang="en-US" b="1" noProof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799B70-845E-4C95-B243-639D25A3A332}"/>
              </a:ext>
            </a:extLst>
          </p:cNvPr>
          <p:cNvSpPr txBox="1"/>
          <p:nvPr/>
        </p:nvSpPr>
        <p:spPr>
          <a:xfrm>
            <a:off x="9425047" y="4036502"/>
            <a:ext cx="2482604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b="1" noProof="1">
                <a:solidFill>
                  <a:srgbClr val="BD9950"/>
                </a:solidFill>
              </a:rPr>
              <a:t>Better User Experience</a:t>
            </a:r>
          </a:p>
        </p:txBody>
      </p:sp>
      <p:cxnSp>
        <p:nvCxnSpPr>
          <p:cNvPr id="70" name="Connecteur droit 3">
            <a:extLst>
              <a:ext uri="{FF2B5EF4-FFF2-40B4-BE49-F238E27FC236}">
                <a16:creationId xmlns:a16="http://schemas.microsoft.com/office/drawing/2014/main" id="{C96B42CD-AC9D-4AED-84D7-5FE765E96E8A}"/>
              </a:ext>
            </a:extLst>
          </p:cNvPr>
          <p:cNvCxnSpPr>
            <a:cxnSpLocks/>
          </p:cNvCxnSpPr>
          <p:nvPr/>
        </p:nvCxnSpPr>
        <p:spPr>
          <a:xfrm>
            <a:off x="4236263" y="5609419"/>
            <a:ext cx="0" cy="1094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6C606B1-83B6-4EA0-81FA-6009A8CC2A31}"/>
              </a:ext>
            </a:extLst>
          </p:cNvPr>
          <p:cNvSpPr txBox="1"/>
          <p:nvPr/>
        </p:nvSpPr>
        <p:spPr>
          <a:xfrm>
            <a:off x="4510727" y="5418575"/>
            <a:ext cx="248260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noProof="1">
                <a:solidFill>
                  <a:srgbClr val="BD9950"/>
                </a:solidFill>
              </a:rPr>
              <a:t>Automated Workflows/ Notifications/ Reminders</a:t>
            </a:r>
          </a:p>
        </p:txBody>
      </p:sp>
      <p:cxnSp>
        <p:nvCxnSpPr>
          <p:cNvPr id="74" name="Connecteur droit 3">
            <a:extLst>
              <a:ext uri="{FF2B5EF4-FFF2-40B4-BE49-F238E27FC236}">
                <a16:creationId xmlns:a16="http://schemas.microsoft.com/office/drawing/2014/main" id="{A0455A66-97AD-41E0-85A6-251271C7C4D5}"/>
              </a:ext>
            </a:extLst>
          </p:cNvPr>
          <p:cNvCxnSpPr>
            <a:cxnSpLocks/>
          </p:cNvCxnSpPr>
          <p:nvPr/>
        </p:nvCxnSpPr>
        <p:spPr>
          <a:xfrm>
            <a:off x="7894547" y="1535316"/>
            <a:ext cx="0" cy="1094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897C662-002C-47FE-B69A-3D0F0D593F89}"/>
              </a:ext>
            </a:extLst>
          </p:cNvPr>
          <p:cNvSpPr txBox="1"/>
          <p:nvPr/>
        </p:nvSpPr>
        <p:spPr>
          <a:xfrm>
            <a:off x="6371914" y="1097932"/>
            <a:ext cx="3045266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0A195C"/>
                </a:solidFill>
              </a:rPr>
              <a:t>Better reporting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714DC-1C66-4B47-A2D4-50CA0AE5E9C9}"/>
              </a:ext>
            </a:extLst>
          </p:cNvPr>
          <p:cNvSpPr txBox="1"/>
          <p:nvPr/>
        </p:nvSpPr>
        <p:spPr>
          <a:xfrm>
            <a:off x="5139814" y="2411982"/>
            <a:ext cx="183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Staff Historic course data</a:t>
            </a:r>
            <a:endParaRPr lang="en-ZA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Connecteur droit 3">
            <a:extLst>
              <a:ext uri="{FF2B5EF4-FFF2-40B4-BE49-F238E27FC236}">
                <a16:creationId xmlns:a16="http://schemas.microsoft.com/office/drawing/2014/main" id="{67C873DA-1093-4599-B73E-323251E6E07C}"/>
              </a:ext>
            </a:extLst>
          </p:cNvPr>
          <p:cNvCxnSpPr>
            <a:cxnSpLocks/>
          </p:cNvCxnSpPr>
          <p:nvPr/>
        </p:nvCxnSpPr>
        <p:spPr>
          <a:xfrm>
            <a:off x="5045381" y="2543570"/>
            <a:ext cx="0" cy="1094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10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The New Course Booking System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Key Improvements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Benefits to Back Offers-HR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F94122F9-64A5-4E62-87C9-2199D3FA8E2C}"/>
              </a:ext>
            </a:extLst>
          </p:cNvPr>
          <p:cNvSpPr/>
          <p:nvPr/>
        </p:nvSpPr>
        <p:spPr>
          <a:xfrm>
            <a:off x="616059" y="2895537"/>
            <a:ext cx="1550448" cy="158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extrusionOk="0">
                <a:moveTo>
                  <a:pt x="0" y="21600"/>
                </a:moveTo>
                <a:lnTo>
                  <a:pt x="12790" y="21600"/>
                </a:lnTo>
                <a:cubicBezTo>
                  <a:pt x="13900" y="21600"/>
                  <a:pt x="14944" y="21098"/>
                  <a:pt x="15531" y="20260"/>
                </a:cubicBezTo>
                <a:lnTo>
                  <a:pt x="21013" y="12112"/>
                </a:lnTo>
                <a:cubicBezTo>
                  <a:pt x="21600" y="11274"/>
                  <a:pt x="21600" y="10270"/>
                  <a:pt x="21013" y="9433"/>
                </a:cubicBezTo>
                <a:lnTo>
                  <a:pt x="15466" y="1340"/>
                </a:lnTo>
                <a:cubicBezTo>
                  <a:pt x="14879" y="502"/>
                  <a:pt x="13834" y="0"/>
                  <a:pt x="12725" y="0"/>
                </a:cubicBezTo>
                <a:lnTo>
                  <a:pt x="0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821DE28B-6812-49DE-8A4C-1FA4E82C2C08}"/>
              </a:ext>
            </a:extLst>
          </p:cNvPr>
          <p:cNvSpPr/>
          <p:nvPr/>
        </p:nvSpPr>
        <p:spPr>
          <a:xfrm>
            <a:off x="2683007" y="2895534"/>
            <a:ext cx="1774570" cy="1588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extrusionOk="0">
                <a:moveTo>
                  <a:pt x="14831" y="0"/>
                </a:moveTo>
                <a:lnTo>
                  <a:pt x="6547" y="0"/>
                </a:lnTo>
                <a:cubicBezTo>
                  <a:pt x="5708" y="0"/>
                  <a:pt x="4919" y="501"/>
                  <a:pt x="4475" y="1336"/>
                </a:cubicBezTo>
                <a:lnTo>
                  <a:pt x="333" y="9464"/>
                </a:lnTo>
                <a:cubicBezTo>
                  <a:pt x="-111" y="10299"/>
                  <a:pt x="-111" y="11301"/>
                  <a:pt x="333" y="12136"/>
                </a:cubicBezTo>
                <a:lnTo>
                  <a:pt x="4475" y="20264"/>
                </a:lnTo>
                <a:cubicBezTo>
                  <a:pt x="4919" y="21099"/>
                  <a:pt x="5708" y="21600"/>
                  <a:pt x="6547" y="21600"/>
                </a:cubicBezTo>
                <a:lnTo>
                  <a:pt x="14831" y="21600"/>
                </a:lnTo>
                <a:cubicBezTo>
                  <a:pt x="15670" y="21600"/>
                  <a:pt x="16459" y="21099"/>
                  <a:pt x="16903" y="20264"/>
                </a:cubicBezTo>
                <a:lnTo>
                  <a:pt x="21045" y="12136"/>
                </a:lnTo>
                <a:cubicBezTo>
                  <a:pt x="21489" y="11301"/>
                  <a:pt x="21489" y="10299"/>
                  <a:pt x="21045" y="9464"/>
                </a:cubicBezTo>
                <a:lnTo>
                  <a:pt x="16903" y="1336"/>
                </a:lnTo>
                <a:cubicBezTo>
                  <a:pt x="16459" y="501"/>
                  <a:pt x="15670" y="0"/>
                  <a:pt x="1483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10657682-EB61-4FC8-9EE4-5312F81BA406}"/>
              </a:ext>
            </a:extLst>
          </p:cNvPr>
          <p:cNvSpPr/>
          <p:nvPr/>
        </p:nvSpPr>
        <p:spPr>
          <a:xfrm>
            <a:off x="4995570" y="2895534"/>
            <a:ext cx="1774570" cy="1588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extrusionOk="0">
                <a:moveTo>
                  <a:pt x="14831" y="0"/>
                </a:moveTo>
                <a:lnTo>
                  <a:pt x="6547" y="0"/>
                </a:lnTo>
                <a:cubicBezTo>
                  <a:pt x="5708" y="0"/>
                  <a:pt x="4919" y="501"/>
                  <a:pt x="4475" y="1336"/>
                </a:cubicBezTo>
                <a:lnTo>
                  <a:pt x="333" y="9464"/>
                </a:lnTo>
                <a:cubicBezTo>
                  <a:pt x="-111" y="10299"/>
                  <a:pt x="-111" y="11301"/>
                  <a:pt x="333" y="12136"/>
                </a:cubicBezTo>
                <a:lnTo>
                  <a:pt x="4475" y="20264"/>
                </a:lnTo>
                <a:cubicBezTo>
                  <a:pt x="4919" y="21099"/>
                  <a:pt x="5708" y="21600"/>
                  <a:pt x="6547" y="21600"/>
                </a:cubicBezTo>
                <a:lnTo>
                  <a:pt x="14831" y="21600"/>
                </a:lnTo>
                <a:cubicBezTo>
                  <a:pt x="15670" y="21600"/>
                  <a:pt x="16459" y="21099"/>
                  <a:pt x="16903" y="20264"/>
                </a:cubicBezTo>
                <a:lnTo>
                  <a:pt x="21045" y="12136"/>
                </a:lnTo>
                <a:cubicBezTo>
                  <a:pt x="21489" y="11301"/>
                  <a:pt x="21489" y="10299"/>
                  <a:pt x="21045" y="9464"/>
                </a:cubicBezTo>
                <a:lnTo>
                  <a:pt x="16903" y="1336"/>
                </a:lnTo>
                <a:cubicBezTo>
                  <a:pt x="16459" y="501"/>
                  <a:pt x="15670" y="0"/>
                  <a:pt x="14831" y="0"/>
                </a:cubicBezTo>
                <a:close/>
              </a:path>
            </a:pathLst>
          </a:custGeom>
          <a:solidFill>
            <a:srgbClr val="0A195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BD88C885-6100-449D-AFD7-A0FBFA07E6A8}"/>
              </a:ext>
            </a:extLst>
          </p:cNvPr>
          <p:cNvSpPr/>
          <p:nvPr/>
        </p:nvSpPr>
        <p:spPr>
          <a:xfrm>
            <a:off x="7330239" y="2895534"/>
            <a:ext cx="1774570" cy="1588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extrusionOk="0">
                <a:moveTo>
                  <a:pt x="14831" y="0"/>
                </a:moveTo>
                <a:lnTo>
                  <a:pt x="6547" y="0"/>
                </a:lnTo>
                <a:cubicBezTo>
                  <a:pt x="5708" y="0"/>
                  <a:pt x="4919" y="501"/>
                  <a:pt x="4475" y="1336"/>
                </a:cubicBezTo>
                <a:lnTo>
                  <a:pt x="333" y="9464"/>
                </a:lnTo>
                <a:cubicBezTo>
                  <a:pt x="-111" y="10299"/>
                  <a:pt x="-111" y="11301"/>
                  <a:pt x="333" y="12136"/>
                </a:cubicBezTo>
                <a:lnTo>
                  <a:pt x="4475" y="20264"/>
                </a:lnTo>
                <a:cubicBezTo>
                  <a:pt x="4919" y="21099"/>
                  <a:pt x="5708" y="21600"/>
                  <a:pt x="6547" y="21600"/>
                </a:cubicBezTo>
                <a:lnTo>
                  <a:pt x="14831" y="21600"/>
                </a:lnTo>
                <a:cubicBezTo>
                  <a:pt x="15670" y="21600"/>
                  <a:pt x="16459" y="21099"/>
                  <a:pt x="16903" y="20264"/>
                </a:cubicBezTo>
                <a:lnTo>
                  <a:pt x="21045" y="12136"/>
                </a:lnTo>
                <a:cubicBezTo>
                  <a:pt x="21489" y="11301"/>
                  <a:pt x="21489" y="10299"/>
                  <a:pt x="21045" y="9464"/>
                </a:cubicBezTo>
                <a:lnTo>
                  <a:pt x="16903" y="1336"/>
                </a:lnTo>
                <a:cubicBezTo>
                  <a:pt x="16508" y="501"/>
                  <a:pt x="15719" y="0"/>
                  <a:pt x="14831" y="0"/>
                </a:cubicBezTo>
                <a:close/>
              </a:path>
            </a:pathLst>
          </a:custGeom>
          <a:solidFill>
            <a:srgbClr val="C9C9C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003B7C19-8C93-4F97-B42D-30454997CA57}"/>
              </a:ext>
            </a:extLst>
          </p:cNvPr>
          <p:cNvSpPr/>
          <p:nvPr/>
        </p:nvSpPr>
        <p:spPr>
          <a:xfrm>
            <a:off x="9662888" y="2895534"/>
            <a:ext cx="1514628" cy="1588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extrusionOk="0">
                <a:moveTo>
                  <a:pt x="21453" y="0"/>
                </a:moveTo>
                <a:lnTo>
                  <a:pt x="8663" y="0"/>
                </a:lnTo>
                <a:cubicBezTo>
                  <a:pt x="7553" y="0"/>
                  <a:pt x="6509" y="501"/>
                  <a:pt x="5922" y="1336"/>
                </a:cubicBezTo>
                <a:lnTo>
                  <a:pt x="440" y="9464"/>
                </a:lnTo>
                <a:cubicBezTo>
                  <a:pt x="-147" y="10299"/>
                  <a:pt x="-147" y="11301"/>
                  <a:pt x="440" y="12136"/>
                </a:cubicBezTo>
                <a:lnTo>
                  <a:pt x="5922" y="20264"/>
                </a:lnTo>
                <a:cubicBezTo>
                  <a:pt x="6509" y="21099"/>
                  <a:pt x="7553" y="21600"/>
                  <a:pt x="8663" y="21600"/>
                </a:cubicBezTo>
                <a:lnTo>
                  <a:pt x="21453" y="21600"/>
                </a:lnTo>
              </a:path>
            </a:pathLst>
          </a:custGeom>
          <a:solidFill>
            <a:srgbClr val="C9C9C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B05CF4D7-43CE-4A79-BC4E-B9E6399AD57D}"/>
              </a:ext>
            </a:extLst>
          </p:cNvPr>
          <p:cNvSpPr/>
          <p:nvPr/>
        </p:nvSpPr>
        <p:spPr>
          <a:xfrm>
            <a:off x="616059" y="2608983"/>
            <a:ext cx="10561457" cy="2132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4" y="21600"/>
                </a:moveTo>
                <a:lnTo>
                  <a:pt x="19465" y="21600"/>
                </a:lnTo>
                <a:cubicBezTo>
                  <a:pt x="19197" y="21600"/>
                  <a:pt x="18946" y="20895"/>
                  <a:pt x="18812" y="19734"/>
                </a:cubicBezTo>
                <a:lnTo>
                  <a:pt x="16803" y="2488"/>
                </a:lnTo>
                <a:cubicBezTo>
                  <a:pt x="16711" y="1741"/>
                  <a:pt x="16552" y="1244"/>
                  <a:pt x="16367" y="1244"/>
                </a:cubicBezTo>
                <a:lnTo>
                  <a:pt x="14718" y="1244"/>
                </a:lnTo>
                <a:cubicBezTo>
                  <a:pt x="14542" y="1244"/>
                  <a:pt x="14375" y="1700"/>
                  <a:pt x="14283" y="2488"/>
                </a:cubicBezTo>
                <a:lnTo>
                  <a:pt x="12273" y="19734"/>
                </a:lnTo>
                <a:cubicBezTo>
                  <a:pt x="12140" y="20895"/>
                  <a:pt x="11888" y="21600"/>
                  <a:pt x="11620" y="21600"/>
                </a:cubicBezTo>
                <a:lnTo>
                  <a:pt x="9971" y="21600"/>
                </a:lnTo>
                <a:cubicBezTo>
                  <a:pt x="9703" y="21600"/>
                  <a:pt x="9452" y="20895"/>
                  <a:pt x="9318" y="19734"/>
                </a:cubicBezTo>
                <a:lnTo>
                  <a:pt x="7309" y="2488"/>
                </a:lnTo>
                <a:cubicBezTo>
                  <a:pt x="7217" y="1741"/>
                  <a:pt x="7058" y="1244"/>
                  <a:pt x="6873" y="1244"/>
                </a:cubicBezTo>
                <a:lnTo>
                  <a:pt x="5233" y="1244"/>
                </a:lnTo>
                <a:cubicBezTo>
                  <a:pt x="5057" y="1244"/>
                  <a:pt x="4889" y="1700"/>
                  <a:pt x="4797" y="2488"/>
                </a:cubicBezTo>
                <a:lnTo>
                  <a:pt x="2788" y="19734"/>
                </a:lnTo>
                <a:cubicBezTo>
                  <a:pt x="2654" y="20895"/>
                  <a:pt x="2403" y="21600"/>
                  <a:pt x="2135" y="21600"/>
                </a:cubicBezTo>
                <a:lnTo>
                  <a:pt x="126" y="21600"/>
                </a:lnTo>
                <a:cubicBezTo>
                  <a:pt x="59" y="21600"/>
                  <a:pt x="0" y="21310"/>
                  <a:pt x="0" y="20978"/>
                </a:cubicBezTo>
                <a:cubicBezTo>
                  <a:pt x="0" y="20646"/>
                  <a:pt x="59" y="20356"/>
                  <a:pt x="126" y="20356"/>
                </a:cubicBezTo>
                <a:lnTo>
                  <a:pt x="2135" y="20356"/>
                </a:lnTo>
                <a:cubicBezTo>
                  <a:pt x="2311" y="20356"/>
                  <a:pt x="2478" y="19900"/>
                  <a:pt x="2570" y="19112"/>
                </a:cubicBezTo>
                <a:lnTo>
                  <a:pt x="4580" y="1866"/>
                </a:lnTo>
                <a:cubicBezTo>
                  <a:pt x="4713" y="705"/>
                  <a:pt x="4965" y="0"/>
                  <a:pt x="5233" y="0"/>
                </a:cubicBezTo>
                <a:lnTo>
                  <a:pt x="6882" y="0"/>
                </a:lnTo>
                <a:cubicBezTo>
                  <a:pt x="7150" y="0"/>
                  <a:pt x="7401" y="705"/>
                  <a:pt x="7535" y="1866"/>
                </a:cubicBezTo>
                <a:lnTo>
                  <a:pt x="9544" y="19112"/>
                </a:lnTo>
                <a:cubicBezTo>
                  <a:pt x="9636" y="19859"/>
                  <a:pt x="9795" y="20356"/>
                  <a:pt x="9980" y="20356"/>
                </a:cubicBezTo>
                <a:lnTo>
                  <a:pt x="11629" y="20356"/>
                </a:lnTo>
                <a:cubicBezTo>
                  <a:pt x="11805" y="20356"/>
                  <a:pt x="11972" y="19900"/>
                  <a:pt x="12064" y="19112"/>
                </a:cubicBezTo>
                <a:lnTo>
                  <a:pt x="14073" y="1866"/>
                </a:lnTo>
                <a:cubicBezTo>
                  <a:pt x="14207" y="705"/>
                  <a:pt x="14459" y="0"/>
                  <a:pt x="14727" y="0"/>
                </a:cubicBezTo>
                <a:lnTo>
                  <a:pt x="16367" y="0"/>
                </a:lnTo>
                <a:cubicBezTo>
                  <a:pt x="16635" y="0"/>
                  <a:pt x="16887" y="705"/>
                  <a:pt x="17020" y="1866"/>
                </a:cubicBezTo>
                <a:lnTo>
                  <a:pt x="19030" y="19112"/>
                </a:lnTo>
                <a:cubicBezTo>
                  <a:pt x="19122" y="19859"/>
                  <a:pt x="19281" y="20356"/>
                  <a:pt x="19465" y="20356"/>
                </a:cubicBezTo>
                <a:lnTo>
                  <a:pt x="21474" y="20356"/>
                </a:lnTo>
                <a:cubicBezTo>
                  <a:pt x="21541" y="20356"/>
                  <a:pt x="21600" y="20646"/>
                  <a:pt x="21600" y="20978"/>
                </a:cubicBezTo>
                <a:cubicBezTo>
                  <a:pt x="21600" y="21310"/>
                  <a:pt x="21541" y="21600"/>
                  <a:pt x="21474" y="216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2A227A54-CF9C-46B9-A788-1BC85A9A87DA}"/>
              </a:ext>
            </a:extLst>
          </p:cNvPr>
          <p:cNvSpPr/>
          <p:nvPr/>
        </p:nvSpPr>
        <p:spPr>
          <a:xfrm>
            <a:off x="616059" y="2527111"/>
            <a:ext cx="10561457" cy="2296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4" y="770"/>
                </a:moveTo>
                <a:lnTo>
                  <a:pt x="20570" y="770"/>
                </a:lnTo>
                <a:cubicBezTo>
                  <a:pt x="20520" y="308"/>
                  <a:pt x="20420" y="0"/>
                  <a:pt x="20311" y="0"/>
                </a:cubicBezTo>
                <a:cubicBezTo>
                  <a:pt x="20202" y="0"/>
                  <a:pt x="20093" y="308"/>
                  <a:pt x="20051" y="770"/>
                </a:cubicBezTo>
                <a:lnTo>
                  <a:pt x="19473" y="770"/>
                </a:lnTo>
                <a:cubicBezTo>
                  <a:pt x="19206" y="770"/>
                  <a:pt x="18954" y="1425"/>
                  <a:pt x="18820" y="2503"/>
                </a:cubicBezTo>
                <a:lnTo>
                  <a:pt x="16811" y="18520"/>
                </a:lnTo>
                <a:cubicBezTo>
                  <a:pt x="16719" y="19213"/>
                  <a:pt x="16560" y="19675"/>
                  <a:pt x="16376" y="19675"/>
                </a:cubicBezTo>
                <a:lnTo>
                  <a:pt x="15823" y="19675"/>
                </a:lnTo>
                <a:cubicBezTo>
                  <a:pt x="15773" y="19213"/>
                  <a:pt x="15673" y="18905"/>
                  <a:pt x="15564" y="18905"/>
                </a:cubicBezTo>
                <a:cubicBezTo>
                  <a:pt x="15455" y="18905"/>
                  <a:pt x="15346" y="19213"/>
                  <a:pt x="15304" y="19675"/>
                </a:cubicBezTo>
                <a:lnTo>
                  <a:pt x="14735" y="19675"/>
                </a:lnTo>
                <a:cubicBezTo>
                  <a:pt x="14559" y="19675"/>
                  <a:pt x="14392" y="19251"/>
                  <a:pt x="14300" y="18520"/>
                </a:cubicBezTo>
                <a:lnTo>
                  <a:pt x="12290" y="2503"/>
                </a:lnTo>
                <a:cubicBezTo>
                  <a:pt x="12156" y="1425"/>
                  <a:pt x="11905" y="770"/>
                  <a:pt x="11637" y="770"/>
                </a:cubicBezTo>
                <a:lnTo>
                  <a:pt x="11076" y="770"/>
                </a:lnTo>
                <a:cubicBezTo>
                  <a:pt x="11026" y="308"/>
                  <a:pt x="10926" y="0"/>
                  <a:pt x="10817" y="0"/>
                </a:cubicBezTo>
                <a:cubicBezTo>
                  <a:pt x="10708" y="0"/>
                  <a:pt x="10599" y="308"/>
                  <a:pt x="10557" y="770"/>
                </a:cubicBezTo>
                <a:lnTo>
                  <a:pt x="9996" y="770"/>
                </a:lnTo>
                <a:cubicBezTo>
                  <a:pt x="9728" y="770"/>
                  <a:pt x="9477" y="1425"/>
                  <a:pt x="9343" y="2503"/>
                </a:cubicBezTo>
                <a:lnTo>
                  <a:pt x="7334" y="18520"/>
                </a:lnTo>
                <a:cubicBezTo>
                  <a:pt x="7242" y="19213"/>
                  <a:pt x="7083" y="19675"/>
                  <a:pt x="6899" y="19675"/>
                </a:cubicBezTo>
                <a:lnTo>
                  <a:pt x="6329" y="19675"/>
                </a:lnTo>
                <a:cubicBezTo>
                  <a:pt x="6279" y="19213"/>
                  <a:pt x="6179" y="18905"/>
                  <a:pt x="6070" y="18905"/>
                </a:cubicBezTo>
                <a:cubicBezTo>
                  <a:pt x="5961" y="18905"/>
                  <a:pt x="5852" y="19213"/>
                  <a:pt x="5810" y="19675"/>
                </a:cubicBezTo>
                <a:lnTo>
                  <a:pt x="5233" y="19675"/>
                </a:lnTo>
                <a:cubicBezTo>
                  <a:pt x="5057" y="19675"/>
                  <a:pt x="4889" y="19251"/>
                  <a:pt x="4797" y="18520"/>
                </a:cubicBezTo>
                <a:lnTo>
                  <a:pt x="2788" y="2503"/>
                </a:lnTo>
                <a:cubicBezTo>
                  <a:pt x="2654" y="1425"/>
                  <a:pt x="2403" y="770"/>
                  <a:pt x="2135" y="770"/>
                </a:cubicBezTo>
                <a:lnTo>
                  <a:pt x="1465" y="770"/>
                </a:lnTo>
                <a:cubicBezTo>
                  <a:pt x="1415" y="308"/>
                  <a:pt x="1314" y="0"/>
                  <a:pt x="1206" y="0"/>
                </a:cubicBezTo>
                <a:cubicBezTo>
                  <a:pt x="1097" y="0"/>
                  <a:pt x="988" y="308"/>
                  <a:pt x="946" y="770"/>
                </a:cubicBezTo>
                <a:lnTo>
                  <a:pt x="126" y="770"/>
                </a:lnTo>
                <a:cubicBezTo>
                  <a:pt x="59" y="770"/>
                  <a:pt x="0" y="1040"/>
                  <a:pt x="0" y="1348"/>
                </a:cubicBezTo>
                <a:cubicBezTo>
                  <a:pt x="0" y="1656"/>
                  <a:pt x="59" y="1925"/>
                  <a:pt x="126" y="1925"/>
                </a:cubicBezTo>
                <a:lnTo>
                  <a:pt x="938" y="1925"/>
                </a:lnTo>
                <a:cubicBezTo>
                  <a:pt x="988" y="2387"/>
                  <a:pt x="1088" y="2695"/>
                  <a:pt x="1197" y="2695"/>
                </a:cubicBezTo>
                <a:cubicBezTo>
                  <a:pt x="1306" y="2695"/>
                  <a:pt x="1415" y="2387"/>
                  <a:pt x="1457" y="1925"/>
                </a:cubicBezTo>
                <a:lnTo>
                  <a:pt x="2127" y="1925"/>
                </a:lnTo>
                <a:cubicBezTo>
                  <a:pt x="2302" y="1925"/>
                  <a:pt x="2470" y="2349"/>
                  <a:pt x="2562" y="3080"/>
                </a:cubicBezTo>
                <a:lnTo>
                  <a:pt x="4571" y="19097"/>
                </a:lnTo>
                <a:cubicBezTo>
                  <a:pt x="4705" y="20175"/>
                  <a:pt x="4956" y="20830"/>
                  <a:pt x="5224" y="20830"/>
                </a:cubicBezTo>
                <a:lnTo>
                  <a:pt x="5777" y="20830"/>
                </a:lnTo>
                <a:cubicBezTo>
                  <a:pt x="5827" y="21292"/>
                  <a:pt x="5927" y="21600"/>
                  <a:pt x="6036" y="21600"/>
                </a:cubicBezTo>
                <a:cubicBezTo>
                  <a:pt x="6145" y="21600"/>
                  <a:pt x="6254" y="21292"/>
                  <a:pt x="6296" y="20830"/>
                </a:cubicBezTo>
                <a:lnTo>
                  <a:pt x="6865" y="20830"/>
                </a:lnTo>
                <a:cubicBezTo>
                  <a:pt x="7133" y="20830"/>
                  <a:pt x="7384" y="20175"/>
                  <a:pt x="7518" y="19097"/>
                </a:cubicBezTo>
                <a:lnTo>
                  <a:pt x="9527" y="3080"/>
                </a:lnTo>
                <a:cubicBezTo>
                  <a:pt x="9620" y="2387"/>
                  <a:pt x="9779" y="1925"/>
                  <a:pt x="9963" y="1925"/>
                </a:cubicBezTo>
                <a:lnTo>
                  <a:pt x="10524" y="1925"/>
                </a:lnTo>
                <a:cubicBezTo>
                  <a:pt x="10574" y="2387"/>
                  <a:pt x="10674" y="2695"/>
                  <a:pt x="10783" y="2695"/>
                </a:cubicBezTo>
                <a:cubicBezTo>
                  <a:pt x="10892" y="2695"/>
                  <a:pt x="11001" y="2387"/>
                  <a:pt x="11043" y="1925"/>
                </a:cubicBezTo>
                <a:lnTo>
                  <a:pt x="11604" y="1925"/>
                </a:lnTo>
                <a:cubicBezTo>
                  <a:pt x="11780" y="1925"/>
                  <a:pt x="11947" y="2349"/>
                  <a:pt x="12039" y="3080"/>
                </a:cubicBezTo>
                <a:lnTo>
                  <a:pt x="14048" y="19097"/>
                </a:lnTo>
                <a:cubicBezTo>
                  <a:pt x="14182" y="20175"/>
                  <a:pt x="14433" y="20830"/>
                  <a:pt x="14701" y="20830"/>
                </a:cubicBezTo>
                <a:lnTo>
                  <a:pt x="15271" y="20830"/>
                </a:lnTo>
                <a:cubicBezTo>
                  <a:pt x="15321" y="21292"/>
                  <a:pt x="15421" y="21600"/>
                  <a:pt x="15530" y="21600"/>
                </a:cubicBezTo>
                <a:cubicBezTo>
                  <a:pt x="15639" y="21600"/>
                  <a:pt x="15748" y="21292"/>
                  <a:pt x="15790" y="20830"/>
                </a:cubicBezTo>
                <a:lnTo>
                  <a:pt x="16342" y="20830"/>
                </a:lnTo>
                <a:cubicBezTo>
                  <a:pt x="16610" y="20830"/>
                  <a:pt x="16861" y="20175"/>
                  <a:pt x="16995" y="19097"/>
                </a:cubicBezTo>
                <a:lnTo>
                  <a:pt x="19005" y="3080"/>
                </a:lnTo>
                <a:cubicBezTo>
                  <a:pt x="19097" y="2387"/>
                  <a:pt x="19256" y="1925"/>
                  <a:pt x="19440" y="1925"/>
                </a:cubicBezTo>
                <a:lnTo>
                  <a:pt x="20018" y="1925"/>
                </a:lnTo>
                <a:cubicBezTo>
                  <a:pt x="20068" y="2387"/>
                  <a:pt x="20168" y="2695"/>
                  <a:pt x="20277" y="2695"/>
                </a:cubicBezTo>
                <a:cubicBezTo>
                  <a:pt x="20386" y="2695"/>
                  <a:pt x="20495" y="2387"/>
                  <a:pt x="20537" y="1925"/>
                </a:cubicBezTo>
                <a:lnTo>
                  <a:pt x="21474" y="1925"/>
                </a:lnTo>
                <a:cubicBezTo>
                  <a:pt x="21541" y="1925"/>
                  <a:pt x="21600" y="1656"/>
                  <a:pt x="21600" y="1348"/>
                </a:cubicBezTo>
                <a:cubicBezTo>
                  <a:pt x="21600" y="1040"/>
                  <a:pt x="21541" y="770"/>
                  <a:pt x="21474" y="77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FCBA73-AC36-4C23-840C-DD8CEF28234B}"/>
              </a:ext>
            </a:extLst>
          </p:cNvPr>
          <p:cNvSpPr txBox="1"/>
          <p:nvPr/>
        </p:nvSpPr>
        <p:spPr>
          <a:xfrm>
            <a:off x="5241073" y="3128769"/>
            <a:ext cx="122152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2F2F2"/>
                </a:solidFill>
              </a:rPr>
              <a:t>Reduced admin work for Back Office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954428-07E0-4370-B7C6-16E82BD0CF4D}"/>
              </a:ext>
            </a:extLst>
          </p:cNvPr>
          <p:cNvSpPr txBox="1"/>
          <p:nvPr/>
        </p:nvSpPr>
        <p:spPr>
          <a:xfrm>
            <a:off x="10058400" y="3278294"/>
            <a:ext cx="10515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A195C"/>
                </a:solidFill>
              </a:rPr>
              <a:t>Improved training planning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8284A5-003A-4A37-A0FC-EB7AC4432981}"/>
              </a:ext>
            </a:extLst>
          </p:cNvPr>
          <p:cNvSpPr txBox="1"/>
          <p:nvPr/>
        </p:nvSpPr>
        <p:spPr>
          <a:xfrm>
            <a:off x="681472" y="3307786"/>
            <a:ext cx="13199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A195C"/>
                </a:solidFill>
              </a:rPr>
              <a:t>Easier course registration for staff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F6B349-FA24-4DE4-BE01-DF4F067875EE}"/>
              </a:ext>
            </a:extLst>
          </p:cNvPr>
          <p:cNvSpPr txBox="1"/>
          <p:nvPr/>
        </p:nvSpPr>
        <p:spPr>
          <a:xfrm>
            <a:off x="2790677" y="3498101"/>
            <a:ext cx="157556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A195C"/>
                </a:solidFill>
              </a:rPr>
              <a:t>Faster approvals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319D3D-10B1-455D-89DE-42A3813E4C7F}"/>
              </a:ext>
            </a:extLst>
          </p:cNvPr>
          <p:cNvSpPr txBox="1"/>
          <p:nvPr/>
        </p:nvSpPr>
        <p:spPr>
          <a:xfrm>
            <a:off x="7585139" y="3149347"/>
            <a:ext cx="133351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A195C"/>
                </a:solidFill>
              </a:rPr>
              <a:t>Better training data and reporting</a:t>
            </a:r>
          </a:p>
        </p:txBody>
      </p:sp>
    </p:spTree>
    <p:extLst>
      <p:ext uri="{BB962C8B-B14F-4D97-AF65-F5344CB8AC3E}">
        <p14:creationId xmlns:p14="http://schemas.microsoft.com/office/powerpoint/2010/main" val="401791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The New Course Booking System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Key Improvements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Benefits to Back Offers-HR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Future Enhancements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0DD44C-485D-430B-B004-F18DF6889D47}"/>
              </a:ext>
            </a:extLst>
          </p:cNvPr>
          <p:cNvGrpSpPr/>
          <p:nvPr/>
        </p:nvGrpSpPr>
        <p:grpSpPr>
          <a:xfrm>
            <a:off x="861156" y="1273088"/>
            <a:ext cx="9180889" cy="5021772"/>
            <a:chOff x="0" y="902537"/>
            <a:chExt cx="9180889" cy="502177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DCAD28A-C019-4ADD-A6D4-DDD1CDC0C345}"/>
                </a:ext>
              </a:extLst>
            </p:cNvPr>
            <p:cNvSpPr/>
            <p:nvPr/>
          </p:nvSpPr>
          <p:spPr>
            <a:xfrm>
              <a:off x="0" y="1197781"/>
              <a:ext cx="9180889" cy="4726528"/>
            </a:xfrm>
            <a:custGeom>
              <a:avLst/>
              <a:gdLst>
                <a:gd name="connsiteX0" fmla="*/ 1365627 w 1510577"/>
                <a:gd name="connsiteY0" fmla="*/ 215604 h 777679"/>
                <a:gd name="connsiteX1" fmla="*/ 1385984 w 1510577"/>
                <a:gd name="connsiteY1" fmla="*/ 285526 h 777679"/>
                <a:gd name="connsiteX2" fmla="*/ 1256485 w 1510577"/>
                <a:gd name="connsiteY2" fmla="*/ 323308 h 777679"/>
                <a:gd name="connsiteX3" fmla="*/ 1145135 w 1510577"/>
                <a:gd name="connsiteY3" fmla="*/ 526696 h 777679"/>
                <a:gd name="connsiteX4" fmla="*/ 1161568 w 1510577"/>
                <a:gd name="connsiteY4" fmla="*/ 583370 h 777679"/>
                <a:gd name="connsiteX5" fmla="*/ 1106874 w 1510577"/>
                <a:gd name="connsiteY5" fmla="*/ 683224 h 777679"/>
                <a:gd name="connsiteX6" fmla="*/ 1007052 w 1510577"/>
                <a:gd name="connsiteY6" fmla="*/ 628513 h 777679"/>
                <a:gd name="connsiteX7" fmla="*/ 857932 w 1510577"/>
                <a:gd name="connsiteY7" fmla="*/ 117958 h 777679"/>
                <a:gd name="connsiteX8" fmla="*/ 654608 w 1510577"/>
                <a:gd name="connsiteY8" fmla="*/ 6573 h 777679"/>
                <a:gd name="connsiteX9" fmla="*/ 543259 w 1510577"/>
                <a:gd name="connsiteY9" fmla="*/ 209961 h 777679"/>
                <a:gd name="connsiteX10" fmla="*/ 653873 w 1510577"/>
                <a:gd name="connsiteY10" fmla="*/ 588522 h 777679"/>
                <a:gd name="connsiteX11" fmla="*/ 599179 w 1510577"/>
                <a:gd name="connsiteY11" fmla="*/ 688376 h 777679"/>
                <a:gd name="connsiteX12" fmla="*/ 499356 w 1510577"/>
                <a:gd name="connsiteY12" fmla="*/ 633665 h 777679"/>
                <a:gd name="connsiteX13" fmla="*/ 452756 w 1510577"/>
                <a:gd name="connsiteY13" fmla="*/ 474439 h 777679"/>
                <a:gd name="connsiteX14" fmla="*/ 249433 w 1510577"/>
                <a:gd name="connsiteY14" fmla="*/ 363054 h 777679"/>
                <a:gd name="connsiteX15" fmla="*/ 138083 w 1510577"/>
                <a:gd name="connsiteY15" fmla="*/ 566441 h 777679"/>
                <a:gd name="connsiteX16" fmla="*/ 83390 w 1510577"/>
                <a:gd name="connsiteY16" fmla="*/ 666295 h 777679"/>
                <a:gd name="connsiteX17" fmla="*/ 0 w 1510577"/>
                <a:gd name="connsiteY17" fmla="*/ 690829 h 777679"/>
                <a:gd name="connsiteX18" fmla="*/ 0 w 1510577"/>
                <a:gd name="connsiteY18" fmla="*/ 777680 h 777679"/>
                <a:gd name="connsiteX19" fmla="*/ 106690 w 1510577"/>
                <a:gd name="connsiteY19" fmla="*/ 746522 h 777679"/>
                <a:gd name="connsiteX20" fmla="*/ 218039 w 1510577"/>
                <a:gd name="connsiteY20" fmla="*/ 543134 h 777679"/>
                <a:gd name="connsiteX21" fmla="*/ 272733 w 1510577"/>
                <a:gd name="connsiteY21" fmla="*/ 443280 h 777679"/>
                <a:gd name="connsiteX22" fmla="*/ 372555 w 1510577"/>
                <a:gd name="connsiteY22" fmla="*/ 497991 h 777679"/>
                <a:gd name="connsiteX23" fmla="*/ 419155 w 1510577"/>
                <a:gd name="connsiteY23" fmla="*/ 657218 h 777679"/>
                <a:gd name="connsiteX24" fmla="*/ 622479 w 1510577"/>
                <a:gd name="connsiteY24" fmla="*/ 768602 h 777679"/>
                <a:gd name="connsiteX25" fmla="*/ 733828 w 1510577"/>
                <a:gd name="connsiteY25" fmla="*/ 565215 h 777679"/>
                <a:gd name="connsiteX26" fmla="*/ 623215 w 1510577"/>
                <a:gd name="connsiteY26" fmla="*/ 186654 h 777679"/>
                <a:gd name="connsiteX27" fmla="*/ 677908 w 1510577"/>
                <a:gd name="connsiteY27" fmla="*/ 86800 h 777679"/>
                <a:gd name="connsiteX28" fmla="*/ 777731 w 1510577"/>
                <a:gd name="connsiteY28" fmla="*/ 141511 h 777679"/>
                <a:gd name="connsiteX29" fmla="*/ 926851 w 1510577"/>
                <a:gd name="connsiteY29" fmla="*/ 652065 h 777679"/>
                <a:gd name="connsiteX30" fmla="*/ 1130174 w 1510577"/>
                <a:gd name="connsiteY30" fmla="*/ 763450 h 777679"/>
                <a:gd name="connsiteX31" fmla="*/ 1241524 w 1510577"/>
                <a:gd name="connsiteY31" fmla="*/ 560062 h 777679"/>
                <a:gd name="connsiteX32" fmla="*/ 1225091 w 1510577"/>
                <a:gd name="connsiteY32" fmla="*/ 503389 h 777679"/>
                <a:gd name="connsiteX33" fmla="*/ 1279785 w 1510577"/>
                <a:gd name="connsiteY33" fmla="*/ 403535 h 777679"/>
                <a:gd name="connsiteX34" fmla="*/ 1409284 w 1510577"/>
                <a:gd name="connsiteY34" fmla="*/ 365753 h 777679"/>
                <a:gd name="connsiteX35" fmla="*/ 1431113 w 1510577"/>
                <a:gd name="connsiteY35" fmla="*/ 440091 h 777679"/>
                <a:gd name="connsiteX36" fmla="*/ 1510578 w 1510577"/>
                <a:gd name="connsiteY36" fmla="*/ 295094 h 777679"/>
                <a:gd name="connsiteX37" fmla="*/ 1365627 w 1510577"/>
                <a:gd name="connsiteY37" fmla="*/ 215604 h 7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10577" h="777679">
                  <a:moveTo>
                    <a:pt x="1365627" y="215604"/>
                  </a:moveTo>
                  <a:lnTo>
                    <a:pt x="1385984" y="285526"/>
                  </a:lnTo>
                  <a:lnTo>
                    <a:pt x="1256485" y="323308"/>
                  </a:lnTo>
                  <a:cubicBezTo>
                    <a:pt x="1169662" y="348579"/>
                    <a:pt x="1119873" y="439845"/>
                    <a:pt x="1145135" y="526696"/>
                  </a:cubicBezTo>
                  <a:lnTo>
                    <a:pt x="1161568" y="583370"/>
                  </a:lnTo>
                  <a:cubicBezTo>
                    <a:pt x="1174076" y="626059"/>
                    <a:pt x="1149550" y="670957"/>
                    <a:pt x="1106874" y="683224"/>
                  </a:cubicBezTo>
                  <a:cubicBezTo>
                    <a:pt x="1064198" y="695736"/>
                    <a:pt x="1019315" y="671202"/>
                    <a:pt x="1007052" y="628513"/>
                  </a:cubicBezTo>
                  <a:lnTo>
                    <a:pt x="857932" y="117958"/>
                  </a:lnTo>
                  <a:cubicBezTo>
                    <a:pt x="832670" y="31108"/>
                    <a:pt x="741432" y="-18697"/>
                    <a:pt x="654608" y="6573"/>
                  </a:cubicBezTo>
                  <a:cubicBezTo>
                    <a:pt x="567785" y="31844"/>
                    <a:pt x="517996" y="123110"/>
                    <a:pt x="543259" y="209961"/>
                  </a:cubicBezTo>
                  <a:lnTo>
                    <a:pt x="653873" y="588522"/>
                  </a:lnTo>
                  <a:cubicBezTo>
                    <a:pt x="666381" y="631211"/>
                    <a:pt x="641855" y="676109"/>
                    <a:pt x="599179" y="688376"/>
                  </a:cubicBezTo>
                  <a:cubicBezTo>
                    <a:pt x="556503" y="700888"/>
                    <a:pt x="511620" y="676354"/>
                    <a:pt x="499356" y="633665"/>
                  </a:cubicBezTo>
                  <a:lnTo>
                    <a:pt x="452756" y="474439"/>
                  </a:lnTo>
                  <a:cubicBezTo>
                    <a:pt x="427494" y="387588"/>
                    <a:pt x="336256" y="337784"/>
                    <a:pt x="249433" y="363054"/>
                  </a:cubicBezTo>
                  <a:cubicBezTo>
                    <a:pt x="162610" y="388324"/>
                    <a:pt x="112821" y="479591"/>
                    <a:pt x="138083" y="566441"/>
                  </a:cubicBezTo>
                  <a:cubicBezTo>
                    <a:pt x="150592" y="609131"/>
                    <a:pt x="126065" y="654028"/>
                    <a:pt x="83390" y="666295"/>
                  </a:cubicBezTo>
                  <a:lnTo>
                    <a:pt x="0" y="690829"/>
                  </a:lnTo>
                  <a:lnTo>
                    <a:pt x="0" y="777680"/>
                  </a:lnTo>
                  <a:lnTo>
                    <a:pt x="106690" y="746522"/>
                  </a:lnTo>
                  <a:cubicBezTo>
                    <a:pt x="193513" y="721251"/>
                    <a:pt x="243301" y="629985"/>
                    <a:pt x="218039" y="543134"/>
                  </a:cubicBezTo>
                  <a:cubicBezTo>
                    <a:pt x="205531" y="500445"/>
                    <a:pt x="230057" y="455547"/>
                    <a:pt x="272733" y="443280"/>
                  </a:cubicBezTo>
                  <a:cubicBezTo>
                    <a:pt x="315409" y="431013"/>
                    <a:pt x="360292" y="455302"/>
                    <a:pt x="372555" y="497991"/>
                  </a:cubicBezTo>
                  <a:lnTo>
                    <a:pt x="419155" y="657218"/>
                  </a:lnTo>
                  <a:cubicBezTo>
                    <a:pt x="444417" y="744068"/>
                    <a:pt x="535655" y="793872"/>
                    <a:pt x="622479" y="768602"/>
                  </a:cubicBezTo>
                  <a:cubicBezTo>
                    <a:pt x="709302" y="743332"/>
                    <a:pt x="759091" y="652065"/>
                    <a:pt x="733828" y="565215"/>
                  </a:cubicBezTo>
                  <a:lnTo>
                    <a:pt x="623215" y="186654"/>
                  </a:lnTo>
                  <a:cubicBezTo>
                    <a:pt x="610706" y="143964"/>
                    <a:pt x="635232" y="99067"/>
                    <a:pt x="677908" y="86800"/>
                  </a:cubicBezTo>
                  <a:cubicBezTo>
                    <a:pt x="720584" y="74287"/>
                    <a:pt x="765467" y="98822"/>
                    <a:pt x="777731" y="141511"/>
                  </a:cubicBezTo>
                  <a:lnTo>
                    <a:pt x="926851" y="652065"/>
                  </a:lnTo>
                  <a:cubicBezTo>
                    <a:pt x="952113" y="738916"/>
                    <a:pt x="1043351" y="788720"/>
                    <a:pt x="1130174" y="763450"/>
                  </a:cubicBezTo>
                  <a:cubicBezTo>
                    <a:pt x="1216998" y="738180"/>
                    <a:pt x="1266786" y="646913"/>
                    <a:pt x="1241524" y="560062"/>
                  </a:cubicBezTo>
                  <a:lnTo>
                    <a:pt x="1225091" y="503389"/>
                  </a:lnTo>
                  <a:cubicBezTo>
                    <a:pt x="1212583" y="460699"/>
                    <a:pt x="1237109" y="415802"/>
                    <a:pt x="1279785" y="403535"/>
                  </a:cubicBezTo>
                  <a:lnTo>
                    <a:pt x="1409284" y="365753"/>
                  </a:lnTo>
                  <a:lnTo>
                    <a:pt x="1431113" y="440091"/>
                  </a:lnTo>
                  <a:lnTo>
                    <a:pt x="1510578" y="295094"/>
                  </a:lnTo>
                  <a:lnTo>
                    <a:pt x="1365627" y="21560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C064BD5-E260-4E5E-83F2-389AE6453DFB}"/>
                </a:ext>
              </a:extLst>
            </p:cNvPr>
            <p:cNvSpPr/>
            <p:nvPr/>
          </p:nvSpPr>
          <p:spPr>
            <a:xfrm>
              <a:off x="0" y="902537"/>
              <a:ext cx="9180889" cy="4725039"/>
            </a:xfrm>
            <a:custGeom>
              <a:avLst/>
              <a:gdLst>
                <a:gd name="connsiteX0" fmla="*/ 1365627 w 1510577"/>
                <a:gd name="connsiteY0" fmla="*/ 215604 h 777434"/>
                <a:gd name="connsiteX1" fmla="*/ 1385984 w 1510577"/>
                <a:gd name="connsiteY1" fmla="*/ 285526 h 777434"/>
                <a:gd name="connsiteX2" fmla="*/ 1256485 w 1510577"/>
                <a:gd name="connsiteY2" fmla="*/ 323308 h 777434"/>
                <a:gd name="connsiteX3" fmla="*/ 1145135 w 1510577"/>
                <a:gd name="connsiteY3" fmla="*/ 526696 h 777434"/>
                <a:gd name="connsiteX4" fmla="*/ 1161568 w 1510577"/>
                <a:gd name="connsiteY4" fmla="*/ 583370 h 777434"/>
                <a:gd name="connsiteX5" fmla="*/ 1106874 w 1510577"/>
                <a:gd name="connsiteY5" fmla="*/ 683224 h 777434"/>
                <a:gd name="connsiteX6" fmla="*/ 1007052 w 1510577"/>
                <a:gd name="connsiteY6" fmla="*/ 628513 h 777434"/>
                <a:gd name="connsiteX7" fmla="*/ 857932 w 1510577"/>
                <a:gd name="connsiteY7" fmla="*/ 117958 h 777434"/>
                <a:gd name="connsiteX8" fmla="*/ 654608 w 1510577"/>
                <a:gd name="connsiteY8" fmla="*/ 6573 h 777434"/>
                <a:gd name="connsiteX9" fmla="*/ 543259 w 1510577"/>
                <a:gd name="connsiteY9" fmla="*/ 209961 h 777434"/>
                <a:gd name="connsiteX10" fmla="*/ 653873 w 1510577"/>
                <a:gd name="connsiteY10" fmla="*/ 588522 h 777434"/>
                <a:gd name="connsiteX11" fmla="*/ 599179 w 1510577"/>
                <a:gd name="connsiteY11" fmla="*/ 688376 h 777434"/>
                <a:gd name="connsiteX12" fmla="*/ 499356 w 1510577"/>
                <a:gd name="connsiteY12" fmla="*/ 633665 h 777434"/>
                <a:gd name="connsiteX13" fmla="*/ 452756 w 1510577"/>
                <a:gd name="connsiteY13" fmla="*/ 474439 h 777434"/>
                <a:gd name="connsiteX14" fmla="*/ 249433 w 1510577"/>
                <a:gd name="connsiteY14" fmla="*/ 363054 h 777434"/>
                <a:gd name="connsiteX15" fmla="*/ 138083 w 1510577"/>
                <a:gd name="connsiteY15" fmla="*/ 566441 h 777434"/>
                <a:gd name="connsiteX16" fmla="*/ 83390 w 1510577"/>
                <a:gd name="connsiteY16" fmla="*/ 666295 h 777434"/>
                <a:gd name="connsiteX17" fmla="*/ 0 w 1510577"/>
                <a:gd name="connsiteY17" fmla="*/ 690584 h 777434"/>
                <a:gd name="connsiteX18" fmla="*/ 0 w 1510577"/>
                <a:gd name="connsiteY18" fmla="*/ 777435 h 777434"/>
                <a:gd name="connsiteX19" fmla="*/ 106690 w 1510577"/>
                <a:gd name="connsiteY19" fmla="*/ 746276 h 777434"/>
                <a:gd name="connsiteX20" fmla="*/ 218039 w 1510577"/>
                <a:gd name="connsiteY20" fmla="*/ 542889 h 777434"/>
                <a:gd name="connsiteX21" fmla="*/ 272733 w 1510577"/>
                <a:gd name="connsiteY21" fmla="*/ 443035 h 777434"/>
                <a:gd name="connsiteX22" fmla="*/ 372555 w 1510577"/>
                <a:gd name="connsiteY22" fmla="*/ 497746 h 777434"/>
                <a:gd name="connsiteX23" fmla="*/ 419155 w 1510577"/>
                <a:gd name="connsiteY23" fmla="*/ 656972 h 777434"/>
                <a:gd name="connsiteX24" fmla="*/ 622479 w 1510577"/>
                <a:gd name="connsiteY24" fmla="*/ 768357 h 777434"/>
                <a:gd name="connsiteX25" fmla="*/ 733828 w 1510577"/>
                <a:gd name="connsiteY25" fmla="*/ 564969 h 777434"/>
                <a:gd name="connsiteX26" fmla="*/ 623215 w 1510577"/>
                <a:gd name="connsiteY26" fmla="*/ 186408 h 777434"/>
                <a:gd name="connsiteX27" fmla="*/ 677908 w 1510577"/>
                <a:gd name="connsiteY27" fmla="*/ 86555 h 777434"/>
                <a:gd name="connsiteX28" fmla="*/ 777731 w 1510577"/>
                <a:gd name="connsiteY28" fmla="*/ 141265 h 777434"/>
                <a:gd name="connsiteX29" fmla="*/ 926851 w 1510577"/>
                <a:gd name="connsiteY29" fmla="*/ 651820 h 777434"/>
                <a:gd name="connsiteX30" fmla="*/ 1130174 w 1510577"/>
                <a:gd name="connsiteY30" fmla="*/ 763205 h 777434"/>
                <a:gd name="connsiteX31" fmla="*/ 1241524 w 1510577"/>
                <a:gd name="connsiteY31" fmla="*/ 559817 h 777434"/>
                <a:gd name="connsiteX32" fmla="*/ 1225091 w 1510577"/>
                <a:gd name="connsiteY32" fmla="*/ 503143 h 777434"/>
                <a:gd name="connsiteX33" fmla="*/ 1279785 w 1510577"/>
                <a:gd name="connsiteY33" fmla="*/ 403290 h 777434"/>
                <a:gd name="connsiteX34" fmla="*/ 1409284 w 1510577"/>
                <a:gd name="connsiteY34" fmla="*/ 365507 h 777434"/>
                <a:gd name="connsiteX35" fmla="*/ 1431113 w 1510577"/>
                <a:gd name="connsiteY35" fmla="*/ 439845 h 777434"/>
                <a:gd name="connsiteX36" fmla="*/ 1510578 w 1510577"/>
                <a:gd name="connsiteY36" fmla="*/ 294849 h 777434"/>
                <a:gd name="connsiteX37" fmla="*/ 1365627 w 1510577"/>
                <a:gd name="connsiteY37" fmla="*/ 215358 h 77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10577" h="777434">
                  <a:moveTo>
                    <a:pt x="1365627" y="215604"/>
                  </a:moveTo>
                  <a:lnTo>
                    <a:pt x="1385984" y="285526"/>
                  </a:lnTo>
                  <a:lnTo>
                    <a:pt x="1256485" y="323308"/>
                  </a:lnTo>
                  <a:cubicBezTo>
                    <a:pt x="1169662" y="348579"/>
                    <a:pt x="1119873" y="439845"/>
                    <a:pt x="1145135" y="526696"/>
                  </a:cubicBezTo>
                  <a:lnTo>
                    <a:pt x="1161568" y="583370"/>
                  </a:lnTo>
                  <a:cubicBezTo>
                    <a:pt x="1174076" y="626059"/>
                    <a:pt x="1149550" y="670957"/>
                    <a:pt x="1106874" y="683224"/>
                  </a:cubicBezTo>
                  <a:cubicBezTo>
                    <a:pt x="1064198" y="695736"/>
                    <a:pt x="1019315" y="671202"/>
                    <a:pt x="1007052" y="628513"/>
                  </a:cubicBezTo>
                  <a:lnTo>
                    <a:pt x="857932" y="117958"/>
                  </a:lnTo>
                  <a:cubicBezTo>
                    <a:pt x="832670" y="31108"/>
                    <a:pt x="741432" y="-18697"/>
                    <a:pt x="654608" y="6573"/>
                  </a:cubicBezTo>
                  <a:cubicBezTo>
                    <a:pt x="567785" y="31844"/>
                    <a:pt x="517996" y="123110"/>
                    <a:pt x="543259" y="209961"/>
                  </a:cubicBezTo>
                  <a:lnTo>
                    <a:pt x="653873" y="588522"/>
                  </a:lnTo>
                  <a:cubicBezTo>
                    <a:pt x="666381" y="631211"/>
                    <a:pt x="641855" y="676109"/>
                    <a:pt x="599179" y="688376"/>
                  </a:cubicBezTo>
                  <a:cubicBezTo>
                    <a:pt x="556503" y="700888"/>
                    <a:pt x="511620" y="676354"/>
                    <a:pt x="499356" y="633665"/>
                  </a:cubicBezTo>
                  <a:lnTo>
                    <a:pt x="452756" y="474439"/>
                  </a:lnTo>
                  <a:cubicBezTo>
                    <a:pt x="427494" y="387588"/>
                    <a:pt x="336256" y="337784"/>
                    <a:pt x="249433" y="363054"/>
                  </a:cubicBezTo>
                  <a:cubicBezTo>
                    <a:pt x="162610" y="388324"/>
                    <a:pt x="112821" y="479591"/>
                    <a:pt x="138083" y="566441"/>
                  </a:cubicBezTo>
                  <a:cubicBezTo>
                    <a:pt x="150592" y="609131"/>
                    <a:pt x="126065" y="654028"/>
                    <a:pt x="83390" y="666295"/>
                  </a:cubicBezTo>
                  <a:lnTo>
                    <a:pt x="0" y="690584"/>
                  </a:lnTo>
                  <a:lnTo>
                    <a:pt x="0" y="777435"/>
                  </a:lnTo>
                  <a:lnTo>
                    <a:pt x="106690" y="746276"/>
                  </a:lnTo>
                  <a:cubicBezTo>
                    <a:pt x="193513" y="721006"/>
                    <a:pt x="243301" y="629739"/>
                    <a:pt x="218039" y="542889"/>
                  </a:cubicBezTo>
                  <a:cubicBezTo>
                    <a:pt x="205531" y="500199"/>
                    <a:pt x="230057" y="455302"/>
                    <a:pt x="272733" y="443035"/>
                  </a:cubicBezTo>
                  <a:cubicBezTo>
                    <a:pt x="315409" y="430768"/>
                    <a:pt x="360292" y="455057"/>
                    <a:pt x="372555" y="497746"/>
                  </a:cubicBezTo>
                  <a:lnTo>
                    <a:pt x="419155" y="656972"/>
                  </a:lnTo>
                  <a:cubicBezTo>
                    <a:pt x="444417" y="743823"/>
                    <a:pt x="535655" y="793627"/>
                    <a:pt x="622479" y="768357"/>
                  </a:cubicBezTo>
                  <a:cubicBezTo>
                    <a:pt x="709302" y="743087"/>
                    <a:pt x="759091" y="651820"/>
                    <a:pt x="733828" y="564969"/>
                  </a:cubicBezTo>
                  <a:lnTo>
                    <a:pt x="623215" y="186408"/>
                  </a:lnTo>
                  <a:cubicBezTo>
                    <a:pt x="610706" y="143719"/>
                    <a:pt x="635232" y="98822"/>
                    <a:pt x="677908" y="86555"/>
                  </a:cubicBezTo>
                  <a:cubicBezTo>
                    <a:pt x="720584" y="74042"/>
                    <a:pt x="765467" y="98576"/>
                    <a:pt x="777731" y="141265"/>
                  </a:cubicBezTo>
                  <a:lnTo>
                    <a:pt x="926851" y="651820"/>
                  </a:lnTo>
                  <a:cubicBezTo>
                    <a:pt x="952113" y="738671"/>
                    <a:pt x="1043351" y="788475"/>
                    <a:pt x="1130174" y="763205"/>
                  </a:cubicBezTo>
                  <a:cubicBezTo>
                    <a:pt x="1216998" y="737935"/>
                    <a:pt x="1266786" y="646668"/>
                    <a:pt x="1241524" y="559817"/>
                  </a:cubicBezTo>
                  <a:lnTo>
                    <a:pt x="1225091" y="503143"/>
                  </a:lnTo>
                  <a:cubicBezTo>
                    <a:pt x="1212583" y="460454"/>
                    <a:pt x="1237109" y="415557"/>
                    <a:pt x="1279785" y="403290"/>
                  </a:cubicBezTo>
                  <a:lnTo>
                    <a:pt x="1409284" y="365507"/>
                  </a:lnTo>
                  <a:lnTo>
                    <a:pt x="1431113" y="439845"/>
                  </a:lnTo>
                  <a:lnTo>
                    <a:pt x="1510578" y="294849"/>
                  </a:lnTo>
                  <a:lnTo>
                    <a:pt x="1365627" y="215358"/>
                  </a:lnTo>
                  <a:close/>
                </a:path>
              </a:pathLst>
            </a:custGeom>
            <a:solidFill>
              <a:srgbClr val="BD9950"/>
            </a:solidFill>
            <a:ln w="2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62B0125-A66B-4881-9F8B-0E946F162C1F}"/>
                </a:ext>
              </a:extLst>
            </p:cNvPr>
            <p:cNvSpPr/>
            <p:nvPr/>
          </p:nvSpPr>
          <p:spPr>
            <a:xfrm>
              <a:off x="28037" y="1140809"/>
              <a:ext cx="8558371" cy="4230524"/>
            </a:xfrm>
            <a:custGeom>
              <a:avLst/>
              <a:gdLst>
                <a:gd name="connsiteX0" fmla="*/ 395657 w 1408151"/>
                <a:gd name="connsiteY0" fmla="*/ 413645 h 696069"/>
                <a:gd name="connsiteX1" fmla="*/ 394921 w 1408151"/>
                <a:gd name="connsiteY1" fmla="*/ 417080 h 696069"/>
                <a:gd name="connsiteX2" fmla="*/ 394185 w 1408151"/>
                <a:gd name="connsiteY2" fmla="*/ 417325 h 696069"/>
                <a:gd name="connsiteX3" fmla="*/ 391488 w 1408151"/>
                <a:gd name="connsiteY3" fmla="*/ 416344 h 696069"/>
                <a:gd name="connsiteX4" fmla="*/ 382903 w 1408151"/>
                <a:gd name="connsiteY4" fmla="*/ 404812 h 696069"/>
                <a:gd name="connsiteX5" fmla="*/ 383149 w 1408151"/>
                <a:gd name="connsiteY5" fmla="*/ 401378 h 696069"/>
                <a:gd name="connsiteX6" fmla="*/ 386582 w 1408151"/>
                <a:gd name="connsiteY6" fmla="*/ 401623 h 696069"/>
                <a:gd name="connsiteX7" fmla="*/ 395412 w 1408151"/>
                <a:gd name="connsiteY7" fmla="*/ 413645 h 696069"/>
                <a:gd name="connsiteX8" fmla="*/ 408656 w 1408151"/>
                <a:gd name="connsiteY8" fmla="*/ 440632 h 696069"/>
                <a:gd name="connsiteX9" fmla="*/ 403015 w 1408151"/>
                <a:gd name="connsiteY9" fmla="*/ 426648 h 696069"/>
                <a:gd name="connsiteX10" fmla="*/ 399826 w 1408151"/>
                <a:gd name="connsiteY10" fmla="*/ 425421 h 696069"/>
                <a:gd name="connsiteX11" fmla="*/ 398600 w 1408151"/>
                <a:gd name="connsiteY11" fmla="*/ 428611 h 696069"/>
                <a:gd name="connsiteX12" fmla="*/ 403996 w 1408151"/>
                <a:gd name="connsiteY12" fmla="*/ 441859 h 696069"/>
                <a:gd name="connsiteX13" fmla="*/ 406939 w 1408151"/>
                <a:gd name="connsiteY13" fmla="*/ 443331 h 696069"/>
                <a:gd name="connsiteX14" fmla="*/ 406939 w 1408151"/>
                <a:gd name="connsiteY14" fmla="*/ 443331 h 696069"/>
                <a:gd name="connsiteX15" fmla="*/ 408411 w 1408151"/>
                <a:gd name="connsiteY15" fmla="*/ 440142 h 696069"/>
                <a:gd name="connsiteX16" fmla="*/ 417240 w 1408151"/>
                <a:gd name="connsiteY16" fmla="*/ 468846 h 696069"/>
                <a:gd name="connsiteX17" fmla="*/ 413071 w 1408151"/>
                <a:gd name="connsiteY17" fmla="*/ 454617 h 696069"/>
                <a:gd name="connsiteX18" fmla="*/ 410128 w 1408151"/>
                <a:gd name="connsiteY18" fmla="*/ 452899 h 696069"/>
                <a:gd name="connsiteX19" fmla="*/ 408411 w 1408151"/>
                <a:gd name="connsiteY19" fmla="*/ 455843 h 696069"/>
                <a:gd name="connsiteX20" fmla="*/ 412580 w 1408151"/>
                <a:gd name="connsiteY20" fmla="*/ 470073 h 696069"/>
                <a:gd name="connsiteX21" fmla="*/ 415523 w 1408151"/>
                <a:gd name="connsiteY21" fmla="*/ 471791 h 696069"/>
                <a:gd name="connsiteX22" fmla="*/ 417240 w 1408151"/>
                <a:gd name="connsiteY22" fmla="*/ 468846 h 696069"/>
                <a:gd name="connsiteX23" fmla="*/ 425334 w 1408151"/>
                <a:gd name="connsiteY23" fmla="*/ 497061 h 696069"/>
                <a:gd name="connsiteX24" fmla="*/ 421164 w 1408151"/>
                <a:gd name="connsiteY24" fmla="*/ 482831 h 696069"/>
                <a:gd name="connsiteX25" fmla="*/ 418221 w 1408151"/>
                <a:gd name="connsiteY25" fmla="*/ 481113 h 696069"/>
                <a:gd name="connsiteX26" fmla="*/ 416504 w 1408151"/>
                <a:gd name="connsiteY26" fmla="*/ 484058 h 696069"/>
                <a:gd name="connsiteX27" fmla="*/ 420674 w 1408151"/>
                <a:gd name="connsiteY27" fmla="*/ 498287 h 696069"/>
                <a:gd name="connsiteX28" fmla="*/ 423617 w 1408151"/>
                <a:gd name="connsiteY28" fmla="*/ 500005 h 696069"/>
                <a:gd name="connsiteX29" fmla="*/ 425334 w 1408151"/>
                <a:gd name="connsiteY29" fmla="*/ 497061 h 696069"/>
                <a:gd name="connsiteX30" fmla="*/ 442012 w 1408151"/>
                <a:gd name="connsiteY30" fmla="*/ 553734 h 696069"/>
                <a:gd name="connsiteX31" fmla="*/ 437842 w 1408151"/>
                <a:gd name="connsiteY31" fmla="*/ 539505 h 696069"/>
                <a:gd name="connsiteX32" fmla="*/ 434899 w 1408151"/>
                <a:gd name="connsiteY32" fmla="*/ 537787 h 696069"/>
                <a:gd name="connsiteX33" fmla="*/ 433182 w 1408151"/>
                <a:gd name="connsiteY33" fmla="*/ 540731 h 696069"/>
                <a:gd name="connsiteX34" fmla="*/ 437352 w 1408151"/>
                <a:gd name="connsiteY34" fmla="*/ 554961 h 696069"/>
                <a:gd name="connsiteX35" fmla="*/ 440295 w 1408151"/>
                <a:gd name="connsiteY35" fmla="*/ 556679 h 696069"/>
                <a:gd name="connsiteX36" fmla="*/ 442012 w 1408151"/>
                <a:gd name="connsiteY36" fmla="*/ 553734 h 696069"/>
                <a:gd name="connsiteX37" fmla="*/ 433673 w 1408151"/>
                <a:gd name="connsiteY37" fmla="*/ 525275 h 696069"/>
                <a:gd name="connsiteX38" fmla="*/ 429503 w 1408151"/>
                <a:gd name="connsiteY38" fmla="*/ 511045 h 696069"/>
                <a:gd name="connsiteX39" fmla="*/ 426560 w 1408151"/>
                <a:gd name="connsiteY39" fmla="*/ 509328 h 696069"/>
                <a:gd name="connsiteX40" fmla="*/ 424843 w 1408151"/>
                <a:gd name="connsiteY40" fmla="*/ 512272 h 696069"/>
                <a:gd name="connsiteX41" fmla="*/ 429013 w 1408151"/>
                <a:gd name="connsiteY41" fmla="*/ 526502 h 696069"/>
                <a:gd name="connsiteX42" fmla="*/ 431956 w 1408151"/>
                <a:gd name="connsiteY42" fmla="*/ 528219 h 696069"/>
                <a:gd name="connsiteX43" fmla="*/ 433673 w 1408151"/>
                <a:gd name="connsiteY43" fmla="*/ 525275 h 696069"/>
                <a:gd name="connsiteX44" fmla="*/ 295344 w 1408151"/>
                <a:gd name="connsiteY44" fmla="*/ 356480 h 696069"/>
                <a:gd name="connsiteX45" fmla="*/ 280383 w 1408151"/>
                <a:gd name="connsiteY45" fmla="*/ 356971 h 696069"/>
                <a:gd name="connsiteX46" fmla="*/ 278176 w 1408151"/>
                <a:gd name="connsiteY46" fmla="*/ 359670 h 696069"/>
                <a:gd name="connsiteX47" fmla="*/ 280874 w 1408151"/>
                <a:gd name="connsiteY47" fmla="*/ 361878 h 696069"/>
                <a:gd name="connsiteX48" fmla="*/ 295344 w 1408151"/>
                <a:gd name="connsiteY48" fmla="*/ 361633 h 696069"/>
                <a:gd name="connsiteX49" fmla="*/ 296080 w 1408151"/>
                <a:gd name="connsiteY49" fmla="*/ 361633 h 696069"/>
                <a:gd name="connsiteX50" fmla="*/ 297797 w 1408151"/>
                <a:gd name="connsiteY50" fmla="*/ 359424 h 696069"/>
                <a:gd name="connsiteX51" fmla="*/ 295344 w 1408151"/>
                <a:gd name="connsiteY51" fmla="*/ 356971 h 696069"/>
                <a:gd name="connsiteX52" fmla="*/ 237217 w 1408151"/>
                <a:gd name="connsiteY52" fmla="*/ 368502 h 696069"/>
                <a:gd name="connsiteX53" fmla="*/ 223973 w 1408151"/>
                <a:gd name="connsiteY53" fmla="*/ 375862 h 696069"/>
                <a:gd name="connsiteX54" fmla="*/ 223237 w 1408151"/>
                <a:gd name="connsiteY54" fmla="*/ 379297 h 696069"/>
                <a:gd name="connsiteX55" fmla="*/ 225935 w 1408151"/>
                <a:gd name="connsiteY55" fmla="*/ 380278 h 696069"/>
                <a:gd name="connsiteX56" fmla="*/ 226670 w 1408151"/>
                <a:gd name="connsiteY56" fmla="*/ 380033 h 696069"/>
                <a:gd name="connsiteX57" fmla="*/ 239179 w 1408151"/>
                <a:gd name="connsiteY57" fmla="*/ 373163 h 696069"/>
                <a:gd name="connsiteX58" fmla="*/ 240405 w 1408151"/>
                <a:gd name="connsiteY58" fmla="*/ 369974 h 696069"/>
                <a:gd name="connsiteX59" fmla="*/ 237217 w 1408151"/>
                <a:gd name="connsiteY59" fmla="*/ 368747 h 696069"/>
                <a:gd name="connsiteX60" fmla="*/ 211955 w 1408151"/>
                <a:gd name="connsiteY60" fmla="*/ 384449 h 696069"/>
                <a:gd name="connsiteX61" fmla="*/ 200918 w 1408151"/>
                <a:gd name="connsiteY61" fmla="*/ 394754 h 696069"/>
                <a:gd name="connsiteX62" fmla="*/ 200918 w 1408151"/>
                <a:gd name="connsiteY62" fmla="*/ 398188 h 696069"/>
                <a:gd name="connsiteX63" fmla="*/ 203370 w 1408151"/>
                <a:gd name="connsiteY63" fmla="*/ 398679 h 696069"/>
                <a:gd name="connsiteX64" fmla="*/ 204351 w 1408151"/>
                <a:gd name="connsiteY64" fmla="*/ 397943 h 696069"/>
                <a:gd name="connsiteX65" fmla="*/ 214898 w 1408151"/>
                <a:gd name="connsiteY65" fmla="*/ 388129 h 696069"/>
                <a:gd name="connsiteX66" fmla="*/ 215143 w 1408151"/>
                <a:gd name="connsiteY66" fmla="*/ 384695 h 696069"/>
                <a:gd name="connsiteX67" fmla="*/ 211709 w 1408151"/>
                <a:gd name="connsiteY67" fmla="*/ 384449 h 696069"/>
                <a:gd name="connsiteX68" fmla="*/ 365244 w 1408151"/>
                <a:gd name="connsiteY68" fmla="*/ 381014 h 696069"/>
                <a:gd name="connsiteX69" fmla="*/ 361811 w 1408151"/>
                <a:gd name="connsiteY69" fmla="*/ 381505 h 696069"/>
                <a:gd name="connsiteX70" fmla="*/ 362301 w 1408151"/>
                <a:gd name="connsiteY70" fmla="*/ 384940 h 696069"/>
                <a:gd name="connsiteX71" fmla="*/ 373338 w 1408151"/>
                <a:gd name="connsiteY71" fmla="*/ 394263 h 696069"/>
                <a:gd name="connsiteX72" fmla="*/ 375791 w 1408151"/>
                <a:gd name="connsiteY72" fmla="*/ 394754 h 696069"/>
                <a:gd name="connsiteX73" fmla="*/ 376772 w 1408151"/>
                <a:gd name="connsiteY73" fmla="*/ 394017 h 696069"/>
                <a:gd name="connsiteX74" fmla="*/ 376772 w 1408151"/>
                <a:gd name="connsiteY74" fmla="*/ 390583 h 696069"/>
                <a:gd name="connsiteX75" fmla="*/ 365244 w 1408151"/>
                <a:gd name="connsiteY75" fmla="*/ 381014 h 696069"/>
                <a:gd name="connsiteX76" fmla="*/ 265422 w 1408151"/>
                <a:gd name="connsiteY76" fmla="*/ 358934 h 696069"/>
                <a:gd name="connsiteX77" fmla="*/ 250952 w 1408151"/>
                <a:gd name="connsiteY77" fmla="*/ 362859 h 696069"/>
                <a:gd name="connsiteX78" fmla="*/ 249480 w 1408151"/>
                <a:gd name="connsiteY78" fmla="*/ 366049 h 696069"/>
                <a:gd name="connsiteX79" fmla="*/ 252668 w 1408151"/>
                <a:gd name="connsiteY79" fmla="*/ 367521 h 696069"/>
                <a:gd name="connsiteX80" fmla="*/ 266648 w 1408151"/>
                <a:gd name="connsiteY80" fmla="*/ 363841 h 696069"/>
                <a:gd name="connsiteX81" fmla="*/ 266648 w 1408151"/>
                <a:gd name="connsiteY81" fmla="*/ 363841 h 696069"/>
                <a:gd name="connsiteX82" fmla="*/ 268365 w 1408151"/>
                <a:gd name="connsiteY82" fmla="*/ 360896 h 696069"/>
                <a:gd name="connsiteX83" fmla="*/ 265422 w 1408151"/>
                <a:gd name="connsiteY83" fmla="*/ 358934 h 696069"/>
                <a:gd name="connsiteX84" fmla="*/ 450105 w 1408151"/>
                <a:gd name="connsiteY84" fmla="*/ 581949 h 696069"/>
                <a:gd name="connsiteX85" fmla="*/ 445936 w 1408151"/>
                <a:gd name="connsiteY85" fmla="*/ 567719 h 696069"/>
                <a:gd name="connsiteX86" fmla="*/ 442993 w 1408151"/>
                <a:gd name="connsiteY86" fmla="*/ 566002 h 696069"/>
                <a:gd name="connsiteX87" fmla="*/ 441276 w 1408151"/>
                <a:gd name="connsiteY87" fmla="*/ 568946 h 696069"/>
                <a:gd name="connsiteX88" fmla="*/ 445446 w 1408151"/>
                <a:gd name="connsiteY88" fmla="*/ 583175 h 696069"/>
                <a:gd name="connsiteX89" fmla="*/ 448389 w 1408151"/>
                <a:gd name="connsiteY89" fmla="*/ 584893 h 696069"/>
                <a:gd name="connsiteX90" fmla="*/ 450105 w 1408151"/>
                <a:gd name="connsiteY90" fmla="*/ 581949 h 696069"/>
                <a:gd name="connsiteX91" fmla="*/ 352491 w 1408151"/>
                <a:gd name="connsiteY91" fmla="*/ 372673 h 696069"/>
                <a:gd name="connsiteX92" fmla="*/ 339001 w 1408151"/>
                <a:gd name="connsiteY92" fmla="*/ 366049 h 696069"/>
                <a:gd name="connsiteX93" fmla="*/ 335813 w 1408151"/>
                <a:gd name="connsiteY93" fmla="*/ 367275 h 696069"/>
                <a:gd name="connsiteX94" fmla="*/ 337039 w 1408151"/>
                <a:gd name="connsiteY94" fmla="*/ 370465 h 696069"/>
                <a:gd name="connsiteX95" fmla="*/ 350038 w 1408151"/>
                <a:gd name="connsiteY95" fmla="*/ 376844 h 696069"/>
                <a:gd name="connsiteX96" fmla="*/ 352000 w 1408151"/>
                <a:gd name="connsiteY96" fmla="*/ 376844 h 696069"/>
                <a:gd name="connsiteX97" fmla="*/ 353472 w 1408151"/>
                <a:gd name="connsiteY97" fmla="*/ 375617 h 696069"/>
                <a:gd name="connsiteX98" fmla="*/ 352491 w 1408151"/>
                <a:gd name="connsiteY98" fmla="*/ 372182 h 696069"/>
                <a:gd name="connsiteX99" fmla="*/ 325021 w 1408151"/>
                <a:gd name="connsiteY99" fmla="*/ 361142 h 696069"/>
                <a:gd name="connsiteX100" fmla="*/ 310305 w 1408151"/>
                <a:gd name="connsiteY100" fmla="*/ 357952 h 696069"/>
                <a:gd name="connsiteX101" fmla="*/ 307607 w 1408151"/>
                <a:gd name="connsiteY101" fmla="*/ 359915 h 696069"/>
                <a:gd name="connsiteX102" fmla="*/ 309570 w 1408151"/>
                <a:gd name="connsiteY102" fmla="*/ 362614 h 696069"/>
                <a:gd name="connsiteX103" fmla="*/ 323550 w 1408151"/>
                <a:gd name="connsiteY103" fmla="*/ 365803 h 696069"/>
                <a:gd name="connsiteX104" fmla="*/ 325021 w 1408151"/>
                <a:gd name="connsiteY104" fmla="*/ 365803 h 696069"/>
                <a:gd name="connsiteX105" fmla="*/ 326738 w 1408151"/>
                <a:gd name="connsiteY105" fmla="*/ 364086 h 696069"/>
                <a:gd name="connsiteX106" fmla="*/ 325021 w 1408151"/>
                <a:gd name="connsiteY106" fmla="*/ 361142 h 696069"/>
                <a:gd name="connsiteX107" fmla="*/ 191107 w 1408151"/>
                <a:gd name="connsiteY107" fmla="*/ 406284 h 696069"/>
                <a:gd name="connsiteX108" fmla="*/ 182768 w 1408151"/>
                <a:gd name="connsiteY108" fmla="*/ 418797 h 696069"/>
                <a:gd name="connsiteX109" fmla="*/ 183749 w 1408151"/>
                <a:gd name="connsiteY109" fmla="*/ 422232 h 696069"/>
                <a:gd name="connsiteX110" fmla="*/ 185711 w 1408151"/>
                <a:gd name="connsiteY110" fmla="*/ 422232 h 696069"/>
                <a:gd name="connsiteX111" fmla="*/ 187183 w 1408151"/>
                <a:gd name="connsiteY111" fmla="*/ 421005 h 696069"/>
                <a:gd name="connsiteX112" fmla="*/ 195031 w 1408151"/>
                <a:gd name="connsiteY112" fmla="*/ 408983 h 696069"/>
                <a:gd name="connsiteX113" fmla="*/ 194541 w 1408151"/>
                <a:gd name="connsiteY113" fmla="*/ 405548 h 696069"/>
                <a:gd name="connsiteX114" fmla="*/ 191107 w 1408151"/>
                <a:gd name="connsiteY114" fmla="*/ 406039 h 696069"/>
                <a:gd name="connsiteX115" fmla="*/ 595792 w 1408151"/>
                <a:gd name="connsiteY115" fmla="*/ 689163 h 696069"/>
                <a:gd name="connsiteX116" fmla="*/ 581567 w 1408151"/>
                <a:gd name="connsiteY116" fmla="*/ 691125 h 696069"/>
                <a:gd name="connsiteX117" fmla="*/ 579359 w 1408151"/>
                <a:gd name="connsiteY117" fmla="*/ 693824 h 696069"/>
                <a:gd name="connsiteX118" fmla="*/ 582057 w 1408151"/>
                <a:gd name="connsiteY118" fmla="*/ 696032 h 696069"/>
                <a:gd name="connsiteX119" fmla="*/ 597018 w 1408151"/>
                <a:gd name="connsiteY119" fmla="*/ 693824 h 696069"/>
                <a:gd name="connsiteX120" fmla="*/ 597018 w 1408151"/>
                <a:gd name="connsiteY120" fmla="*/ 693824 h 696069"/>
                <a:gd name="connsiteX121" fmla="*/ 598735 w 1408151"/>
                <a:gd name="connsiteY121" fmla="*/ 690880 h 696069"/>
                <a:gd name="connsiteX122" fmla="*/ 595792 w 1408151"/>
                <a:gd name="connsiteY122" fmla="*/ 688917 h 696069"/>
                <a:gd name="connsiteX123" fmla="*/ 579359 w 1408151"/>
                <a:gd name="connsiteY123" fmla="*/ 151866 h 696069"/>
                <a:gd name="connsiteX124" fmla="*/ 576907 w 1408151"/>
                <a:gd name="connsiteY124" fmla="*/ 137636 h 696069"/>
                <a:gd name="connsiteX125" fmla="*/ 574209 w 1408151"/>
                <a:gd name="connsiteY125" fmla="*/ 135428 h 696069"/>
                <a:gd name="connsiteX126" fmla="*/ 572001 w 1408151"/>
                <a:gd name="connsiteY126" fmla="*/ 138127 h 696069"/>
                <a:gd name="connsiteX127" fmla="*/ 574454 w 1408151"/>
                <a:gd name="connsiteY127" fmla="*/ 152847 h 696069"/>
                <a:gd name="connsiteX128" fmla="*/ 577397 w 1408151"/>
                <a:gd name="connsiteY128" fmla="*/ 154565 h 696069"/>
                <a:gd name="connsiteX129" fmla="*/ 577397 w 1408151"/>
                <a:gd name="connsiteY129" fmla="*/ 154565 h 696069"/>
                <a:gd name="connsiteX130" fmla="*/ 579114 w 1408151"/>
                <a:gd name="connsiteY130" fmla="*/ 151621 h 696069"/>
                <a:gd name="connsiteX131" fmla="*/ 456973 w 1408151"/>
                <a:gd name="connsiteY131" fmla="*/ 605256 h 696069"/>
                <a:gd name="connsiteX132" fmla="*/ 454275 w 1408151"/>
                <a:gd name="connsiteY132" fmla="*/ 595933 h 696069"/>
                <a:gd name="connsiteX133" fmla="*/ 451332 w 1408151"/>
                <a:gd name="connsiteY133" fmla="*/ 594216 h 696069"/>
                <a:gd name="connsiteX134" fmla="*/ 449615 w 1408151"/>
                <a:gd name="connsiteY134" fmla="*/ 597160 h 696069"/>
                <a:gd name="connsiteX135" fmla="*/ 452313 w 1408151"/>
                <a:gd name="connsiteY135" fmla="*/ 606483 h 696069"/>
                <a:gd name="connsiteX136" fmla="*/ 453784 w 1408151"/>
                <a:gd name="connsiteY136" fmla="*/ 611390 h 696069"/>
                <a:gd name="connsiteX137" fmla="*/ 456728 w 1408151"/>
                <a:gd name="connsiteY137" fmla="*/ 612862 h 696069"/>
                <a:gd name="connsiteX138" fmla="*/ 456728 w 1408151"/>
                <a:gd name="connsiteY138" fmla="*/ 612862 h 696069"/>
                <a:gd name="connsiteX139" fmla="*/ 458199 w 1408151"/>
                <a:gd name="connsiteY139" fmla="*/ 609672 h 696069"/>
                <a:gd name="connsiteX140" fmla="*/ 456728 w 1408151"/>
                <a:gd name="connsiteY140" fmla="*/ 605011 h 696069"/>
                <a:gd name="connsiteX141" fmla="*/ 604131 w 1408151"/>
                <a:gd name="connsiteY141" fmla="*/ 236509 h 696069"/>
                <a:gd name="connsiteX142" fmla="*/ 599962 w 1408151"/>
                <a:gd name="connsiteY142" fmla="*/ 222279 h 696069"/>
                <a:gd name="connsiteX143" fmla="*/ 597018 w 1408151"/>
                <a:gd name="connsiteY143" fmla="*/ 220562 h 696069"/>
                <a:gd name="connsiteX144" fmla="*/ 595302 w 1408151"/>
                <a:gd name="connsiteY144" fmla="*/ 223506 h 696069"/>
                <a:gd name="connsiteX145" fmla="*/ 599471 w 1408151"/>
                <a:gd name="connsiteY145" fmla="*/ 237735 h 696069"/>
                <a:gd name="connsiteX146" fmla="*/ 602414 w 1408151"/>
                <a:gd name="connsiteY146" fmla="*/ 239453 h 696069"/>
                <a:gd name="connsiteX147" fmla="*/ 604131 w 1408151"/>
                <a:gd name="connsiteY147" fmla="*/ 236509 h 696069"/>
                <a:gd name="connsiteX148" fmla="*/ 623016 w 1408151"/>
                <a:gd name="connsiteY148" fmla="*/ 680085 h 696069"/>
                <a:gd name="connsiteX149" fmla="*/ 609527 w 1408151"/>
                <a:gd name="connsiteY149" fmla="*/ 685483 h 696069"/>
                <a:gd name="connsiteX150" fmla="*/ 608055 w 1408151"/>
                <a:gd name="connsiteY150" fmla="*/ 688672 h 696069"/>
                <a:gd name="connsiteX151" fmla="*/ 610998 w 1408151"/>
                <a:gd name="connsiteY151" fmla="*/ 690144 h 696069"/>
                <a:gd name="connsiteX152" fmla="*/ 610998 w 1408151"/>
                <a:gd name="connsiteY152" fmla="*/ 690144 h 696069"/>
                <a:gd name="connsiteX153" fmla="*/ 624978 w 1408151"/>
                <a:gd name="connsiteY153" fmla="*/ 684501 h 696069"/>
                <a:gd name="connsiteX154" fmla="*/ 626205 w 1408151"/>
                <a:gd name="connsiteY154" fmla="*/ 681312 h 696069"/>
                <a:gd name="connsiteX155" fmla="*/ 623016 w 1408151"/>
                <a:gd name="connsiteY155" fmla="*/ 680085 h 696069"/>
                <a:gd name="connsiteX156" fmla="*/ 610508 w 1408151"/>
                <a:gd name="connsiteY156" fmla="*/ 267912 h 696069"/>
                <a:gd name="connsiteX157" fmla="*/ 612225 w 1408151"/>
                <a:gd name="connsiteY157" fmla="*/ 264968 h 696069"/>
                <a:gd name="connsiteX158" fmla="*/ 608055 w 1408151"/>
                <a:gd name="connsiteY158" fmla="*/ 250738 h 696069"/>
                <a:gd name="connsiteX159" fmla="*/ 605112 w 1408151"/>
                <a:gd name="connsiteY159" fmla="*/ 249021 h 696069"/>
                <a:gd name="connsiteX160" fmla="*/ 603395 w 1408151"/>
                <a:gd name="connsiteY160" fmla="*/ 251965 h 696069"/>
                <a:gd name="connsiteX161" fmla="*/ 607565 w 1408151"/>
                <a:gd name="connsiteY161" fmla="*/ 266195 h 696069"/>
                <a:gd name="connsiteX162" fmla="*/ 610508 w 1408151"/>
                <a:gd name="connsiteY162" fmla="*/ 267912 h 696069"/>
                <a:gd name="connsiteX163" fmla="*/ 585736 w 1408151"/>
                <a:gd name="connsiteY163" fmla="*/ 183024 h 696069"/>
                <a:gd name="connsiteX164" fmla="*/ 587453 w 1408151"/>
                <a:gd name="connsiteY164" fmla="*/ 180080 h 696069"/>
                <a:gd name="connsiteX165" fmla="*/ 583284 w 1408151"/>
                <a:gd name="connsiteY165" fmla="*/ 165850 h 696069"/>
                <a:gd name="connsiteX166" fmla="*/ 580340 w 1408151"/>
                <a:gd name="connsiteY166" fmla="*/ 164133 h 696069"/>
                <a:gd name="connsiteX167" fmla="*/ 578624 w 1408151"/>
                <a:gd name="connsiteY167" fmla="*/ 167077 h 696069"/>
                <a:gd name="connsiteX168" fmla="*/ 582793 w 1408151"/>
                <a:gd name="connsiteY168" fmla="*/ 181307 h 696069"/>
                <a:gd name="connsiteX169" fmla="*/ 585736 w 1408151"/>
                <a:gd name="connsiteY169" fmla="*/ 183024 h 696069"/>
                <a:gd name="connsiteX170" fmla="*/ 574454 w 1408151"/>
                <a:gd name="connsiteY170" fmla="*/ 125615 h 696069"/>
                <a:gd name="connsiteX171" fmla="*/ 576171 w 1408151"/>
                <a:gd name="connsiteY171" fmla="*/ 123406 h 696069"/>
                <a:gd name="connsiteX172" fmla="*/ 577152 w 1408151"/>
                <a:gd name="connsiteY172" fmla="*/ 108931 h 696069"/>
                <a:gd name="connsiteX173" fmla="*/ 574945 w 1408151"/>
                <a:gd name="connsiteY173" fmla="*/ 106233 h 696069"/>
                <a:gd name="connsiteX174" fmla="*/ 572247 w 1408151"/>
                <a:gd name="connsiteY174" fmla="*/ 108441 h 696069"/>
                <a:gd name="connsiteX175" fmla="*/ 571266 w 1408151"/>
                <a:gd name="connsiteY175" fmla="*/ 123406 h 696069"/>
                <a:gd name="connsiteX176" fmla="*/ 573718 w 1408151"/>
                <a:gd name="connsiteY176" fmla="*/ 125860 h 696069"/>
                <a:gd name="connsiteX177" fmla="*/ 574454 w 1408151"/>
                <a:gd name="connsiteY177" fmla="*/ 125860 h 696069"/>
                <a:gd name="connsiteX178" fmla="*/ 479292 w 1408151"/>
                <a:gd name="connsiteY178" fmla="*/ 647700 h 696069"/>
                <a:gd name="connsiteX179" fmla="*/ 475858 w 1408151"/>
                <a:gd name="connsiteY179" fmla="*/ 647455 h 696069"/>
                <a:gd name="connsiteX180" fmla="*/ 475613 w 1408151"/>
                <a:gd name="connsiteY180" fmla="*/ 650889 h 696069"/>
                <a:gd name="connsiteX181" fmla="*/ 485914 w 1408151"/>
                <a:gd name="connsiteY181" fmla="*/ 661930 h 696069"/>
                <a:gd name="connsiteX182" fmla="*/ 488367 w 1408151"/>
                <a:gd name="connsiteY182" fmla="*/ 662420 h 696069"/>
                <a:gd name="connsiteX183" fmla="*/ 489348 w 1408151"/>
                <a:gd name="connsiteY183" fmla="*/ 661684 h 696069"/>
                <a:gd name="connsiteX184" fmla="*/ 489348 w 1408151"/>
                <a:gd name="connsiteY184" fmla="*/ 658250 h 696069"/>
                <a:gd name="connsiteX185" fmla="*/ 479537 w 1408151"/>
                <a:gd name="connsiteY185" fmla="*/ 647700 h 696069"/>
                <a:gd name="connsiteX186" fmla="*/ 463840 w 1408151"/>
                <a:gd name="connsiteY186" fmla="*/ 623411 h 696069"/>
                <a:gd name="connsiteX187" fmla="*/ 460652 w 1408151"/>
                <a:gd name="connsiteY187" fmla="*/ 622184 h 696069"/>
                <a:gd name="connsiteX188" fmla="*/ 459426 w 1408151"/>
                <a:gd name="connsiteY188" fmla="*/ 625374 h 696069"/>
                <a:gd name="connsiteX189" fmla="*/ 466783 w 1408151"/>
                <a:gd name="connsiteY189" fmla="*/ 638622 h 696069"/>
                <a:gd name="connsiteX190" fmla="*/ 469481 w 1408151"/>
                <a:gd name="connsiteY190" fmla="*/ 639604 h 696069"/>
                <a:gd name="connsiteX191" fmla="*/ 470217 w 1408151"/>
                <a:gd name="connsiteY191" fmla="*/ 639358 h 696069"/>
                <a:gd name="connsiteX192" fmla="*/ 470953 w 1408151"/>
                <a:gd name="connsiteY192" fmla="*/ 635924 h 696069"/>
                <a:gd name="connsiteX193" fmla="*/ 464086 w 1408151"/>
                <a:gd name="connsiteY193" fmla="*/ 623411 h 696069"/>
                <a:gd name="connsiteX194" fmla="*/ 512157 w 1408151"/>
                <a:gd name="connsiteY194" fmla="*/ 675423 h 696069"/>
                <a:gd name="connsiteX195" fmla="*/ 500139 w 1408151"/>
                <a:gd name="connsiteY195" fmla="*/ 667573 h 696069"/>
                <a:gd name="connsiteX196" fmla="*/ 496706 w 1408151"/>
                <a:gd name="connsiteY196" fmla="*/ 668063 h 696069"/>
                <a:gd name="connsiteX197" fmla="*/ 497196 w 1408151"/>
                <a:gd name="connsiteY197" fmla="*/ 671498 h 696069"/>
                <a:gd name="connsiteX198" fmla="*/ 509705 w 1408151"/>
                <a:gd name="connsiteY198" fmla="*/ 679840 h 696069"/>
                <a:gd name="connsiteX199" fmla="*/ 511667 w 1408151"/>
                <a:gd name="connsiteY199" fmla="*/ 679840 h 696069"/>
                <a:gd name="connsiteX200" fmla="*/ 513138 w 1408151"/>
                <a:gd name="connsiteY200" fmla="*/ 678613 h 696069"/>
                <a:gd name="connsiteX201" fmla="*/ 512157 w 1408151"/>
                <a:gd name="connsiteY201" fmla="*/ 675178 h 696069"/>
                <a:gd name="connsiteX202" fmla="*/ 567096 w 1408151"/>
                <a:gd name="connsiteY202" fmla="*/ 691371 h 696069"/>
                <a:gd name="connsiteX203" fmla="*/ 552871 w 1408151"/>
                <a:gd name="connsiteY203" fmla="*/ 689899 h 696069"/>
                <a:gd name="connsiteX204" fmla="*/ 550173 w 1408151"/>
                <a:gd name="connsiteY204" fmla="*/ 691861 h 696069"/>
                <a:gd name="connsiteX205" fmla="*/ 552135 w 1408151"/>
                <a:gd name="connsiteY205" fmla="*/ 694560 h 696069"/>
                <a:gd name="connsiteX206" fmla="*/ 567096 w 1408151"/>
                <a:gd name="connsiteY206" fmla="*/ 696032 h 696069"/>
                <a:gd name="connsiteX207" fmla="*/ 567832 w 1408151"/>
                <a:gd name="connsiteY207" fmla="*/ 696032 h 696069"/>
                <a:gd name="connsiteX208" fmla="*/ 569549 w 1408151"/>
                <a:gd name="connsiteY208" fmla="*/ 693824 h 696069"/>
                <a:gd name="connsiteX209" fmla="*/ 567096 w 1408151"/>
                <a:gd name="connsiteY209" fmla="*/ 691371 h 696069"/>
                <a:gd name="connsiteX210" fmla="*/ 538646 w 1408151"/>
                <a:gd name="connsiteY210" fmla="*/ 686709 h 696069"/>
                <a:gd name="connsiteX211" fmla="*/ 525156 w 1408151"/>
                <a:gd name="connsiteY211" fmla="*/ 681802 h 696069"/>
                <a:gd name="connsiteX212" fmla="*/ 521968 w 1408151"/>
                <a:gd name="connsiteY212" fmla="*/ 683029 h 696069"/>
                <a:gd name="connsiteX213" fmla="*/ 523194 w 1408151"/>
                <a:gd name="connsiteY213" fmla="*/ 686219 h 696069"/>
                <a:gd name="connsiteX214" fmla="*/ 537419 w 1408151"/>
                <a:gd name="connsiteY214" fmla="*/ 691371 h 696069"/>
                <a:gd name="connsiteX215" fmla="*/ 538891 w 1408151"/>
                <a:gd name="connsiteY215" fmla="*/ 691371 h 696069"/>
                <a:gd name="connsiteX216" fmla="*/ 540608 w 1408151"/>
                <a:gd name="connsiteY216" fmla="*/ 689653 h 696069"/>
                <a:gd name="connsiteX217" fmla="*/ 538891 w 1408151"/>
                <a:gd name="connsiteY217" fmla="*/ 686709 h 696069"/>
                <a:gd name="connsiteX218" fmla="*/ 1192028 w 1408151"/>
                <a:gd name="connsiteY218" fmla="*/ 514480 h 696069"/>
                <a:gd name="connsiteX219" fmla="*/ 1190311 w 1408151"/>
                <a:gd name="connsiteY219" fmla="*/ 517424 h 696069"/>
                <a:gd name="connsiteX220" fmla="*/ 1194480 w 1408151"/>
                <a:gd name="connsiteY220" fmla="*/ 531654 h 696069"/>
                <a:gd name="connsiteX221" fmla="*/ 1197423 w 1408151"/>
                <a:gd name="connsiteY221" fmla="*/ 533371 h 696069"/>
                <a:gd name="connsiteX222" fmla="*/ 1199140 w 1408151"/>
                <a:gd name="connsiteY222" fmla="*/ 530427 h 696069"/>
                <a:gd name="connsiteX223" fmla="*/ 1194971 w 1408151"/>
                <a:gd name="connsiteY223" fmla="*/ 516197 h 696069"/>
                <a:gd name="connsiteX224" fmla="*/ 1192028 w 1408151"/>
                <a:gd name="connsiteY224" fmla="*/ 514480 h 696069"/>
                <a:gd name="connsiteX225" fmla="*/ 628167 w 1408151"/>
                <a:gd name="connsiteY225" fmla="*/ 25761 h 696069"/>
                <a:gd name="connsiteX226" fmla="*/ 628903 w 1408151"/>
                <a:gd name="connsiteY226" fmla="*/ 25516 h 696069"/>
                <a:gd name="connsiteX227" fmla="*/ 641166 w 1408151"/>
                <a:gd name="connsiteY227" fmla="*/ 18155 h 696069"/>
                <a:gd name="connsiteX228" fmla="*/ 642147 w 1408151"/>
                <a:gd name="connsiteY228" fmla="*/ 14966 h 696069"/>
                <a:gd name="connsiteX229" fmla="*/ 638958 w 1408151"/>
                <a:gd name="connsiteY229" fmla="*/ 13984 h 696069"/>
                <a:gd name="connsiteX230" fmla="*/ 625959 w 1408151"/>
                <a:gd name="connsiteY230" fmla="*/ 21590 h 696069"/>
                <a:gd name="connsiteX231" fmla="*/ 625224 w 1408151"/>
                <a:gd name="connsiteY231" fmla="*/ 25025 h 696069"/>
                <a:gd name="connsiteX232" fmla="*/ 627922 w 1408151"/>
                <a:gd name="connsiteY232" fmla="*/ 26006 h 696069"/>
                <a:gd name="connsiteX233" fmla="*/ 638223 w 1408151"/>
                <a:gd name="connsiteY233" fmla="*/ 362123 h 696069"/>
                <a:gd name="connsiteX234" fmla="*/ 636506 w 1408151"/>
                <a:gd name="connsiteY234" fmla="*/ 365067 h 696069"/>
                <a:gd name="connsiteX235" fmla="*/ 640675 w 1408151"/>
                <a:gd name="connsiteY235" fmla="*/ 379297 h 696069"/>
                <a:gd name="connsiteX236" fmla="*/ 643618 w 1408151"/>
                <a:gd name="connsiteY236" fmla="*/ 381014 h 696069"/>
                <a:gd name="connsiteX237" fmla="*/ 645335 w 1408151"/>
                <a:gd name="connsiteY237" fmla="*/ 378070 h 696069"/>
                <a:gd name="connsiteX238" fmla="*/ 641166 w 1408151"/>
                <a:gd name="connsiteY238" fmla="*/ 363841 h 696069"/>
                <a:gd name="connsiteX239" fmla="*/ 638223 w 1408151"/>
                <a:gd name="connsiteY239" fmla="*/ 362123 h 696069"/>
                <a:gd name="connsiteX240" fmla="*/ 662994 w 1408151"/>
                <a:gd name="connsiteY240" fmla="*/ 446766 h 696069"/>
                <a:gd name="connsiteX241" fmla="*/ 661277 w 1408151"/>
                <a:gd name="connsiteY241" fmla="*/ 449710 h 696069"/>
                <a:gd name="connsiteX242" fmla="*/ 665447 w 1408151"/>
                <a:gd name="connsiteY242" fmla="*/ 463940 h 696069"/>
                <a:gd name="connsiteX243" fmla="*/ 668390 w 1408151"/>
                <a:gd name="connsiteY243" fmla="*/ 465657 h 696069"/>
                <a:gd name="connsiteX244" fmla="*/ 670107 w 1408151"/>
                <a:gd name="connsiteY244" fmla="*/ 462713 h 696069"/>
                <a:gd name="connsiteX245" fmla="*/ 665937 w 1408151"/>
                <a:gd name="connsiteY245" fmla="*/ 448483 h 696069"/>
                <a:gd name="connsiteX246" fmla="*/ 662994 w 1408151"/>
                <a:gd name="connsiteY246" fmla="*/ 446766 h 696069"/>
                <a:gd name="connsiteX247" fmla="*/ 613451 w 1408151"/>
                <a:gd name="connsiteY247" fmla="*/ 277235 h 696069"/>
                <a:gd name="connsiteX248" fmla="*/ 611734 w 1408151"/>
                <a:gd name="connsiteY248" fmla="*/ 280179 h 696069"/>
                <a:gd name="connsiteX249" fmla="*/ 615904 w 1408151"/>
                <a:gd name="connsiteY249" fmla="*/ 294409 h 696069"/>
                <a:gd name="connsiteX250" fmla="*/ 618847 w 1408151"/>
                <a:gd name="connsiteY250" fmla="*/ 296127 h 696069"/>
                <a:gd name="connsiteX251" fmla="*/ 620564 w 1408151"/>
                <a:gd name="connsiteY251" fmla="*/ 293182 h 696069"/>
                <a:gd name="connsiteX252" fmla="*/ 616394 w 1408151"/>
                <a:gd name="connsiteY252" fmla="*/ 278953 h 696069"/>
                <a:gd name="connsiteX253" fmla="*/ 613451 w 1408151"/>
                <a:gd name="connsiteY253" fmla="*/ 277235 h 696069"/>
                <a:gd name="connsiteX254" fmla="*/ 587208 w 1408151"/>
                <a:gd name="connsiteY254" fmla="*/ 68941 h 696069"/>
                <a:gd name="connsiteX255" fmla="*/ 589170 w 1408151"/>
                <a:gd name="connsiteY255" fmla="*/ 68941 h 696069"/>
                <a:gd name="connsiteX256" fmla="*/ 590642 w 1408151"/>
                <a:gd name="connsiteY256" fmla="*/ 67714 h 696069"/>
                <a:gd name="connsiteX257" fmla="*/ 598245 w 1408151"/>
                <a:gd name="connsiteY257" fmla="*/ 55447 h 696069"/>
                <a:gd name="connsiteX258" fmla="*/ 597754 w 1408151"/>
                <a:gd name="connsiteY258" fmla="*/ 52012 h 696069"/>
                <a:gd name="connsiteX259" fmla="*/ 594320 w 1408151"/>
                <a:gd name="connsiteY259" fmla="*/ 52503 h 696069"/>
                <a:gd name="connsiteX260" fmla="*/ 586472 w 1408151"/>
                <a:gd name="connsiteY260" fmla="*/ 65261 h 696069"/>
                <a:gd name="connsiteX261" fmla="*/ 587453 w 1408151"/>
                <a:gd name="connsiteY261" fmla="*/ 68695 h 696069"/>
                <a:gd name="connsiteX262" fmla="*/ 588679 w 1408151"/>
                <a:gd name="connsiteY262" fmla="*/ 192593 h 696069"/>
                <a:gd name="connsiteX263" fmla="*/ 586963 w 1408151"/>
                <a:gd name="connsiteY263" fmla="*/ 195537 h 696069"/>
                <a:gd name="connsiteX264" fmla="*/ 591132 w 1408151"/>
                <a:gd name="connsiteY264" fmla="*/ 209766 h 696069"/>
                <a:gd name="connsiteX265" fmla="*/ 594075 w 1408151"/>
                <a:gd name="connsiteY265" fmla="*/ 211484 h 696069"/>
                <a:gd name="connsiteX266" fmla="*/ 595792 w 1408151"/>
                <a:gd name="connsiteY266" fmla="*/ 208540 h 696069"/>
                <a:gd name="connsiteX267" fmla="*/ 591623 w 1408151"/>
                <a:gd name="connsiteY267" fmla="*/ 194310 h 696069"/>
                <a:gd name="connsiteX268" fmla="*/ 588679 w 1408151"/>
                <a:gd name="connsiteY268" fmla="*/ 192593 h 696069"/>
                <a:gd name="connsiteX269" fmla="*/ 605848 w 1408151"/>
                <a:gd name="connsiteY269" fmla="*/ 45143 h 696069"/>
                <a:gd name="connsiteX270" fmla="*/ 607074 w 1408151"/>
                <a:gd name="connsiteY270" fmla="*/ 44407 h 696069"/>
                <a:gd name="connsiteX271" fmla="*/ 617375 w 1408151"/>
                <a:gd name="connsiteY271" fmla="*/ 34348 h 696069"/>
                <a:gd name="connsiteX272" fmla="*/ 617375 w 1408151"/>
                <a:gd name="connsiteY272" fmla="*/ 30913 h 696069"/>
                <a:gd name="connsiteX273" fmla="*/ 613942 w 1408151"/>
                <a:gd name="connsiteY273" fmla="*/ 30913 h 696069"/>
                <a:gd name="connsiteX274" fmla="*/ 603150 w 1408151"/>
                <a:gd name="connsiteY274" fmla="*/ 41463 h 696069"/>
                <a:gd name="connsiteX275" fmla="*/ 603150 w 1408151"/>
                <a:gd name="connsiteY275" fmla="*/ 44897 h 696069"/>
                <a:gd name="connsiteX276" fmla="*/ 605603 w 1408151"/>
                <a:gd name="connsiteY276" fmla="*/ 45388 h 696069"/>
                <a:gd name="connsiteX277" fmla="*/ 1178048 w 1408151"/>
                <a:gd name="connsiteY277" fmla="*/ 418552 h 696069"/>
                <a:gd name="connsiteX278" fmla="*/ 1179274 w 1408151"/>
                <a:gd name="connsiteY278" fmla="*/ 418552 h 696069"/>
                <a:gd name="connsiteX279" fmla="*/ 1180991 w 1408151"/>
                <a:gd name="connsiteY279" fmla="*/ 416589 h 696069"/>
                <a:gd name="connsiteX280" fmla="*/ 1184915 w 1408151"/>
                <a:gd name="connsiteY280" fmla="*/ 402604 h 696069"/>
                <a:gd name="connsiteX281" fmla="*/ 1183443 w 1408151"/>
                <a:gd name="connsiteY281" fmla="*/ 399415 h 696069"/>
                <a:gd name="connsiteX282" fmla="*/ 1180255 w 1408151"/>
                <a:gd name="connsiteY282" fmla="*/ 400887 h 696069"/>
                <a:gd name="connsiteX283" fmla="*/ 1176331 w 1408151"/>
                <a:gd name="connsiteY283" fmla="*/ 415362 h 696069"/>
                <a:gd name="connsiteX284" fmla="*/ 1178293 w 1408151"/>
                <a:gd name="connsiteY284" fmla="*/ 418306 h 696069"/>
                <a:gd name="connsiteX285" fmla="*/ 1186877 w 1408151"/>
                <a:gd name="connsiteY285" fmla="*/ 390583 h 696069"/>
                <a:gd name="connsiteX286" fmla="*/ 1188594 w 1408151"/>
                <a:gd name="connsiteY286" fmla="*/ 390583 h 696069"/>
                <a:gd name="connsiteX287" fmla="*/ 1190066 w 1408151"/>
                <a:gd name="connsiteY287" fmla="*/ 389356 h 696069"/>
                <a:gd name="connsiteX288" fmla="*/ 1197178 w 1408151"/>
                <a:gd name="connsiteY288" fmla="*/ 376844 h 696069"/>
                <a:gd name="connsiteX289" fmla="*/ 1196442 w 1408151"/>
                <a:gd name="connsiteY289" fmla="*/ 373409 h 696069"/>
                <a:gd name="connsiteX290" fmla="*/ 1193009 w 1408151"/>
                <a:gd name="connsiteY290" fmla="*/ 374145 h 696069"/>
                <a:gd name="connsiteX291" fmla="*/ 1185651 w 1408151"/>
                <a:gd name="connsiteY291" fmla="*/ 387148 h 696069"/>
                <a:gd name="connsiteX292" fmla="*/ 1186877 w 1408151"/>
                <a:gd name="connsiteY292" fmla="*/ 390337 h 696069"/>
                <a:gd name="connsiteX293" fmla="*/ 628903 w 1408151"/>
                <a:gd name="connsiteY293" fmla="*/ 321397 h 696069"/>
                <a:gd name="connsiteX294" fmla="*/ 624733 w 1408151"/>
                <a:gd name="connsiteY294" fmla="*/ 307167 h 696069"/>
                <a:gd name="connsiteX295" fmla="*/ 621790 w 1408151"/>
                <a:gd name="connsiteY295" fmla="*/ 305449 h 696069"/>
                <a:gd name="connsiteX296" fmla="*/ 620073 w 1408151"/>
                <a:gd name="connsiteY296" fmla="*/ 308394 h 696069"/>
                <a:gd name="connsiteX297" fmla="*/ 624243 w 1408151"/>
                <a:gd name="connsiteY297" fmla="*/ 322623 h 696069"/>
                <a:gd name="connsiteX298" fmla="*/ 627186 w 1408151"/>
                <a:gd name="connsiteY298" fmla="*/ 324341 h 696069"/>
                <a:gd name="connsiteX299" fmla="*/ 628903 w 1408151"/>
                <a:gd name="connsiteY299" fmla="*/ 321397 h 696069"/>
                <a:gd name="connsiteX300" fmla="*/ 1176821 w 1408151"/>
                <a:gd name="connsiteY300" fmla="*/ 457561 h 696069"/>
                <a:gd name="connsiteX301" fmla="*/ 1174859 w 1408151"/>
                <a:gd name="connsiteY301" fmla="*/ 460259 h 696069"/>
                <a:gd name="connsiteX302" fmla="*/ 1178048 w 1408151"/>
                <a:gd name="connsiteY302" fmla="*/ 474980 h 696069"/>
                <a:gd name="connsiteX303" fmla="*/ 1180991 w 1408151"/>
                <a:gd name="connsiteY303" fmla="*/ 476697 h 696069"/>
                <a:gd name="connsiteX304" fmla="*/ 1180991 w 1408151"/>
                <a:gd name="connsiteY304" fmla="*/ 476697 h 696069"/>
                <a:gd name="connsiteX305" fmla="*/ 1182708 w 1408151"/>
                <a:gd name="connsiteY305" fmla="*/ 473753 h 696069"/>
                <a:gd name="connsiteX306" fmla="*/ 1179764 w 1408151"/>
                <a:gd name="connsiteY306" fmla="*/ 459769 h 696069"/>
                <a:gd name="connsiteX307" fmla="*/ 1177067 w 1408151"/>
                <a:gd name="connsiteY307" fmla="*/ 457806 h 696069"/>
                <a:gd name="connsiteX308" fmla="*/ 687030 w 1408151"/>
                <a:gd name="connsiteY308" fmla="*/ 538033 h 696069"/>
                <a:gd name="connsiteX309" fmla="*/ 689728 w 1408151"/>
                <a:gd name="connsiteY309" fmla="*/ 548582 h 696069"/>
                <a:gd name="connsiteX310" fmla="*/ 692671 w 1408151"/>
                <a:gd name="connsiteY310" fmla="*/ 550545 h 696069"/>
                <a:gd name="connsiteX311" fmla="*/ 692671 w 1408151"/>
                <a:gd name="connsiteY311" fmla="*/ 550545 h 696069"/>
                <a:gd name="connsiteX312" fmla="*/ 694388 w 1408151"/>
                <a:gd name="connsiteY312" fmla="*/ 547601 h 696069"/>
                <a:gd name="connsiteX313" fmla="*/ 691690 w 1408151"/>
                <a:gd name="connsiteY313" fmla="*/ 536561 h 696069"/>
                <a:gd name="connsiteX314" fmla="*/ 690709 w 1408151"/>
                <a:gd name="connsiteY314" fmla="*/ 533126 h 696069"/>
                <a:gd name="connsiteX315" fmla="*/ 687766 w 1408151"/>
                <a:gd name="connsiteY315" fmla="*/ 531408 h 696069"/>
                <a:gd name="connsiteX316" fmla="*/ 686049 w 1408151"/>
                <a:gd name="connsiteY316" fmla="*/ 534352 h 696069"/>
                <a:gd name="connsiteX317" fmla="*/ 687030 w 1408151"/>
                <a:gd name="connsiteY317" fmla="*/ 537787 h 696069"/>
                <a:gd name="connsiteX318" fmla="*/ 677710 w 1408151"/>
                <a:gd name="connsiteY318" fmla="*/ 506384 h 696069"/>
                <a:gd name="connsiteX319" fmla="*/ 681880 w 1408151"/>
                <a:gd name="connsiteY319" fmla="*/ 520613 h 696069"/>
                <a:gd name="connsiteX320" fmla="*/ 684823 w 1408151"/>
                <a:gd name="connsiteY320" fmla="*/ 522331 h 696069"/>
                <a:gd name="connsiteX321" fmla="*/ 686540 w 1408151"/>
                <a:gd name="connsiteY321" fmla="*/ 519387 h 696069"/>
                <a:gd name="connsiteX322" fmla="*/ 682370 w 1408151"/>
                <a:gd name="connsiteY322" fmla="*/ 505157 h 696069"/>
                <a:gd name="connsiteX323" fmla="*/ 679427 w 1408151"/>
                <a:gd name="connsiteY323" fmla="*/ 503440 h 696069"/>
                <a:gd name="connsiteX324" fmla="*/ 677710 w 1408151"/>
                <a:gd name="connsiteY324" fmla="*/ 506384 h 696069"/>
                <a:gd name="connsiteX325" fmla="*/ 100360 w 1408151"/>
                <a:gd name="connsiteY325" fmla="*/ 661194 h 696069"/>
                <a:gd name="connsiteX326" fmla="*/ 89813 w 1408151"/>
                <a:gd name="connsiteY326" fmla="*/ 664874 h 696069"/>
                <a:gd name="connsiteX327" fmla="*/ 86625 w 1408151"/>
                <a:gd name="connsiteY327" fmla="*/ 665855 h 696069"/>
                <a:gd name="connsiteX328" fmla="*/ 84908 w 1408151"/>
                <a:gd name="connsiteY328" fmla="*/ 668799 h 696069"/>
                <a:gd name="connsiteX329" fmla="*/ 87851 w 1408151"/>
                <a:gd name="connsiteY329" fmla="*/ 670517 h 696069"/>
                <a:gd name="connsiteX330" fmla="*/ 91040 w 1408151"/>
                <a:gd name="connsiteY330" fmla="*/ 669535 h 696069"/>
                <a:gd name="connsiteX331" fmla="*/ 101831 w 1408151"/>
                <a:gd name="connsiteY331" fmla="*/ 665855 h 696069"/>
                <a:gd name="connsiteX332" fmla="*/ 103303 w 1408151"/>
                <a:gd name="connsiteY332" fmla="*/ 662666 h 696069"/>
                <a:gd name="connsiteX333" fmla="*/ 100115 w 1408151"/>
                <a:gd name="connsiteY333" fmla="*/ 661194 h 696069"/>
                <a:gd name="connsiteX334" fmla="*/ 72400 w 1408151"/>
                <a:gd name="connsiteY334" fmla="*/ 669781 h 696069"/>
                <a:gd name="connsiteX335" fmla="*/ 58174 w 1408151"/>
                <a:gd name="connsiteY335" fmla="*/ 673951 h 696069"/>
                <a:gd name="connsiteX336" fmla="*/ 56458 w 1408151"/>
                <a:gd name="connsiteY336" fmla="*/ 676896 h 696069"/>
                <a:gd name="connsiteX337" fmla="*/ 59401 w 1408151"/>
                <a:gd name="connsiteY337" fmla="*/ 678613 h 696069"/>
                <a:gd name="connsiteX338" fmla="*/ 73626 w 1408151"/>
                <a:gd name="connsiteY338" fmla="*/ 674442 h 696069"/>
                <a:gd name="connsiteX339" fmla="*/ 75343 w 1408151"/>
                <a:gd name="connsiteY339" fmla="*/ 671498 h 696069"/>
                <a:gd name="connsiteX340" fmla="*/ 72400 w 1408151"/>
                <a:gd name="connsiteY340" fmla="*/ 669781 h 696069"/>
                <a:gd name="connsiteX341" fmla="*/ 178354 w 1408151"/>
                <a:gd name="connsiteY341" fmla="*/ 546129 h 696069"/>
                <a:gd name="connsiteX342" fmla="*/ 175901 w 1408151"/>
                <a:gd name="connsiteY342" fmla="*/ 548582 h 696069"/>
                <a:gd name="connsiteX343" fmla="*/ 175165 w 1408151"/>
                <a:gd name="connsiteY343" fmla="*/ 563057 h 696069"/>
                <a:gd name="connsiteX344" fmla="*/ 177372 w 1408151"/>
                <a:gd name="connsiteY344" fmla="*/ 565756 h 696069"/>
                <a:gd name="connsiteX345" fmla="*/ 178354 w 1408151"/>
                <a:gd name="connsiteY345" fmla="*/ 565756 h 696069"/>
                <a:gd name="connsiteX346" fmla="*/ 180070 w 1408151"/>
                <a:gd name="connsiteY346" fmla="*/ 563793 h 696069"/>
                <a:gd name="connsiteX347" fmla="*/ 180806 w 1408151"/>
                <a:gd name="connsiteY347" fmla="*/ 548828 h 696069"/>
                <a:gd name="connsiteX348" fmla="*/ 178354 w 1408151"/>
                <a:gd name="connsiteY348" fmla="*/ 546374 h 696069"/>
                <a:gd name="connsiteX349" fmla="*/ 146960 w 1408151"/>
                <a:gd name="connsiteY349" fmla="*/ 628073 h 696069"/>
                <a:gd name="connsiteX350" fmla="*/ 136904 w 1408151"/>
                <a:gd name="connsiteY350" fmla="*/ 638377 h 696069"/>
                <a:gd name="connsiteX351" fmla="*/ 136904 w 1408151"/>
                <a:gd name="connsiteY351" fmla="*/ 641812 h 696069"/>
                <a:gd name="connsiteX352" fmla="*/ 139357 w 1408151"/>
                <a:gd name="connsiteY352" fmla="*/ 642548 h 696069"/>
                <a:gd name="connsiteX353" fmla="*/ 140338 w 1408151"/>
                <a:gd name="connsiteY353" fmla="*/ 642057 h 696069"/>
                <a:gd name="connsiteX354" fmla="*/ 150884 w 1408151"/>
                <a:gd name="connsiteY354" fmla="*/ 631262 h 696069"/>
                <a:gd name="connsiteX355" fmla="*/ 150639 w 1408151"/>
                <a:gd name="connsiteY355" fmla="*/ 627827 h 696069"/>
                <a:gd name="connsiteX356" fmla="*/ 147205 w 1408151"/>
                <a:gd name="connsiteY356" fmla="*/ 628073 h 696069"/>
                <a:gd name="connsiteX357" fmla="*/ 125622 w 1408151"/>
                <a:gd name="connsiteY357" fmla="*/ 647455 h 696069"/>
                <a:gd name="connsiteX358" fmla="*/ 113359 w 1408151"/>
                <a:gd name="connsiteY358" fmla="*/ 655060 h 696069"/>
                <a:gd name="connsiteX359" fmla="*/ 112378 w 1408151"/>
                <a:gd name="connsiteY359" fmla="*/ 658495 h 696069"/>
                <a:gd name="connsiteX360" fmla="*/ 115321 w 1408151"/>
                <a:gd name="connsiteY360" fmla="*/ 659722 h 696069"/>
                <a:gd name="connsiteX361" fmla="*/ 115811 w 1408151"/>
                <a:gd name="connsiteY361" fmla="*/ 659722 h 696069"/>
                <a:gd name="connsiteX362" fmla="*/ 128565 w 1408151"/>
                <a:gd name="connsiteY362" fmla="*/ 651871 h 696069"/>
                <a:gd name="connsiteX363" fmla="*/ 129056 w 1408151"/>
                <a:gd name="connsiteY363" fmla="*/ 648436 h 696069"/>
                <a:gd name="connsiteX364" fmla="*/ 125622 w 1408151"/>
                <a:gd name="connsiteY364" fmla="*/ 647945 h 696069"/>
                <a:gd name="connsiteX365" fmla="*/ 166090 w 1408151"/>
                <a:gd name="connsiteY365" fmla="*/ 603048 h 696069"/>
                <a:gd name="connsiteX366" fmla="*/ 162902 w 1408151"/>
                <a:gd name="connsiteY366" fmla="*/ 604029 h 696069"/>
                <a:gd name="connsiteX367" fmla="*/ 155544 w 1408151"/>
                <a:gd name="connsiteY367" fmla="*/ 616542 h 696069"/>
                <a:gd name="connsiteX368" fmla="*/ 156280 w 1408151"/>
                <a:gd name="connsiteY368" fmla="*/ 619976 h 696069"/>
                <a:gd name="connsiteX369" fmla="*/ 158242 w 1408151"/>
                <a:gd name="connsiteY369" fmla="*/ 620222 h 696069"/>
                <a:gd name="connsiteX370" fmla="*/ 159468 w 1408151"/>
                <a:gd name="connsiteY370" fmla="*/ 619241 h 696069"/>
                <a:gd name="connsiteX371" fmla="*/ 167071 w 1408151"/>
                <a:gd name="connsiteY371" fmla="*/ 606237 h 696069"/>
                <a:gd name="connsiteX372" fmla="*/ 166090 w 1408151"/>
                <a:gd name="connsiteY372" fmla="*/ 603048 h 696069"/>
                <a:gd name="connsiteX373" fmla="*/ 577152 w 1408151"/>
                <a:gd name="connsiteY373" fmla="*/ 96664 h 696069"/>
                <a:gd name="connsiteX374" fmla="*/ 578378 w 1408151"/>
                <a:gd name="connsiteY374" fmla="*/ 96664 h 696069"/>
                <a:gd name="connsiteX375" fmla="*/ 580095 w 1408151"/>
                <a:gd name="connsiteY375" fmla="*/ 94947 h 696069"/>
                <a:gd name="connsiteX376" fmla="*/ 584510 w 1408151"/>
                <a:gd name="connsiteY376" fmla="*/ 81208 h 696069"/>
                <a:gd name="connsiteX377" fmla="*/ 583038 w 1408151"/>
                <a:gd name="connsiteY377" fmla="*/ 78018 h 696069"/>
                <a:gd name="connsiteX378" fmla="*/ 579850 w 1408151"/>
                <a:gd name="connsiteY378" fmla="*/ 79491 h 696069"/>
                <a:gd name="connsiteX379" fmla="*/ 575190 w 1408151"/>
                <a:gd name="connsiteY379" fmla="*/ 93720 h 696069"/>
                <a:gd name="connsiteX380" fmla="*/ 576907 w 1408151"/>
                <a:gd name="connsiteY380" fmla="*/ 96664 h 696069"/>
                <a:gd name="connsiteX381" fmla="*/ 175656 w 1408151"/>
                <a:gd name="connsiteY381" fmla="*/ 575324 h 696069"/>
                <a:gd name="connsiteX382" fmla="*/ 172713 w 1408151"/>
                <a:gd name="connsiteY382" fmla="*/ 577042 h 696069"/>
                <a:gd name="connsiteX383" fmla="*/ 168543 w 1408151"/>
                <a:gd name="connsiteY383" fmla="*/ 590781 h 696069"/>
                <a:gd name="connsiteX384" fmla="*/ 170015 w 1408151"/>
                <a:gd name="connsiteY384" fmla="*/ 593970 h 696069"/>
                <a:gd name="connsiteX385" fmla="*/ 171486 w 1408151"/>
                <a:gd name="connsiteY385" fmla="*/ 593970 h 696069"/>
                <a:gd name="connsiteX386" fmla="*/ 173203 w 1408151"/>
                <a:gd name="connsiteY386" fmla="*/ 592498 h 696069"/>
                <a:gd name="connsiteX387" fmla="*/ 177618 w 1408151"/>
                <a:gd name="connsiteY387" fmla="*/ 578023 h 696069"/>
                <a:gd name="connsiteX388" fmla="*/ 175901 w 1408151"/>
                <a:gd name="connsiteY388" fmla="*/ 575079 h 696069"/>
                <a:gd name="connsiteX389" fmla="*/ 174920 w 1408151"/>
                <a:gd name="connsiteY389" fmla="*/ 534107 h 696069"/>
                <a:gd name="connsiteX390" fmla="*/ 177618 w 1408151"/>
                <a:gd name="connsiteY390" fmla="*/ 536315 h 696069"/>
                <a:gd name="connsiteX391" fmla="*/ 178108 w 1408151"/>
                <a:gd name="connsiteY391" fmla="*/ 536315 h 696069"/>
                <a:gd name="connsiteX392" fmla="*/ 179825 w 1408151"/>
                <a:gd name="connsiteY392" fmla="*/ 533616 h 696069"/>
                <a:gd name="connsiteX393" fmla="*/ 176882 w 1408151"/>
                <a:gd name="connsiteY393" fmla="*/ 518896 h 696069"/>
                <a:gd name="connsiteX394" fmla="*/ 173939 w 1408151"/>
                <a:gd name="connsiteY394" fmla="*/ 517179 h 696069"/>
                <a:gd name="connsiteX395" fmla="*/ 172222 w 1408151"/>
                <a:gd name="connsiteY395" fmla="*/ 520123 h 696069"/>
                <a:gd name="connsiteX396" fmla="*/ 174920 w 1408151"/>
                <a:gd name="connsiteY396" fmla="*/ 534352 h 696069"/>
                <a:gd name="connsiteX397" fmla="*/ 173448 w 1408151"/>
                <a:gd name="connsiteY397" fmla="*/ 504666 h 696069"/>
                <a:gd name="connsiteX398" fmla="*/ 171486 w 1408151"/>
                <a:gd name="connsiteY398" fmla="*/ 490437 h 696069"/>
                <a:gd name="connsiteX399" fmla="*/ 168788 w 1408151"/>
                <a:gd name="connsiteY399" fmla="*/ 488228 h 696069"/>
                <a:gd name="connsiteX400" fmla="*/ 166581 w 1408151"/>
                <a:gd name="connsiteY400" fmla="*/ 490927 h 696069"/>
                <a:gd name="connsiteX401" fmla="*/ 168543 w 1408151"/>
                <a:gd name="connsiteY401" fmla="*/ 505893 h 696069"/>
                <a:gd name="connsiteX402" fmla="*/ 171486 w 1408151"/>
                <a:gd name="connsiteY402" fmla="*/ 507856 h 696069"/>
                <a:gd name="connsiteX403" fmla="*/ 171486 w 1408151"/>
                <a:gd name="connsiteY403" fmla="*/ 507856 h 696069"/>
                <a:gd name="connsiteX404" fmla="*/ 173203 w 1408151"/>
                <a:gd name="connsiteY404" fmla="*/ 504912 h 696069"/>
                <a:gd name="connsiteX405" fmla="*/ 172713 w 1408151"/>
                <a:gd name="connsiteY405" fmla="*/ 449219 h 696069"/>
                <a:gd name="connsiteX406" fmla="*/ 174184 w 1408151"/>
                <a:gd name="connsiteY406" fmla="*/ 449219 h 696069"/>
                <a:gd name="connsiteX407" fmla="*/ 175901 w 1408151"/>
                <a:gd name="connsiteY407" fmla="*/ 447502 h 696069"/>
                <a:gd name="connsiteX408" fmla="*/ 180806 w 1408151"/>
                <a:gd name="connsiteY408" fmla="*/ 434008 h 696069"/>
                <a:gd name="connsiteX409" fmla="*/ 179580 w 1408151"/>
                <a:gd name="connsiteY409" fmla="*/ 430819 h 696069"/>
                <a:gd name="connsiteX410" fmla="*/ 176391 w 1408151"/>
                <a:gd name="connsiteY410" fmla="*/ 432045 h 696069"/>
                <a:gd name="connsiteX411" fmla="*/ 171241 w 1408151"/>
                <a:gd name="connsiteY411" fmla="*/ 446275 h 696069"/>
                <a:gd name="connsiteX412" fmla="*/ 172958 w 1408151"/>
                <a:gd name="connsiteY412" fmla="*/ 449219 h 696069"/>
                <a:gd name="connsiteX413" fmla="*/ 15989 w 1408151"/>
                <a:gd name="connsiteY413" fmla="*/ 686219 h 696069"/>
                <a:gd name="connsiteX414" fmla="*/ 1764 w 1408151"/>
                <a:gd name="connsiteY414" fmla="*/ 690389 h 696069"/>
                <a:gd name="connsiteX415" fmla="*/ 47 w 1408151"/>
                <a:gd name="connsiteY415" fmla="*/ 693333 h 696069"/>
                <a:gd name="connsiteX416" fmla="*/ 2990 w 1408151"/>
                <a:gd name="connsiteY416" fmla="*/ 695051 h 696069"/>
                <a:gd name="connsiteX417" fmla="*/ 17215 w 1408151"/>
                <a:gd name="connsiteY417" fmla="*/ 690880 h 696069"/>
                <a:gd name="connsiteX418" fmla="*/ 18932 w 1408151"/>
                <a:gd name="connsiteY418" fmla="*/ 687936 h 696069"/>
                <a:gd name="connsiteX419" fmla="*/ 15989 w 1408151"/>
                <a:gd name="connsiteY419" fmla="*/ 686219 h 696069"/>
                <a:gd name="connsiteX420" fmla="*/ 44194 w 1408151"/>
                <a:gd name="connsiteY420" fmla="*/ 678122 h 696069"/>
                <a:gd name="connsiteX421" fmla="*/ 29969 w 1408151"/>
                <a:gd name="connsiteY421" fmla="*/ 682293 h 696069"/>
                <a:gd name="connsiteX422" fmla="*/ 28252 w 1408151"/>
                <a:gd name="connsiteY422" fmla="*/ 685237 h 696069"/>
                <a:gd name="connsiteX423" fmla="*/ 31195 w 1408151"/>
                <a:gd name="connsiteY423" fmla="*/ 686955 h 696069"/>
                <a:gd name="connsiteX424" fmla="*/ 45421 w 1408151"/>
                <a:gd name="connsiteY424" fmla="*/ 682784 h 696069"/>
                <a:gd name="connsiteX425" fmla="*/ 47138 w 1408151"/>
                <a:gd name="connsiteY425" fmla="*/ 679840 h 696069"/>
                <a:gd name="connsiteX426" fmla="*/ 44194 w 1408151"/>
                <a:gd name="connsiteY426" fmla="*/ 678122 h 696069"/>
                <a:gd name="connsiteX427" fmla="*/ 168543 w 1408151"/>
                <a:gd name="connsiteY427" fmla="*/ 478415 h 696069"/>
                <a:gd name="connsiteX428" fmla="*/ 169279 w 1408151"/>
                <a:gd name="connsiteY428" fmla="*/ 478415 h 696069"/>
                <a:gd name="connsiteX429" fmla="*/ 170996 w 1408151"/>
                <a:gd name="connsiteY429" fmla="*/ 476207 h 696069"/>
                <a:gd name="connsiteX430" fmla="*/ 172467 w 1408151"/>
                <a:gd name="connsiteY430" fmla="*/ 461977 h 696069"/>
                <a:gd name="connsiteX431" fmla="*/ 170505 w 1408151"/>
                <a:gd name="connsiteY431" fmla="*/ 459278 h 696069"/>
                <a:gd name="connsiteX432" fmla="*/ 167807 w 1408151"/>
                <a:gd name="connsiteY432" fmla="*/ 461241 h 696069"/>
                <a:gd name="connsiteX433" fmla="*/ 166336 w 1408151"/>
                <a:gd name="connsiteY433" fmla="*/ 476207 h 696069"/>
                <a:gd name="connsiteX434" fmla="*/ 168788 w 1408151"/>
                <a:gd name="connsiteY434" fmla="*/ 478660 h 696069"/>
                <a:gd name="connsiteX435" fmla="*/ 654165 w 1408151"/>
                <a:gd name="connsiteY435" fmla="*/ 12512 h 696069"/>
                <a:gd name="connsiteX436" fmla="*/ 654165 w 1408151"/>
                <a:gd name="connsiteY436" fmla="*/ 12512 h 696069"/>
                <a:gd name="connsiteX437" fmla="*/ 667900 w 1408151"/>
                <a:gd name="connsiteY437" fmla="*/ 8342 h 696069"/>
                <a:gd name="connsiteX438" fmla="*/ 669616 w 1408151"/>
                <a:gd name="connsiteY438" fmla="*/ 5398 h 696069"/>
                <a:gd name="connsiteX439" fmla="*/ 666673 w 1408151"/>
                <a:gd name="connsiteY439" fmla="*/ 3680 h 696069"/>
                <a:gd name="connsiteX440" fmla="*/ 652448 w 1408151"/>
                <a:gd name="connsiteY440" fmla="*/ 8096 h 696069"/>
                <a:gd name="connsiteX441" fmla="*/ 650976 w 1408151"/>
                <a:gd name="connsiteY441" fmla="*/ 11286 h 696069"/>
                <a:gd name="connsiteX442" fmla="*/ 653919 w 1408151"/>
                <a:gd name="connsiteY442" fmla="*/ 12758 h 696069"/>
                <a:gd name="connsiteX443" fmla="*/ 1175840 w 1408151"/>
                <a:gd name="connsiteY443" fmla="*/ 447747 h 696069"/>
                <a:gd name="connsiteX444" fmla="*/ 1176331 w 1408151"/>
                <a:gd name="connsiteY444" fmla="*/ 447747 h 696069"/>
                <a:gd name="connsiteX445" fmla="*/ 1178048 w 1408151"/>
                <a:gd name="connsiteY445" fmla="*/ 445294 h 696069"/>
                <a:gd name="connsiteX446" fmla="*/ 1178538 w 1408151"/>
                <a:gd name="connsiteY446" fmla="*/ 430819 h 696069"/>
                <a:gd name="connsiteX447" fmla="*/ 1176331 w 1408151"/>
                <a:gd name="connsiteY447" fmla="*/ 428120 h 696069"/>
                <a:gd name="connsiteX448" fmla="*/ 1173633 w 1408151"/>
                <a:gd name="connsiteY448" fmla="*/ 430328 h 696069"/>
                <a:gd name="connsiteX449" fmla="*/ 1173142 w 1408151"/>
                <a:gd name="connsiteY449" fmla="*/ 445294 h 696069"/>
                <a:gd name="connsiteX450" fmla="*/ 1175595 w 1408151"/>
                <a:gd name="connsiteY450" fmla="*/ 447747 h 696069"/>
                <a:gd name="connsiteX451" fmla="*/ 995817 w 1408151"/>
                <a:gd name="connsiteY451" fmla="*/ 651871 h 696069"/>
                <a:gd name="connsiteX452" fmla="*/ 992383 w 1408151"/>
                <a:gd name="connsiteY452" fmla="*/ 651871 h 696069"/>
                <a:gd name="connsiteX453" fmla="*/ 992383 w 1408151"/>
                <a:gd name="connsiteY453" fmla="*/ 655305 h 696069"/>
                <a:gd name="connsiteX454" fmla="*/ 1003665 w 1408151"/>
                <a:gd name="connsiteY454" fmla="*/ 665119 h 696069"/>
                <a:gd name="connsiteX455" fmla="*/ 1005873 w 1408151"/>
                <a:gd name="connsiteY455" fmla="*/ 665610 h 696069"/>
                <a:gd name="connsiteX456" fmla="*/ 1007099 w 1408151"/>
                <a:gd name="connsiteY456" fmla="*/ 664874 h 696069"/>
                <a:gd name="connsiteX457" fmla="*/ 1006608 w 1408151"/>
                <a:gd name="connsiteY457" fmla="*/ 661439 h 696069"/>
                <a:gd name="connsiteX458" fmla="*/ 995817 w 1408151"/>
                <a:gd name="connsiteY458" fmla="*/ 651871 h 696069"/>
                <a:gd name="connsiteX459" fmla="*/ 1031135 w 1408151"/>
                <a:gd name="connsiteY459" fmla="*/ 676159 h 696069"/>
                <a:gd name="connsiteX460" fmla="*/ 1018381 w 1408151"/>
                <a:gd name="connsiteY460" fmla="*/ 669535 h 696069"/>
                <a:gd name="connsiteX461" fmla="*/ 1014947 w 1408151"/>
                <a:gd name="connsiteY461" fmla="*/ 670271 h 696069"/>
                <a:gd name="connsiteX462" fmla="*/ 1015683 w 1408151"/>
                <a:gd name="connsiteY462" fmla="*/ 673706 h 696069"/>
                <a:gd name="connsiteX463" fmla="*/ 1028927 w 1408151"/>
                <a:gd name="connsiteY463" fmla="*/ 680576 h 696069"/>
                <a:gd name="connsiteX464" fmla="*/ 1030644 w 1408151"/>
                <a:gd name="connsiteY464" fmla="*/ 680576 h 696069"/>
                <a:gd name="connsiteX465" fmla="*/ 1032116 w 1408151"/>
                <a:gd name="connsiteY465" fmla="*/ 679104 h 696069"/>
                <a:gd name="connsiteX466" fmla="*/ 1030890 w 1408151"/>
                <a:gd name="connsiteY466" fmla="*/ 675914 h 696069"/>
                <a:gd name="connsiteX467" fmla="*/ 1058604 w 1408151"/>
                <a:gd name="connsiteY467" fmla="*/ 684501 h 696069"/>
                <a:gd name="connsiteX468" fmla="*/ 1044624 w 1408151"/>
                <a:gd name="connsiteY468" fmla="*/ 681066 h 696069"/>
                <a:gd name="connsiteX469" fmla="*/ 1041436 w 1408151"/>
                <a:gd name="connsiteY469" fmla="*/ 682784 h 696069"/>
                <a:gd name="connsiteX470" fmla="*/ 1043153 w 1408151"/>
                <a:gd name="connsiteY470" fmla="*/ 685728 h 696069"/>
                <a:gd name="connsiteX471" fmla="*/ 1057623 w 1408151"/>
                <a:gd name="connsiteY471" fmla="*/ 689163 h 696069"/>
                <a:gd name="connsiteX472" fmla="*/ 1058850 w 1408151"/>
                <a:gd name="connsiteY472" fmla="*/ 689163 h 696069"/>
                <a:gd name="connsiteX473" fmla="*/ 1060566 w 1408151"/>
                <a:gd name="connsiteY473" fmla="*/ 687200 h 696069"/>
                <a:gd name="connsiteX474" fmla="*/ 1058604 w 1408151"/>
                <a:gd name="connsiteY474" fmla="*/ 684256 h 696069"/>
                <a:gd name="connsiteX475" fmla="*/ 1115751 w 1408151"/>
                <a:gd name="connsiteY475" fmla="*/ 681066 h 696069"/>
                <a:gd name="connsiteX476" fmla="*/ 1115751 w 1408151"/>
                <a:gd name="connsiteY476" fmla="*/ 681066 h 696069"/>
                <a:gd name="connsiteX477" fmla="*/ 1101771 w 1408151"/>
                <a:gd name="connsiteY477" fmla="*/ 684501 h 696069"/>
                <a:gd name="connsiteX478" fmla="*/ 1099809 w 1408151"/>
                <a:gd name="connsiteY478" fmla="*/ 687445 h 696069"/>
                <a:gd name="connsiteX479" fmla="*/ 1102752 w 1408151"/>
                <a:gd name="connsiteY479" fmla="*/ 689408 h 696069"/>
                <a:gd name="connsiteX480" fmla="*/ 1115015 w 1408151"/>
                <a:gd name="connsiteY480" fmla="*/ 686464 h 696069"/>
                <a:gd name="connsiteX481" fmla="*/ 1117222 w 1408151"/>
                <a:gd name="connsiteY481" fmla="*/ 685728 h 696069"/>
                <a:gd name="connsiteX482" fmla="*/ 1118939 w 1408151"/>
                <a:gd name="connsiteY482" fmla="*/ 682538 h 696069"/>
                <a:gd name="connsiteX483" fmla="*/ 1115996 w 1408151"/>
                <a:gd name="connsiteY483" fmla="*/ 680821 h 696069"/>
                <a:gd name="connsiteX484" fmla="*/ 1164558 w 1408151"/>
                <a:gd name="connsiteY484" fmla="*/ 651380 h 696069"/>
                <a:gd name="connsiteX485" fmla="*/ 1153766 w 1408151"/>
                <a:gd name="connsiteY485" fmla="*/ 660948 h 696069"/>
                <a:gd name="connsiteX486" fmla="*/ 1153276 w 1408151"/>
                <a:gd name="connsiteY486" fmla="*/ 664383 h 696069"/>
                <a:gd name="connsiteX487" fmla="*/ 1155974 w 1408151"/>
                <a:gd name="connsiteY487" fmla="*/ 665119 h 696069"/>
                <a:gd name="connsiteX488" fmla="*/ 1156710 w 1408151"/>
                <a:gd name="connsiteY488" fmla="*/ 664629 h 696069"/>
                <a:gd name="connsiteX489" fmla="*/ 1167992 w 1408151"/>
                <a:gd name="connsiteY489" fmla="*/ 654570 h 696069"/>
                <a:gd name="connsiteX490" fmla="*/ 1167992 w 1408151"/>
                <a:gd name="connsiteY490" fmla="*/ 651135 h 696069"/>
                <a:gd name="connsiteX491" fmla="*/ 1164558 w 1408151"/>
                <a:gd name="connsiteY491" fmla="*/ 651135 h 696069"/>
                <a:gd name="connsiteX492" fmla="*/ 1141994 w 1408151"/>
                <a:gd name="connsiteY492" fmla="*/ 669290 h 696069"/>
                <a:gd name="connsiteX493" fmla="*/ 1129240 w 1408151"/>
                <a:gd name="connsiteY493" fmla="*/ 675914 h 696069"/>
                <a:gd name="connsiteX494" fmla="*/ 1128014 w 1408151"/>
                <a:gd name="connsiteY494" fmla="*/ 679104 h 696069"/>
                <a:gd name="connsiteX495" fmla="*/ 1130957 w 1408151"/>
                <a:gd name="connsiteY495" fmla="*/ 680576 h 696069"/>
                <a:gd name="connsiteX496" fmla="*/ 1131202 w 1408151"/>
                <a:gd name="connsiteY496" fmla="*/ 680576 h 696069"/>
                <a:gd name="connsiteX497" fmla="*/ 1144447 w 1408151"/>
                <a:gd name="connsiteY497" fmla="*/ 673706 h 696069"/>
                <a:gd name="connsiteX498" fmla="*/ 1145182 w 1408151"/>
                <a:gd name="connsiteY498" fmla="*/ 670271 h 696069"/>
                <a:gd name="connsiteX499" fmla="*/ 1141749 w 1408151"/>
                <a:gd name="connsiteY499" fmla="*/ 669535 h 696069"/>
                <a:gd name="connsiteX500" fmla="*/ 636996 w 1408151"/>
                <a:gd name="connsiteY500" fmla="*/ 349611 h 696069"/>
                <a:gd name="connsiteX501" fmla="*/ 632827 w 1408151"/>
                <a:gd name="connsiteY501" fmla="*/ 335381 h 696069"/>
                <a:gd name="connsiteX502" fmla="*/ 629884 w 1408151"/>
                <a:gd name="connsiteY502" fmla="*/ 333664 h 696069"/>
                <a:gd name="connsiteX503" fmla="*/ 628167 w 1408151"/>
                <a:gd name="connsiteY503" fmla="*/ 336608 h 696069"/>
                <a:gd name="connsiteX504" fmla="*/ 632336 w 1408151"/>
                <a:gd name="connsiteY504" fmla="*/ 350837 h 696069"/>
                <a:gd name="connsiteX505" fmla="*/ 635279 w 1408151"/>
                <a:gd name="connsiteY505" fmla="*/ 352555 h 696069"/>
                <a:gd name="connsiteX506" fmla="*/ 636996 w 1408151"/>
                <a:gd name="connsiteY506" fmla="*/ 349611 h 696069"/>
                <a:gd name="connsiteX507" fmla="*/ 945292 w 1408151"/>
                <a:gd name="connsiteY507" fmla="*/ 532635 h 696069"/>
                <a:gd name="connsiteX508" fmla="*/ 941123 w 1408151"/>
                <a:gd name="connsiteY508" fmla="*/ 518405 h 696069"/>
                <a:gd name="connsiteX509" fmla="*/ 938180 w 1408151"/>
                <a:gd name="connsiteY509" fmla="*/ 516688 h 696069"/>
                <a:gd name="connsiteX510" fmla="*/ 936463 w 1408151"/>
                <a:gd name="connsiteY510" fmla="*/ 519632 h 696069"/>
                <a:gd name="connsiteX511" fmla="*/ 940632 w 1408151"/>
                <a:gd name="connsiteY511" fmla="*/ 533862 h 696069"/>
                <a:gd name="connsiteX512" fmla="*/ 943576 w 1408151"/>
                <a:gd name="connsiteY512" fmla="*/ 535579 h 696069"/>
                <a:gd name="connsiteX513" fmla="*/ 945292 w 1408151"/>
                <a:gd name="connsiteY513" fmla="*/ 532635 h 696069"/>
                <a:gd name="connsiteX514" fmla="*/ 953386 w 1408151"/>
                <a:gd name="connsiteY514" fmla="*/ 560849 h 696069"/>
                <a:gd name="connsiteX515" fmla="*/ 949217 w 1408151"/>
                <a:gd name="connsiteY515" fmla="*/ 546620 h 696069"/>
                <a:gd name="connsiteX516" fmla="*/ 946274 w 1408151"/>
                <a:gd name="connsiteY516" fmla="*/ 544902 h 696069"/>
                <a:gd name="connsiteX517" fmla="*/ 944557 w 1408151"/>
                <a:gd name="connsiteY517" fmla="*/ 547846 h 696069"/>
                <a:gd name="connsiteX518" fmla="*/ 948726 w 1408151"/>
                <a:gd name="connsiteY518" fmla="*/ 562076 h 696069"/>
                <a:gd name="connsiteX519" fmla="*/ 951669 w 1408151"/>
                <a:gd name="connsiteY519" fmla="*/ 563793 h 696069"/>
                <a:gd name="connsiteX520" fmla="*/ 953386 w 1408151"/>
                <a:gd name="connsiteY520" fmla="*/ 560849 h 696069"/>
                <a:gd name="connsiteX521" fmla="*/ 936954 w 1408151"/>
                <a:gd name="connsiteY521" fmla="*/ 504421 h 696069"/>
                <a:gd name="connsiteX522" fmla="*/ 932784 w 1408151"/>
                <a:gd name="connsiteY522" fmla="*/ 490191 h 696069"/>
                <a:gd name="connsiteX523" fmla="*/ 929841 w 1408151"/>
                <a:gd name="connsiteY523" fmla="*/ 488474 h 696069"/>
                <a:gd name="connsiteX524" fmla="*/ 928124 w 1408151"/>
                <a:gd name="connsiteY524" fmla="*/ 491418 h 696069"/>
                <a:gd name="connsiteX525" fmla="*/ 932294 w 1408151"/>
                <a:gd name="connsiteY525" fmla="*/ 505648 h 696069"/>
                <a:gd name="connsiteX526" fmla="*/ 935237 w 1408151"/>
                <a:gd name="connsiteY526" fmla="*/ 507365 h 696069"/>
                <a:gd name="connsiteX527" fmla="*/ 936954 w 1408151"/>
                <a:gd name="connsiteY527" fmla="*/ 504421 h 696069"/>
                <a:gd name="connsiteX528" fmla="*/ 977913 w 1408151"/>
                <a:gd name="connsiteY528" fmla="*/ 629299 h 696069"/>
                <a:gd name="connsiteX529" fmla="*/ 974479 w 1408151"/>
                <a:gd name="connsiteY529" fmla="*/ 628563 h 696069"/>
                <a:gd name="connsiteX530" fmla="*/ 973743 w 1408151"/>
                <a:gd name="connsiteY530" fmla="*/ 631998 h 696069"/>
                <a:gd name="connsiteX531" fmla="*/ 982327 w 1408151"/>
                <a:gd name="connsiteY531" fmla="*/ 644265 h 696069"/>
                <a:gd name="connsiteX532" fmla="*/ 985025 w 1408151"/>
                <a:gd name="connsiteY532" fmla="*/ 645001 h 696069"/>
                <a:gd name="connsiteX533" fmla="*/ 985761 w 1408151"/>
                <a:gd name="connsiteY533" fmla="*/ 644511 h 696069"/>
                <a:gd name="connsiteX534" fmla="*/ 986252 w 1408151"/>
                <a:gd name="connsiteY534" fmla="*/ 641076 h 696069"/>
                <a:gd name="connsiteX535" fmla="*/ 977913 w 1408151"/>
                <a:gd name="connsiteY535" fmla="*/ 629299 h 696069"/>
                <a:gd name="connsiteX536" fmla="*/ 961725 w 1408151"/>
                <a:gd name="connsiteY536" fmla="*/ 589063 h 696069"/>
                <a:gd name="connsiteX537" fmla="*/ 957556 w 1408151"/>
                <a:gd name="connsiteY537" fmla="*/ 574834 h 696069"/>
                <a:gd name="connsiteX538" fmla="*/ 954613 w 1408151"/>
                <a:gd name="connsiteY538" fmla="*/ 573116 h 696069"/>
                <a:gd name="connsiteX539" fmla="*/ 952896 w 1408151"/>
                <a:gd name="connsiteY539" fmla="*/ 576060 h 696069"/>
                <a:gd name="connsiteX540" fmla="*/ 957065 w 1408151"/>
                <a:gd name="connsiteY540" fmla="*/ 590290 h 696069"/>
                <a:gd name="connsiteX541" fmla="*/ 960008 w 1408151"/>
                <a:gd name="connsiteY541" fmla="*/ 592008 h 696069"/>
                <a:gd name="connsiteX542" fmla="*/ 961725 w 1408151"/>
                <a:gd name="connsiteY542" fmla="*/ 589063 h 696069"/>
                <a:gd name="connsiteX543" fmla="*/ 965895 w 1408151"/>
                <a:gd name="connsiteY543" fmla="*/ 603293 h 696069"/>
                <a:gd name="connsiteX544" fmla="*/ 962951 w 1408151"/>
                <a:gd name="connsiteY544" fmla="*/ 601576 h 696069"/>
                <a:gd name="connsiteX545" fmla="*/ 962951 w 1408151"/>
                <a:gd name="connsiteY545" fmla="*/ 601576 h 696069"/>
                <a:gd name="connsiteX546" fmla="*/ 961480 w 1408151"/>
                <a:gd name="connsiteY546" fmla="*/ 604765 h 696069"/>
                <a:gd name="connsiteX547" fmla="*/ 966876 w 1408151"/>
                <a:gd name="connsiteY547" fmla="*/ 618750 h 696069"/>
                <a:gd name="connsiteX548" fmla="*/ 969819 w 1408151"/>
                <a:gd name="connsiteY548" fmla="*/ 619976 h 696069"/>
                <a:gd name="connsiteX549" fmla="*/ 970064 w 1408151"/>
                <a:gd name="connsiteY549" fmla="*/ 619976 h 696069"/>
                <a:gd name="connsiteX550" fmla="*/ 971290 w 1408151"/>
                <a:gd name="connsiteY550" fmla="*/ 616787 h 696069"/>
                <a:gd name="connsiteX551" fmla="*/ 966140 w 1408151"/>
                <a:gd name="connsiteY551" fmla="*/ 603293 h 696069"/>
                <a:gd name="connsiteX552" fmla="*/ 1348506 w 1408151"/>
                <a:gd name="connsiteY552" fmla="*/ 296862 h 696069"/>
                <a:gd name="connsiteX553" fmla="*/ 1334281 w 1408151"/>
                <a:gd name="connsiteY553" fmla="*/ 301033 h 696069"/>
                <a:gd name="connsiteX554" fmla="*/ 1332564 w 1408151"/>
                <a:gd name="connsiteY554" fmla="*/ 303977 h 696069"/>
                <a:gd name="connsiteX555" fmla="*/ 1335507 w 1408151"/>
                <a:gd name="connsiteY555" fmla="*/ 305695 h 696069"/>
                <a:gd name="connsiteX556" fmla="*/ 1349732 w 1408151"/>
                <a:gd name="connsiteY556" fmla="*/ 301524 h 696069"/>
                <a:gd name="connsiteX557" fmla="*/ 1351449 w 1408151"/>
                <a:gd name="connsiteY557" fmla="*/ 298580 h 696069"/>
                <a:gd name="connsiteX558" fmla="*/ 1348506 w 1408151"/>
                <a:gd name="connsiteY558" fmla="*/ 296862 h 696069"/>
                <a:gd name="connsiteX559" fmla="*/ 1320300 w 1408151"/>
                <a:gd name="connsiteY559" fmla="*/ 304959 h 696069"/>
                <a:gd name="connsiteX560" fmla="*/ 1306075 w 1408151"/>
                <a:gd name="connsiteY560" fmla="*/ 309130 h 696069"/>
                <a:gd name="connsiteX561" fmla="*/ 1304358 w 1408151"/>
                <a:gd name="connsiteY561" fmla="*/ 312074 h 696069"/>
                <a:gd name="connsiteX562" fmla="*/ 1307302 w 1408151"/>
                <a:gd name="connsiteY562" fmla="*/ 313791 h 696069"/>
                <a:gd name="connsiteX563" fmla="*/ 1321527 w 1408151"/>
                <a:gd name="connsiteY563" fmla="*/ 309620 h 696069"/>
                <a:gd name="connsiteX564" fmla="*/ 1323244 w 1408151"/>
                <a:gd name="connsiteY564" fmla="*/ 306676 h 696069"/>
                <a:gd name="connsiteX565" fmla="*/ 1320300 w 1408151"/>
                <a:gd name="connsiteY565" fmla="*/ 304959 h 696069"/>
                <a:gd name="connsiteX566" fmla="*/ 1263644 w 1408151"/>
                <a:gd name="connsiteY566" fmla="*/ 321642 h 696069"/>
                <a:gd name="connsiteX567" fmla="*/ 1262909 w 1408151"/>
                <a:gd name="connsiteY567" fmla="*/ 321642 h 696069"/>
                <a:gd name="connsiteX568" fmla="*/ 1249419 w 1408151"/>
                <a:gd name="connsiteY568" fmla="*/ 326549 h 696069"/>
                <a:gd name="connsiteX569" fmla="*/ 1248193 w 1408151"/>
                <a:gd name="connsiteY569" fmla="*/ 329738 h 696069"/>
                <a:gd name="connsiteX570" fmla="*/ 1251136 w 1408151"/>
                <a:gd name="connsiteY570" fmla="*/ 331210 h 696069"/>
                <a:gd name="connsiteX571" fmla="*/ 1251381 w 1408151"/>
                <a:gd name="connsiteY571" fmla="*/ 331210 h 696069"/>
                <a:gd name="connsiteX572" fmla="*/ 1264380 w 1408151"/>
                <a:gd name="connsiteY572" fmla="*/ 326549 h 696069"/>
                <a:gd name="connsiteX573" fmla="*/ 1265116 w 1408151"/>
                <a:gd name="connsiteY573" fmla="*/ 326549 h 696069"/>
                <a:gd name="connsiteX574" fmla="*/ 1266833 w 1408151"/>
                <a:gd name="connsiteY574" fmla="*/ 323359 h 696069"/>
                <a:gd name="connsiteX575" fmla="*/ 1263890 w 1408151"/>
                <a:gd name="connsiteY575" fmla="*/ 321642 h 696069"/>
                <a:gd name="connsiteX576" fmla="*/ 1292095 w 1408151"/>
                <a:gd name="connsiteY576" fmla="*/ 313300 h 696069"/>
                <a:gd name="connsiteX577" fmla="*/ 1277870 w 1408151"/>
                <a:gd name="connsiteY577" fmla="*/ 317471 h 696069"/>
                <a:gd name="connsiteX578" fmla="*/ 1276153 w 1408151"/>
                <a:gd name="connsiteY578" fmla="*/ 320415 h 696069"/>
                <a:gd name="connsiteX579" fmla="*/ 1279096 w 1408151"/>
                <a:gd name="connsiteY579" fmla="*/ 322133 h 696069"/>
                <a:gd name="connsiteX580" fmla="*/ 1293321 w 1408151"/>
                <a:gd name="connsiteY580" fmla="*/ 317962 h 696069"/>
                <a:gd name="connsiteX581" fmla="*/ 1295038 w 1408151"/>
                <a:gd name="connsiteY581" fmla="*/ 315018 h 696069"/>
                <a:gd name="connsiteX582" fmla="*/ 1292095 w 1408151"/>
                <a:gd name="connsiteY582" fmla="*/ 313300 h 696069"/>
                <a:gd name="connsiteX583" fmla="*/ 928615 w 1408151"/>
                <a:gd name="connsiteY583" fmla="*/ 475961 h 696069"/>
                <a:gd name="connsiteX584" fmla="*/ 924445 w 1408151"/>
                <a:gd name="connsiteY584" fmla="*/ 461732 h 696069"/>
                <a:gd name="connsiteX585" fmla="*/ 921502 w 1408151"/>
                <a:gd name="connsiteY585" fmla="*/ 460014 h 696069"/>
                <a:gd name="connsiteX586" fmla="*/ 919785 w 1408151"/>
                <a:gd name="connsiteY586" fmla="*/ 462958 h 696069"/>
                <a:gd name="connsiteX587" fmla="*/ 923955 w 1408151"/>
                <a:gd name="connsiteY587" fmla="*/ 477188 h 696069"/>
                <a:gd name="connsiteX588" fmla="*/ 926898 w 1408151"/>
                <a:gd name="connsiteY588" fmla="*/ 478905 h 696069"/>
                <a:gd name="connsiteX589" fmla="*/ 928615 w 1408151"/>
                <a:gd name="connsiteY589" fmla="*/ 475961 h 696069"/>
                <a:gd name="connsiteX590" fmla="*/ 1376711 w 1408151"/>
                <a:gd name="connsiteY590" fmla="*/ 288521 h 696069"/>
                <a:gd name="connsiteX591" fmla="*/ 1362486 w 1408151"/>
                <a:gd name="connsiteY591" fmla="*/ 292692 h 696069"/>
                <a:gd name="connsiteX592" fmla="*/ 1360769 w 1408151"/>
                <a:gd name="connsiteY592" fmla="*/ 295636 h 696069"/>
                <a:gd name="connsiteX593" fmla="*/ 1363712 w 1408151"/>
                <a:gd name="connsiteY593" fmla="*/ 297353 h 696069"/>
                <a:gd name="connsiteX594" fmla="*/ 1377937 w 1408151"/>
                <a:gd name="connsiteY594" fmla="*/ 293182 h 696069"/>
                <a:gd name="connsiteX595" fmla="*/ 1379654 w 1408151"/>
                <a:gd name="connsiteY595" fmla="*/ 290238 h 696069"/>
                <a:gd name="connsiteX596" fmla="*/ 1376711 w 1408151"/>
                <a:gd name="connsiteY596" fmla="*/ 288521 h 696069"/>
                <a:gd name="connsiteX597" fmla="*/ 1185651 w 1408151"/>
                <a:gd name="connsiteY597" fmla="*/ 628073 h 696069"/>
                <a:gd name="connsiteX598" fmla="*/ 1182217 w 1408151"/>
                <a:gd name="connsiteY598" fmla="*/ 628809 h 696069"/>
                <a:gd name="connsiteX599" fmla="*/ 1174123 w 1408151"/>
                <a:gd name="connsiteY599" fmla="*/ 640585 h 696069"/>
                <a:gd name="connsiteX600" fmla="*/ 1174614 w 1408151"/>
                <a:gd name="connsiteY600" fmla="*/ 644020 h 696069"/>
                <a:gd name="connsiteX601" fmla="*/ 1176821 w 1408151"/>
                <a:gd name="connsiteY601" fmla="*/ 644511 h 696069"/>
                <a:gd name="connsiteX602" fmla="*/ 1178048 w 1408151"/>
                <a:gd name="connsiteY602" fmla="*/ 643775 h 696069"/>
                <a:gd name="connsiteX603" fmla="*/ 1186632 w 1408151"/>
                <a:gd name="connsiteY603" fmla="*/ 631508 h 696069"/>
                <a:gd name="connsiteX604" fmla="*/ 1185896 w 1408151"/>
                <a:gd name="connsiteY604" fmla="*/ 628073 h 696069"/>
                <a:gd name="connsiteX605" fmla="*/ 1408105 w 1408151"/>
                <a:gd name="connsiteY605" fmla="*/ 281897 h 696069"/>
                <a:gd name="connsiteX606" fmla="*/ 1405162 w 1408151"/>
                <a:gd name="connsiteY606" fmla="*/ 280179 h 696069"/>
                <a:gd name="connsiteX607" fmla="*/ 1390936 w 1408151"/>
                <a:gd name="connsiteY607" fmla="*/ 284350 h 696069"/>
                <a:gd name="connsiteX608" fmla="*/ 1389219 w 1408151"/>
                <a:gd name="connsiteY608" fmla="*/ 287294 h 696069"/>
                <a:gd name="connsiteX609" fmla="*/ 1392163 w 1408151"/>
                <a:gd name="connsiteY609" fmla="*/ 289012 h 696069"/>
                <a:gd name="connsiteX610" fmla="*/ 1406388 w 1408151"/>
                <a:gd name="connsiteY610" fmla="*/ 284841 h 696069"/>
                <a:gd name="connsiteX611" fmla="*/ 1408105 w 1408151"/>
                <a:gd name="connsiteY611" fmla="*/ 281897 h 696069"/>
                <a:gd name="connsiteX612" fmla="*/ 1197178 w 1408151"/>
                <a:gd name="connsiteY612" fmla="*/ 601085 h 696069"/>
                <a:gd name="connsiteX613" fmla="*/ 1193990 w 1408151"/>
                <a:gd name="connsiteY613" fmla="*/ 602803 h 696069"/>
                <a:gd name="connsiteX614" fmla="*/ 1188839 w 1408151"/>
                <a:gd name="connsiteY614" fmla="*/ 616296 h 696069"/>
                <a:gd name="connsiteX615" fmla="*/ 1190066 w 1408151"/>
                <a:gd name="connsiteY615" fmla="*/ 619486 h 696069"/>
                <a:gd name="connsiteX616" fmla="*/ 1191782 w 1408151"/>
                <a:gd name="connsiteY616" fmla="*/ 619486 h 696069"/>
                <a:gd name="connsiteX617" fmla="*/ 1193254 w 1408151"/>
                <a:gd name="connsiteY617" fmla="*/ 618259 h 696069"/>
                <a:gd name="connsiteX618" fmla="*/ 1198650 w 1408151"/>
                <a:gd name="connsiteY618" fmla="*/ 604275 h 696069"/>
                <a:gd name="connsiteX619" fmla="*/ 1196933 w 1408151"/>
                <a:gd name="connsiteY619" fmla="*/ 601085 h 696069"/>
                <a:gd name="connsiteX620" fmla="*/ 1202083 w 1408151"/>
                <a:gd name="connsiteY620" fmla="*/ 572135 h 696069"/>
                <a:gd name="connsiteX621" fmla="*/ 1199386 w 1408151"/>
                <a:gd name="connsiteY621" fmla="*/ 574343 h 696069"/>
                <a:gd name="connsiteX622" fmla="*/ 1197669 w 1408151"/>
                <a:gd name="connsiteY622" fmla="*/ 588573 h 696069"/>
                <a:gd name="connsiteX623" fmla="*/ 1199631 w 1408151"/>
                <a:gd name="connsiteY623" fmla="*/ 591517 h 696069"/>
                <a:gd name="connsiteX624" fmla="*/ 1200857 w 1408151"/>
                <a:gd name="connsiteY624" fmla="*/ 591517 h 696069"/>
                <a:gd name="connsiteX625" fmla="*/ 1202574 w 1408151"/>
                <a:gd name="connsiteY625" fmla="*/ 589554 h 696069"/>
                <a:gd name="connsiteX626" fmla="*/ 1204536 w 1408151"/>
                <a:gd name="connsiteY626" fmla="*/ 574588 h 696069"/>
                <a:gd name="connsiteX627" fmla="*/ 1202329 w 1408151"/>
                <a:gd name="connsiteY627" fmla="*/ 571890 h 696069"/>
                <a:gd name="connsiteX628" fmla="*/ 1190801 w 1408151"/>
                <a:gd name="connsiteY628" fmla="*/ 501967 h 696069"/>
                <a:gd name="connsiteX629" fmla="*/ 1186632 w 1408151"/>
                <a:gd name="connsiteY629" fmla="*/ 487738 h 696069"/>
                <a:gd name="connsiteX630" fmla="*/ 1183689 w 1408151"/>
                <a:gd name="connsiteY630" fmla="*/ 486020 h 696069"/>
                <a:gd name="connsiteX631" fmla="*/ 1181972 w 1408151"/>
                <a:gd name="connsiteY631" fmla="*/ 488964 h 696069"/>
                <a:gd name="connsiteX632" fmla="*/ 1186141 w 1408151"/>
                <a:gd name="connsiteY632" fmla="*/ 503194 h 696069"/>
                <a:gd name="connsiteX633" fmla="*/ 1189084 w 1408151"/>
                <a:gd name="connsiteY633" fmla="*/ 504912 h 696069"/>
                <a:gd name="connsiteX634" fmla="*/ 1190801 w 1408151"/>
                <a:gd name="connsiteY634" fmla="*/ 501967 h 696069"/>
                <a:gd name="connsiteX635" fmla="*/ 1236175 w 1408151"/>
                <a:gd name="connsiteY635" fmla="*/ 333173 h 696069"/>
                <a:gd name="connsiteX636" fmla="*/ 1223667 w 1408151"/>
                <a:gd name="connsiteY636" fmla="*/ 341269 h 696069"/>
                <a:gd name="connsiteX637" fmla="*/ 1223176 w 1408151"/>
                <a:gd name="connsiteY637" fmla="*/ 344704 h 696069"/>
                <a:gd name="connsiteX638" fmla="*/ 1225874 w 1408151"/>
                <a:gd name="connsiteY638" fmla="*/ 345685 h 696069"/>
                <a:gd name="connsiteX639" fmla="*/ 1226610 w 1408151"/>
                <a:gd name="connsiteY639" fmla="*/ 345195 h 696069"/>
                <a:gd name="connsiteX640" fmla="*/ 1238628 w 1408151"/>
                <a:gd name="connsiteY640" fmla="*/ 337344 h 696069"/>
                <a:gd name="connsiteX641" fmla="*/ 1239609 w 1408151"/>
                <a:gd name="connsiteY641" fmla="*/ 333909 h 696069"/>
                <a:gd name="connsiteX642" fmla="*/ 1236175 w 1408151"/>
                <a:gd name="connsiteY642" fmla="*/ 332928 h 696069"/>
                <a:gd name="connsiteX643" fmla="*/ 1212139 w 1408151"/>
                <a:gd name="connsiteY643" fmla="*/ 351083 h 696069"/>
                <a:gd name="connsiteX644" fmla="*/ 1201838 w 1408151"/>
                <a:gd name="connsiteY644" fmla="*/ 362123 h 696069"/>
                <a:gd name="connsiteX645" fmla="*/ 1202083 w 1408151"/>
                <a:gd name="connsiteY645" fmla="*/ 365558 h 696069"/>
                <a:gd name="connsiteX646" fmla="*/ 1204291 w 1408151"/>
                <a:gd name="connsiteY646" fmla="*/ 366049 h 696069"/>
                <a:gd name="connsiteX647" fmla="*/ 1205517 w 1408151"/>
                <a:gd name="connsiteY647" fmla="*/ 365313 h 696069"/>
                <a:gd name="connsiteX648" fmla="*/ 1215328 w 1408151"/>
                <a:gd name="connsiteY648" fmla="*/ 354763 h 696069"/>
                <a:gd name="connsiteX649" fmla="*/ 1215328 w 1408151"/>
                <a:gd name="connsiteY649" fmla="*/ 351328 h 696069"/>
                <a:gd name="connsiteX650" fmla="*/ 1211894 w 1408151"/>
                <a:gd name="connsiteY650" fmla="*/ 351328 h 696069"/>
                <a:gd name="connsiteX651" fmla="*/ 1199876 w 1408151"/>
                <a:gd name="connsiteY651" fmla="*/ 542694 h 696069"/>
                <a:gd name="connsiteX652" fmla="*/ 1197914 w 1408151"/>
                <a:gd name="connsiteY652" fmla="*/ 545638 h 696069"/>
                <a:gd name="connsiteX653" fmla="*/ 1199631 w 1408151"/>
                <a:gd name="connsiteY653" fmla="*/ 559868 h 696069"/>
                <a:gd name="connsiteX654" fmla="*/ 1202329 w 1408151"/>
                <a:gd name="connsiteY654" fmla="*/ 562076 h 696069"/>
                <a:gd name="connsiteX655" fmla="*/ 1202819 w 1408151"/>
                <a:gd name="connsiteY655" fmla="*/ 562076 h 696069"/>
                <a:gd name="connsiteX656" fmla="*/ 1204536 w 1408151"/>
                <a:gd name="connsiteY656" fmla="*/ 559623 h 696069"/>
                <a:gd name="connsiteX657" fmla="*/ 1202819 w 1408151"/>
                <a:gd name="connsiteY657" fmla="*/ 544657 h 696069"/>
                <a:gd name="connsiteX658" fmla="*/ 1199876 w 1408151"/>
                <a:gd name="connsiteY658" fmla="*/ 542694 h 696069"/>
                <a:gd name="connsiteX659" fmla="*/ 1087545 w 1408151"/>
                <a:gd name="connsiteY659" fmla="*/ 686219 h 696069"/>
                <a:gd name="connsiteX660" fmla="*/ 1073075 w 1408151"/>
                <a:gd name="connsiteY660" fmla="*/ 686219 h 696069"/>
                <a:gd name="connsiteX661" fmla="*/ 1070377 w 1408151"/>
                <a:gd name="connsiteY661" fmla="*/ 688427 h 696069"/>
                <a:gd name="connsiteX662" fmla="*/ 1072584 w 1408151"/>
                <a:gd name="connsiteY662" fmla="*/ 691125 h 696069"/>
                <a:gd name="connsiteX663" fmla="*/ 1087545 w 1408151"/>
                <a:gd name="connsiteY663" fmla="*/ 691125 h 696069"/>
                <a:gd name="connsiteX664" fmla="*/ 1088036 w 1408151"/>
                <a:gd name="connsiteY664" fmla="*/ 691125 h 696069"/>
                <a:gd name="connsiteX665" fmla="*/ 1089753 w 1408151"/>
                <a:gd name="connsiteY665" fmla="*/ 688672 h 696069"/>
                <a:gd name="connsiteX666" fmla="*/ 1087055 w 1408151"/>
                <a:gd name="connsiteY666" fmla="*/ 686464 h 696069"/>
                <a:gd name="connsiteX667" fmla="*/ 696595 w 1408151"/>
                <a:gd name="connsiteY667" fmla="*/ 0 h 696069"/>
                <a:gd name="connsiteX668" fmla="*/ 681634 w 1408151"/>
                <a:gd name="connsiteY668" fmla="*/ 736 h 696069"/>
                <a:gd name="connsiteX669" fmla="*/ 679427 w 1408151"/>
                <a:gd name="connsiteY669" fmla="*/ 3435 h 696069"/>
                <a:gd name="connsiteX670" fmla="*/ 682125 w 1408151"/>
                <a:gd name="connsiteY670" fmla="*/ 5643 h 696069"/>
                <a:gd name="connsiteX671" fmla="*/ 696595 w 1408151"/>
                <a:gd name="connsiteY671" fmla="*/ 4907 h 696069"/>
                <a:gd name="connsiteX672" fmla="*/ 697331 w 1408151"/>
                <a:gd name="connsiteY672" fmla="*/ 4907 h 696069"/>
                <a:gd name="connsiteX673" fmla="*/ 699048 w 1408151"/>
                <a:gd name="connsiteY673" fmla="*/ 2453 h 696069"/>
                <a:gd name="connsiteX674" fmla="*/ 696595 w 1408151"/>
                <a:gd name="connsiteY674" fmla="*/ 0 h 696069"/>
                <a:gd name="connsiteX675" fmla="*/ 726517 w 1408151"/>
                <a:gd name="connsiteY675" fmla="*/ 3680 h 696069"/>
                <a:gd name="connsiteX676" fmla="*/ 711802 w 1408151"/>
                <a:gd name="connsiteY676" fmla="*/ 981 h 696069"/>
                <a:gd name="connsiteX677" fmla="*/ 709104 w 1408151"/>
                <a:gd name="connsiteY677" fmla="*/ 3189 h 696069"/>
                <a:gd name="connsiteX678" fmla="*/ 711311 w 1408151"/>
                <a:gd name="connsiteY678" fmla="*/ 5888 h 696069"/>
                <a:gd name="connsiteX679" fmla="*/ 725536 w 1408151"/>
                <a:gd name="connsiteY679" fmla="*/ 8587 h 696069"/>
                <a:gd name="connsiteX680" fmla="*/ 726763 w 1408151"/>
                <a:gd name="connsiteY680" fmla="*/ 8587 h 696069"/>
                <a:gd name="connsiteX681" fmla="*/ 728480 w 1408151"/>
                <a:gd name="connsiteY681" fmla="*/ 6870 h 696069"/>
                <a:gd name="connsiteX682" fmla="*/ 726763 w 1408151"/>
                <a:gd name="connsiteY682" fmla="*/ 3925 h 696069"/>
                <a:gd name="connsiteX683" fmla="*/ 693897 w 1408151"/>
                <a:gd name="connsiteY683" fmla="*/ 560359 h 696069"/>
                <a:gd name="connsiteX684" fmla="*/ 691690 w 1408151"/>
                <a:gd name="connsiteY684" fmla="*/ 563057 h 696069"/>
                <a:gd name="connsiteX685" fmla="*/ 691690 w 1408151"/>
                <a:gd name="connsiteY685" fmla="*/ 577533 h 696069"/>
                <a:gd name="connsiteX686" fmla="*/ 694143 w 1408151"/>
                <a:gd name="connsiteY686" fmla="*/ 579986 h 696069"/>
                <a:gd name="connsiteX687" fmla="*/ 694879 w 1408151"/>
                <a:gd name="connsiteY687" fmla="*/ 579986 h 696069"/>
                <a:gd name="connsiteX688" fmla="*/ 696595 w 1408151"/>
                <a:gd name="connsiteY688" fmla="*/ 577778 h 696069"/>
                <a:gd name="connsiteX689" fmla="*/ 696595 w 1408151"/>
                <a:gd name="connsiteY689" fmla="*/ 562812 h 696069"/>
                <a:gd name="connsiteX690" fmla="*/ 693897 w 1408151"/>
                <a:gd name="connsiteY690" fmla="*/ 560604 h 696069"/>
                <a:gd name="connsiteX691" fmla="*/ 754478 w 1408151"/>
                <a:gd name="connsiteY691" fmla="*/ 14475 h 696069"/>
                <a:gd name="connsiteX692" fmla="*/ 740743 w 1408151"/>
                <a:gd name="connsiteY692" fmla="*/ 8342 h 696069"/>
                <a:gd name="connsiteX693" fmla="*/ 737554 w 1408151"/>
                <a:gd name="connsiteY693" fmla="*/ 9814 h 696069"/>
                <a:gd name="connsiteX694" fmla="*/ 739026 w 1408151"/>
                <a:gd name="connsiteY694" fmla="*/ 13003 h 696069"/>
                <a:gd name="connsiteX695" fmla="*/ 752025 w 1408151"/>
                <a:gd name="connsiteY695" fmla="*/ 18891 h 696069"/>
                <a:gd name="connsiteX696" fmla="*/ 753742 w 1408151"/>
                <a:gd name="connsiteY696" fmla="*/ 18891 h 696069"/>
                <a:gd name="connsiteX697" fmla="*/ 755213 w 1408151"/>
                <a:gd name="connsiteY697" fmla="*/ 17665 h 696069"/>
                <a:gd name="connsiteX698" fmla="*/ 754232 w 1408151"/>
                <a:gd name="connsiteY698" fmla="*/ 14230 h 696069"/>
                <a:gd name="connsiteX699" fmla="*/ 692916 w 1408151"/>
                <a:gd name="connsiteY699" fmla="*/ 589800 h 696069"/>
                <a:gd name="connsiteX700" fmla="*/ 689973 w 1408151"/>
                <a:gd name="connsiteY700" fmla="*/ 591762 h 696069"/>
                <a:gd name="connsiteX701" fmla="*/ 686785 w 1408151"/>
                <a:gd name="connsiteY701" fmla="*/ 605747 h 696069"/>
                <a:gd name="connsiteX702" fmla="*/ 688502 w 1408151"/>
                <a:gd name="connsiteY702" fmla="*/ 608691 h 696069"/>
                <a:gd name="connsiteX703" fmla="*/ 689973 w 1408151"/>
                <a:gd name="connsiteY703" fmla="*/ 608691 h 696069"/>
                <a:gd name="connsiteX704" fmla="*/ 691690 w 1408151"/>
                <a:gd name="connsiteY704" fmla="*/ 606973 h 696069"/>
                <a:gd name="connsiteX705" fmla="*/ 695124 w 1408151"/>
                <a:gd name="connsiteY705" fmla="*/ 592253 h 696069"/>
                <a:gd name="connsiteX706" fmla="*/ 693162 w 1408151"/>
                <a:gd name="connsiteY706" fmla="*/ 589309 h 696069"/>
                <a:gd name="connsiteX707" fmla="*/ 767231 w 1408151"/>
                <a:gd name="connsiteY707" fmla="*/ 22081 h 696069"/>
                <a:gd name="connsiteX708" fmla="*/ 763798 w 1408151"/>
                <a:gd name="connsiteY708" fmla="*/ 22817 h 696069"/>
                <a:gd name="connsiteX709" fmla="*/ 764533 w 1408151"/>
                <a:gd name="connsiteY709" fmla="*/ 26252 h 696069"/>
                <a:gd name="connsiteX710" fmla="*/ 775815 w 1408151"/>
                <a:gd name="connsiteY710" fmla="*/ 35084 h 696069"/>
                <a:gd name="connsiteX711" fmla="*/ 778023 w 1408151"/>
                <a:gd name="connsiteY711" fmla="*/ 35574 h 696069"/>
                <a:gd name="connsiteX712" fmla="*/ 779249 w 1408151"/>
                <a:gd name="connsiteY712" fmla="*/ 34838 h 696069"/>
                <a:gd name="connsiteX713" fmla="*/ 779249 w 1408151"/>
                <a:gd name="connsiteY713" fmla="*/ 31404 h 696069"/>
                <a:gd name="connsiteX714" fmla="*/ 767476 w 1408151"/>
                <a:gd name="connsiteY714" fmla="*/ 22081 h 696069"/>
                <a:gd name="connsiteX715" fmla="*/ 667409 w 1408151"/>
                <a:gd name="connsiteY715" fmla="*/ 644265 h 696069"/>
                <a:gd name="connsiteX716" fmla="*/ 658089 w 1408151"/>
                <a:gd name="connsiteY716" fmla="*/ 655305 h 696069"/>
                <a:gd name="connsiteX717" fmla="*/ 658089 w 1408151"/>
                <a:gd name="connsiteY717" fmla="*/ 658740 h 696069"/>
                <a:gd name="connsiteX718" fmla="*/ 660542 w 1408151"/>
                <a:gd name="connsiteY718" fmla="*/ 659231 h 696069"/>
                <a:gd name="connsiteX719" fmla="*/ 661523 w 1408151"/>
                <a:gd name="connsiteY719" fmla="*/ 658495 h 696069"/>
                <a:gd name="connsiteX720" fmla="*/ 671333 w 1408151"/>
                <a:gd name="connsiteY720" fmla="*/ 647209 h 696069"/>
                <a:gd name="connsiteX721" fmla="*/ 670843 w 1408151"/>
                <a:gd name="connsiteY721" fmla="*/ 643775 h 696069"/>
                <a:gd name="connsiteX722" fmla="*/ 667409 w 1408151"/>
                <a:gd name="connsiteY722" fmla="*/ 644265 h 696069"/>
                <a:gd name="connsiteX723" fmla="*/ 660051 w 1408151"/>
                <a:gd name="connsiteY723" fmla="*/ 437443 h 696069"/>
                <a:gd name="connsiteX724" fmla="*/ 661768 w 1408151"/>
                <a:gd name="connsiteY724" fmla="*/ 434499 h 696069"/>
                <a:gd name="connsiteX725" fmla="*/ 657598 w 1408151"/>
                <a:gd name="connsiteY725" fmla="*/ 420269 h 696069"/>
                <a:gd name="connsiteX726" fmla="*/ 654655 w 1408151"/>
                <a:gd name="connsiteY726" fmla="*/ 418552 h 696069"/>
                <a:gd name="connsiteX727" fmla="*/ 652938 w 1408151"/>
                <a:gd name="connsiteY727" fmla="*/ 421496 h 696069"/>
                <a:gd name="connsiteX728" fmla="*/ 657108 w 1408151"/>
                <a:gd name="connsiteY728" fmla="*/ 435725 h 696069"/>
                <a:gd name="connsiteX729" fmla="*/ 660051 w 1408151"/>
                <a:gd name="connsiteY729" fmla="*/ 437443 h 696069"/>
                <a:gd name="connsiteX730" fmla="*/ 685068 w 1408151"/>
                <a:gd name="connsiteY730" fmla="*/ 618014 h 696069"/>
                <a:gd name="connsiteX731" fmla="*/ 681880 w 1408151"/>
                <a:gd name="connsiteY731" fmla="*/ 619241 h 696069"/>
                <a:gd name="connsiteX732" fmla="*/ 675257 w 1408151"/>
                <a:gd name="connsiteY732" fmla="*/ 631998 h 696069"/>
                <a:gd name="connsiteX733" fmla="*/ 676238 w 1408151"/>
                <a:gd name="connsiteY733" fmla="*/ 635433 h 696069"/>
                <a:gd name="connsiteX734" fmla="*/ 678201 w 1408151"/>
                <a:gd name="connsiteY734" fmla="*/ 635433 h 696069"/>
                <a:gd name="connsiteX735" fmla="*/ 679672 w 1408151"/>
                <a:gd name="connsiteY735" fmla="*/ 634206 h 696069"/>
                <a:gd name="connsiteX736" fmla="*/ 686540 w 1408151"/>
                <a:gd name="connsiteY736" fmla="*/ 620712 h 696069"/>
                <a:gd name="connsiteX737" fmla="*/ 685313 w 1408151"/>
                <a:gd name="connsiteY737" fmla="*/ 617523 h 696069"/>
                <a:gd name="connsiteX738" fmla="*/ 647297 w 1408151"/>
                <a:gd name="connsiteY738" fmla="*/ 664874 h 696069"/>
                <a:gd name="connsiteX739" fmla="*/ 635525 w 1408151"/>
                <a:gd name="connsiteY739" fmla="*/ 673216 h 696069"/>
                <a:gd name="connsiteX740" fmla="*/ 634789 w 1408151"/>
                <a:gd name="connsiteY740" fmla="*/ 676650 h 696069"/>
                <a:gd name="connsiteX741" fmla="*/ 637487 w 1408151"/>
                <a:gd name="connsiteY741" fmla="*/ 677632 h 696069"/>
                <a:gd name="connsiteX742" fmla="*/ 638223 w 1408151"/>
                <a:gd name="connsiteY742" fmla="*/ 677386 h 696069"/>
                <a:gd name="connsiteX743" fmla="*/ 650486 w 1408151"/>
                <a:gd name="connsiteY743" fmla="*/ 668554 h 696069"/>
                <a:gd name="connsiteX744" fmla="*/ 650731 w 1408151"/>
                <a:gd name="connsiteY744" fmla="*/ 665119 h 696069"/>
                <a:gd name="connsiteX745" fmla="*/ 647297 w 1408151"/>
                <a:gd name="connsiteY745" fmla="*/ 664874 h 696069"/>
                <a:gd name="connsiteX746" fmla="*/ 653674 w 1408151"/>
                <a:gd name="connsiteY746" fmla="*/ 406284 h 696069"/>
                <a:gd name="connsiteX747" fmla="*/ 649505 w 1408151"/>
                <a:gd name="connsiteY747" fmla="*/ 392055 h 696069"/>
                <a:gd name="connsiteX748" fmla="*/ 646562 w 1408151"/>
                <a:gd name="connsiteY748" fmla="*/ 390337 h 696069"/>
                <a:gd name="connsiteX749" fmla="*/ 644845 w 1408151"/>
                <a:gd name="connsiteY749" fmla="*/ 393281 h 696069"/>
                <a:gd name="connsiteX750" fmla="*/ 649014 w 1408151"/>
                <a:gd name="connsiteY750" fmla="*/ 407511 h 696069"/>
                <a:gd name="connsiteX751" fmla="*/ 651957 w 1408151"/>
                <a:gd name="connsiteY751" fmla="*/ 409229 h 696069"/>
                <a:gd name="connsiteX752" fmla="*/ 653674 w 1408151"/>
                <a:gd name="connsiteY752" fmla="*/ 406284 h 696069"/>
                <a:gd name="connsiteX753" fmla="*/ 789550 w 1408151"/>
                <a:gd name="connsiteY753" fmla="*/ 41953 h 696069"/>
                <a:gd name="connsiteX754" fmla="*/ 786116 w 1408151"/>
                <a:gd name="connsiteY754" fmla="*/ 41953 h 696069"/>
                <a:gd name="connsiteX755" fmla="*/ 786116 w 1408151"/>
                <a:gd name="connsiteY755" fmla="*/ 45388 h 696069"/>
                <a:gd name="connsiteX756" fmla="*/ 794946 w 1408151"/>
                <a:gd name="connsiteY756" fmla="*/ 56674 h 696069"/>
                <a:gd name="connsiteX757" fmla="*/ 797644 w 1408151"/>
                <a:gd name="connsiteY757" fmla="*/ 57655 h 696069"/>
                <a:gd name="connsiteX758" fmla="*/ 798380 w 1408151"/>
                <a:gd name="connsiteY758" fmla="*/ 57410 h 696069"/>
                <a:gd name="connsiteX759" fmla="*/ 799116 w 1408151"/>
                <a:gd name="connsiteY759" fmla="*/ 53975 h 696069"/>
                <a:gd name="connsiteX760" fmla="*/ 789795 w 1408151"/>
                <a:gd name="connsiteY760" fmla="*/ 42199 h 696069"/>
                <a:gd name="connsiteX761" fmla="*/ 676729 w 1408151"/>
                <a:gd name="connsiteY761" fmla="*/ 493871 h 696069"/>
                <a:gd name="connsiteX762" fmla="*/ 678446 w 1408151"/>
                <a:gd name="connsiteY762" fmla="*/ 490927 h 696069"/>
                <a:gd name="connsiteX763" fmla="*/ 674276 w 1408151"/>
                <a:gd name="connsiteY763" fmla="*/ 476697 h 696069"/>
                <a:gd name="connsiteX764" fmla="*/ 671333 w 1408151"/>
                <a:gd name="connsiteY764" fmla="*/ 474980 h 696069"/>
                <a:gd name="connsiteX765" fmla="*/ 669616 w 1408151"/>
                <a:gd name="connsiteY765" fmla="*/ 477924 h 696069"/>
                <a:gd name="connsiteX766" fmla="*/ 673786 w 1408151"/>
                <a:gd name="connsiteY766" fmla="*/ 492154 h 696069"/>
                <a:gd name="connsiteX767" fmla="*/ 676729 w 1408151"/>
                <a:gd name="connsiteY767" fmla="*/ 493871 h 696069"/>
                <a:gd name="connsiteX768" fmla="*/ 912182 w 1408151"/>
                <a:gd name="connsiteY768" fmla="*/ 419533 h 696069"/>
                <a:gd name="connsiteX769" fmla="*/ 908012 w 1408151"/>
                <a:gd name="connsiteY769" fmla="*/ 405303 h 696069"/>
                <a:gd name="connsiteX770" fmla="*/ 905069 w 1408151"/>
                <a:gd name="connsiteY770" fmla="*/ 403586 h 696069"/>
                <a:gd name="connsiteX771" fmla="*/ 903352 w 1408151"/>
                <a:gd name="connsiteY771" fmla="*/ 406530 h 696069"/>
                <a:gd name="connsiteX772" fmla="*/ 907522 w 1408151"/>
                <a:gd name="connsiteY772" fmla="*/ 420760 h 696069"/>
                <a:gd name="connsiteX773" fmla="*/ 910465 w 1408151"/>
                <a:gd name="connsiteY773" fmla="*/ 422477 h 696069"/>
                <a:gd name="connsiteX774" fmla="*/ 912182 w 1408151"/>
                <a:gd name="connsiteY774" fmla="*/ 419533 h 696069"/>
                <a:gd name="connsiteX775" fmla="*/ 887410 w 1408151"/>
                <a:gd name="connsiteY775" fmla="*/ 334890 h 696069"/>
                <a:gd name="connsiteX776" fmla="*/ 883241 w 1408151"/>
                <a:gd name="connsiteY776" fmla="*/ 320661 h 696069"/>
                <a:gd name="connsiteX777" fmla="*/ 880298 w 1408151"/>
                <a:gd name="connsiteY777" fmla="*/ 318943 h 696069"/>
                <a:gd name="connsiteX778" fmla="*/ 878581 w 1408151"/>
                <a:gd name="connsiteY778" fmla="*/ 321887 h 696069"/>
                <a:gd name="connsiteX779" fmla="*/ 882750 w 1408151"/>
                <a:gd name="connsiteY779" fmla="*/ 336117 h 696069"/>
                <a:gd name="connsiteX780" fmla="*/ 885693 w 1408151"/>
                <a:gd name="connsiteY780" fmla="*/ 337834 h 696069"/>
                <a:gd name="connsiteX781" fmla="*/ 887410 w 1408151"/>
                <a:gd name="connsiteY781" fmla="*/ 334890 h 696069"/>
                <a:gd name="connsiteX782" fmla="*/ 879071 w 1408151"/>
                <a:gd name="connsiteY782" fmla="*/ 306431 h 696069"/>
                <a:gd name="connsiteX783" fmla="*/ 874902 w 1408151"/>
                <a:gd name="connsiteY783" fmla="*/ 292201 h 696069"/>
                <a:gd name="connsiteX784" fmla="*/ 871959 w 1408151"/>
                <a:gd name="connsiteY784" fmla="*/ 290484 h 696069"/>
                <a:gd name="connsiteX785" fmla="*/ 870242 w 1408151"/>
                <a:gd name="connsiteY785" fmla="*/ 293428 h 696069"/>
                <a:gd name="connsiteX786" fmla="*/ 874411 w 1408151"/>
                <a:gd name="connsiteY786" fmla="*/ 307658 h 696069"/>
                <a:gd name="connsiteX787" fmla="*/ 877355 w 1408151"/>
                <a:gd name="connsiteY787" fmla="*/ 309375 h 696069"/>
                <a:gd name="connsiteX788" fmla="*/ 879071 w 1408151"/>
                <a:gd name="connsiteY788" fmla="*/ 306431 h 696069"/>
                <a:gd name="connsiteX789" fmla="*/ 895749 w 1408151"/>
                <a:gd name="connsiteY789" fmla="*/ 363105 h 696069"/>
                <a:gd name="connsiteX790" fmla="*/ 891580 w 1408151"/>
                <a:gd name="connsiteY790" fmla="*/ 348875 h 696069"/>
                <a:gd name="connsiteX791" fmla="*/ 888637 w 1408151"/>
                <a:gd name="connsiteY791" fmla="*/ 347157 h 696069"/>
                <a:gd name="connsiteX792" fmla="*/ 886920 w 1408151"/>
                <a:gd name="connsiteY792" fmla="*/ 350102 h 696069"/>
                <a:gd name="connsiteX793" fmla="*/ 891089 w 1408151"/>
                <a:gd name="connsiteY793" fmla="*/ 364331 h 696069"/>
                <a:gd name="connsiteX794" fmla="*/ 894032 w 1408151"/>
                <a:gd name="connsiteY794" fmla="*/ 366049 h 696069"/>
                <a:gd name="connsiteX795" fmla="*/ 895749 w 1408151"/>
                <a:gd name="connsiteY795" fmla="*/ 363105 h 696069"/>
                <a:gd name="connsiteX796" fmla="*/ 903843 w 1408151"/>
                <a:gd name="connsiteY796" fmla="*/ 391319 h 696069"/>
                <a:gd name="connsiteX797" fmla="*/ 899674 w 1408151"/>
                <a:gd name="connsiteY797" fmla="*/ 377089 h 696069"/>
                <a:gd name="connsiteX798" fmla="*/ 896730 w 1408151"/>
                <a:gd name="connsiteY798" fmla="*/ 375372 h 696069"/>
                <a:gd name="connsiteX799" fmla="*/ 895013 w 1408151"/>
                <a:gd name="connsiteY799" fmla="*/ 378316 h 696069"/>
                <a:gd name="connsiteX800" fmla="*/ 899183 w 1408151"/>
                <a:gd name="connsiteY800" fmla="*/ 392545 h 696069"/>
                <a:gd name="connsiteX801" fmla="*/ 902126 w 1408151"/>
                <a:gd name="connsiteY801" fmla="*/ 394263 h 696069"/>
                <a:gd name="connsiteX802" fmla="*/ 903843 w 1408151"/>
                <a:gd name="connsiteY802" fmla="*/ 391319 h 696069"/>
                <a:gd name="connsiteX803" fmla="*/ 920521 w 1408151"/>
                <a:gd name="connsiteY803" fmla="*/ 447747 h 696069"/>
                <a:gd name="connsiteX804" fmla="*/ 916351 w 1408151"/>
                <a:gd name="connsiteY804" fmla="*/ 433517 h 696069"/>
                <a:gd name="connsiteX805" fmla="*/ 913408 w 1408151"/>
                <a:gd name="connsiteY805" fmla="*/ 431800 h 696069"/>
                <a:gd name="connsiteX806" fmla="*/ 911691 w 1408151"/>
                <a:gd name="connsiteY806" fmla="*/ 434744 h 696069"/>
                <a:gd name="connsiteX807" fmla="*/ 915861 w 1408151"/>
                <a:gd name="connsiteY807" fmla="*/ 448974 h 696069"/>
                <a:gd name="connsiteX808" fmla="*/ 918804 w 1408151"/>
                <a:gd name="connsiteY808" fmla="*/ 450691 h 696069"/>
                <a:gd name="connsiteX809" fmla="*/ 920521 w 1408151"/>
                <a:gd name="connsiteY809" fmla="*/ 447747 h 696069"/>
                <a:gd name="connsiteX810" fmla="*/ 870978 w 1408151"/>
                <a:gd name="connsiteY810" fmla="*/ 278217 h 696069"/>
                <a:gd name="connsiteX811" fmla="*/ 866808 w 1408151"/>
                <a:gd name="connsiteY811" fmla="*/ 263987 h 696069"/>
                <a:gd name="connsiteX812" fmla="*/ 863865 w 1408151"/>
                <a:gd name="connsiteY812" fmla="*/ 262269 h 696069"/>
                <a:gd name="connsiteX813" fmla="*/ 862148 w 1408151"/>
                <a:gd name="connsiteY813" fmla="*/ 265213 h 696069"/>
                <a:gd name="connsiteX814" fmla="*/ 866318 w 1408151"/>
                <a:gd name="connsiteY814" fmla="*/ 279443 h 696069"/>
                <a:gd name="connsiteX815" fmla="*/ 869261 w 1408151"/>
                <a:gd name="connsiteY815" fmla="*/ 281161 h 696069"/>
                <a:gd name="connsiteX816" fmla="*/ 870978 w 1408151"/>
                <a:gd name="connsiteY816" fmla="*/ 278217 h 696069"/>
                <a:gd name="connsiteX817" fmla="*/ 854300 w 1408151"/>
                <a:gd name="connsiteY817" fmla="*/ 221788 h 696069"/>
                <a:gd name="connsiteX818" fmla="*/ 850130 w 1408151"/>
                <a:gd name="connsiteY818" fmla="*/ 207558 h 696069"/>
                <a:gd name="connsiteX819" fmla="*/ 847187 w 1408151"/>
                <a:gd name="connsiteY819" fmla="*/ 205841 h 696069"/>
                <a:gd name="connsiteX820" fmla="*/ 845470 w 1408151"/>
                <a:gd name="connsiteY820" fmla="*/ 208785 h 696069"/>
                <a:gd name="connsiteX821" fmla="*/ 849640 w 1408151"/>
                <a:gd name="connsiteY821" fmla="*/ 223015 h 696069"/>
                <a:gd name="connsiteX822" fmla="*/ 852583 w 1408151"/>
                <a:gd name="connsiteY822" fmla="*/ 224732 h 696069"/>
                <a:gd name="connsiteX823" fmla="*/ 854300 w 1408151"/>
                <a:gd name="connsiteY823" fmla="*/ 221788 h 696069"/>
                <a:gd name="connsiteX824" fmla="*/ 862639 w 1408151"/>
                <a:gd name="connsiteY824" fmla="*/ 250002 h 696069"/>
                <a:gd name="connsiteX825" fmla="*/ 858469 w 1408151"/>
                <a:gd name="connsiteY825" fmla="*/ 235773 h 696069"/>
                <a:gd name="connsiteX826" fmla="*/ 855526 w 1408151"/>
                <a:gd name="connsiteY826" fmla="*/ 234055 h 696069"/>
                <a:gd name="connsiteX827" fmla="*/ 853809 w 1408151"/>
                <a:gd name="connsiteY827" fmla="*/ 236999 h 696069"/>
                <a:gd name="connsiteX828" fmla="*/ 857979 w 1408151"/>
                <a:gd name="connsiteY828" fmla="*/ 251229 h 696069"/>
                <a:gd name="connsiteX829" fmla="*/ 860922 w 1408151"/>
                <a:gd name="connsiteY829" fmla="*/ 252946 h 696069"/>
                <a:gd name="connsiteX830" fmla="*/ 862639 w 1408151"/>
                <a:gd name="connsiteY830" fmla="*/ 250002 h 696069"/>
                <a:gd name="connsiteX831" fmla="*/ 829528 w 1408151"/>
                <a:gd name="connsiteY831" fmla="*/ 136900 h 696069"/>
                <a:gd name="connsiteX832" fmla="*/ 825359 w 1408151"/>
                <a:gd name="connsiteY832" fmla="*/ 122670 h 696069"/>
                <a:gd name="connsiteX833" fmla="*/ 822416 w 1408151"/>
                <a:gd name="connsiteY833" fmla="*/ 120953 h 696069"/>
                <a:gd name="connsiteX834" fmla="*/ 820699 w 1408151"/>
                <a:gd name="connsiteY834" fmla="*/ 123897 h 696069"/>
                <a:gd name="connsiteX835" fmla="*/ 824868 w 1408151"/>
                <a:gd name="connsiteY835" fmla="*/ 138127 h 696069"/>
                <a:gd name="connsiteX836" fmla="*/ 827811 w 1408151"/>
                <a:gd name="connsiteY836" fmla="*/ 139844 h 696069"/>
                <a:gd name="connsiteX837" fmla="*/ 829528 w 1408151"/>
                <a:gd name="connsiteY837" fmla="*/ 136900 h 696069"/>
                <a:gd name="connsiteX838" fmla="*/ 821434 w 1408151"/>
                <a:gd name="connsiteY838" fmla="*/ 108686 h 696069"/>
                <a:gd name="connsiteX839" fmla="*/ 817265 w 1408151"/>
                <a:gd name="connsiteY839" fmla="*/ 94456 h 696069"/>
                <a:gd name="connsiteX840" fmla="*/ 814322 w 1408151"/>
                <a:gd name="connsiteY840" fmla="*/ 92739 h 696069"/>
                <a:gd name="connsiteX841" fmla="*/ 812605 w 1408151"/>
                <a:gd name="connsiteY841" fmla="*/ 95683 h 696069"/>
                <a:gd name="connsiteX842" fmla="*/ 816774 w 1408151"/>
                <a:gd name="connsiteY842" fmla="*/ 109913 h 696069"/>
                <a:gd name="connsiteX843" fmla="*/ 819718 w 1408151"/>
                <a:gd name="connsiteY843" fmla="*/ 111630 h 696069"/>
                <a:gd name="connsiteX844" fmla="*/ 821434 w 1408151"/>
                <a:gd name="connsiteY844" fmla="*/ 108686 h 696069"/>
                <a:gd name="connsiteX845" fmla="*/ 837867 w 1408151"/>
                <a:gd name="connsiteY845" fmla="*/ 165114 h 696069"/>
                <a:gd name="connsiteX846" fmla="*/ 833698 w 1408151"/>
                <a:gd name="connsiteY846" fmla="*/ 150885 h 696069"/>
                <a:gd name="connsiteX847" fmla="*/ 830754 w 1408151"/>
                <a:gd name="connsiteY847" fmla="*/ 149167 h 696069"/>
                <a:gd name="connsiteX848" fmla="*/ 829038 w 1408151"/>
                <a:gd name="connsiteY848" fmla="*/ 152111 h 696069"/>
                <a:gd name="connsiteX849" fmla="*/ 833207 w 1408151"/>
                <a:gd name="connsiteY849" fmla="*/ 166341 h 696069"/>
                <a:gd name="connsiteX850" fmla="*/ 836150 w 1408151"/>
                <a:gd name="connsiteY850" fmla="*/ 168059 h 696069"/>
                <a:gd name="connsiteX851" fmla="*/ 837867 w 1408151"/>
                <a:gd name="connsiteY851" fmla="*/ 165114 h 696069"/>
                <a:gd name="connsiteX852" fmla="*/ 846206 w 1408151"/>
                <a:gd name="connsiteY852" fmla="*/ 193574 h 696069"/>
                <a:gd name="connsiteX853" fmla="*/ 842037 w 1408151"/>
                <a:gd name="connsiteY853" fmla="*/ 179344 h 696069"/>
                <a:gd name="connsiteX854" fmla="*/ 839093 w 1408151"/>
                <a:gd name="connsiteY854" fmla="*/ 177627 h 696069"/>
                <a:gd name="connsiteX855" fmla="*/ 837377 w 1408151"/>
                <a:gd name="connsiteY855" fmla="*/ 180571 h 696069"/>
                <a:gd name="connsiteX856" fmla="*/ 841546 w 1408151"/>
                <a:gd name="connsiteY856" fmla="*/ 194801 h 696069"/>
                <a:gd name="connsiteX857" fmla="*/ 844489 w 1408151"/>
                <a:gd name="connsiteY857" fmla="*/ 196518 h 696069"/>
                <a:gd name="connsiteX858" fmla="*/ 846206 w 1408151"/>
                <a:gd name="connsiteY858" fmla="*/ 193574 h 696069"/>
                <a:gd name="connsiteX859" fmla="*/ 812605 w 1408151"/>
                <a:gd name="connsiteY859" fmla="*/ 80472 h 696069"/>
                <a:gd name="connsiteX860" fmla="*/ 806473 w 1408151"/>
                <a:gd name="connsiteY860" fmla="*/ 66733 h 696069"/>
                <a:gd name="connsiteX861" fmla="*/ 803285 w 1408151"/>
                <a:gd name="connsiteY861" fmla="*/ 65751 h 696069"/>
                <a:gd name="connsiteX862" fmla="*/ 802304 w 1408151"/>
                <a:gd name="connsiteY862" fmla="*/ 68941 h 696069"/>
                <a:gd name="connsiteX863" fmla="*/ 808190 w 1408151"/>
                <a:gd name="connsiteY863" fmla="*/ 82189 h 696069"/>
                <a:gd name="connsiteX864" fmla="*/ 811133 w 1408151"/>
                <a:gd name="connsiteY864" fmla="*/ 83661 h 696069"/>
                <a:gd name="connsiteX865" fmla="*/ 811133 w 1408151"/>
                <a:gd name="connsiteY865" fmla="*/ 83661 h 696069"/>
                <a:gd name="connsiteX866" fmla="*/ 812605 w 1408151"/>
                <a:gd name="connsiteY866" fmla="*/ 80472 h 6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</a:cxnLst>
              <a:rect l="l" t="t" r="r" b="b"/>
              <a:pathLst>
                <a:path w="1408151" h="696069">
                  <a:moveTo>
                    <a:pt x="395657" y="413645"/>
                  </a:moveTo>
                  <a:cubicBezTo>
                    <a:pt x="396393" y="414871"/>
                    <a:pt x="396148" y="416344"/>
                    <a:pt x="394921" y="417080"/>
                  </a:cubicBezTo>
                  <a:cubicBezTo>
                    <a:pt x="394921" y="417080"/>
                    <a:pt x="394431" y="417080"/>
                    <a:pt x="394185" y="417325"/>
                  </a:cubicBezTo>
                  <a:cubicBezTo>
                    <a:pt x="393204" y="417570"/>
                    <a:pt x="391978" y="417325"/>
                    <a:pt x="391488" y="416344"/>
                  </a:cubicBezTo>
                  <a:cubicBezTo>
                    <a:pt x="388790" y="412418"/>
                    <a:pt x="386092" y="408493"/>
                    <a:pt x="382903" y="404812"/>
                  </a:cubicBezTo>
                  <a:cubicBezTo>
                    <a:pt x="381922" y="403831"/>
                    <a:pt x="382168" y="402114"/>
                    <a:pt x="383149" y="401378"/>
                  </a:cubicBezTo>
                  <a:cubicBezTo>
                    <a:pt x="384130" y="400396"/>
                    <a:pt x="385846" y="400642"/>
                    <a:pt x="386582" y="401623"/>
                  </a:cubicBezTo>
                  <a:cubicBezTo>
                    <a:pt x="389771" y="405548"/>
                    <a:pt x="392714" y="409474"/>
                    <a:pt x="395412" y="413645"/>
                  </a:cubicBezTo>
                  <a:close/>
                  <a:moveTo>
                    <a:pt x="408656" y="440632"/>
                  </a:moveTo>
                  <a:cubicBezTo>
                    <a:pt x="406939" y="435971"/>
                    <a:pt x="405222" y="431309"/>
                    <a:pt x="403015" y="426648"/>
                  </a:cubicBezTo>
                  <a:cubicBezTo>
                    <a:pt x="402524" y="425421"/>
                    <a:pt x="401053" y="424930"/>
                    <a:pt x="399826" y="425421"/>
                  </a:cubicBezTo>
                  <a:cubicBezTo>
                    <a:pt x="398600" y="425912"/>
                    <a:pt x="398110" y="427384"/>
                    <a:pt x="398600" y="428611"/>
                  </a:cubicBezTo>
                  <a:cubicBezTo>
                    <a:pt x="400562" y="433027"/>
                    <a:pt x="402524" y="437443"/>
                    <a:pt x="403996" y="441859"/>
                  </a:cubicBezTo>
                  <a:cubicBezTo>
                    <a:pt x="404487" y="443086"/>
                    <a:pt x="405713" y="443822"/>
                    <a:pt x="406939" y="443331"/>
                  </a:cubicBezTo>
                  <a:cubicBezTo>
                    <a:pt x="406939" y="443331"/>
                    <a:pt x="406939" y="443331"/>
                    <a:pt x="406939" y="443331"/>
                  </a:cubicBezTo>
                  <a:cubicBezTo>
                    <a:pt x="408165" y="442840"/>
                    <a:pt x="408901" y="441614"/>
                    <a:pt x="408411" y="440142"/>
                  </a:cubicBezTo>
                  <a:close/>
                  <a:moveTo>
                    <a:pt x="417240" y="468846"/>
                  </a:moveTo>
                  <a:lnTo>
                    <a:pt x="413071" y="454617"/>
                  </a:lnTo>
                  <a:cubicBezTo>
                    <a:pt x="412580" y="453390"/>
                    <a:pt x="411354" y="452654"/>
                    <a:pt x="410128" y="452899"/>
                  </a:cubicBezTo>
                  <a:cubicBezTo>
                    <a:pt x="408901" y="453145"/>
                    <a:pt x="408165" y="454617"/>
                    <a:pt x="408411" y="455843"/>
                  </a:cubicBezTo>
                  <a:lnTo>
                    <a:pt x="412580" y="470073"/>
                  </a:lnTo>
                  <a:cubicBezTo>
                    <a:pt x="413071" y="471300"/>
                    <a:pt x="414297" y="472036"/>
                    <a:pt x="415523" y="471791"/>
                  </a:cubicBezTo>
                  <a:cubicBezTo>
                    <a:pt x="416750" y="471300"/>
                    <a:pt x="417485" y="470073"/>
                    <a:pt x="417240" y="468846"/>
                  </a:cubicBezTo>
                  <a:close/>
                  <a:moveTo>
                    <a:pt x="425334" y="497061"/>
                  </a:moveTo>
                  <a:lnTo>
                    <a:pt x="421164" y="482831"/>
                  </a:lnTo>
                  <a:cubicBezTo>
                    <a:pt x="420674" y="481604"/>
                    <a:pt x="419448" y="480868"/>
                    <a:pt x="418221" y="481113"/>
                  </a:cubicBezTo>
                  <a:cubicBezTo>
                    <a:pt x="416995" y="481359"/>
                    <a:pt x="416259" y="482831"/>
                    <a:pt x="416504" y="484058"/>
                  </a:cubicBezTo>
                  <a:lnTo>
                    <a:pt x="420674" y="498287"/>
                  </a:lnTo>
                  <a:cubicBezTo>
                    <a:pt x="421164" y="499514"/>
                    <a:pt x="422391" y="500250"/>
                    <a:pt x="423617" y="500005"/>
                  </a:cubicBezTo>
                  <a:cubicBezTo>
                    <a:pt x="424843" y="499514"/>
                    <a:pt x="425579" y="498287"/>
                    <a:pt x="425334" y="497061"/>
                  </a:cubicBezTo>
                  <a:close/>
                  <a:moveTo>
                    <a:pt x="442012" y="553734"/>
                  </a:moveTo>
                  <a:lnTo>
                    <a:pt x="437842" y="539505"/>
                  </a:lnTo>
                  <a:cubicBezTo>
                    <a:pt x="437352" y="538278"/>
                    <a:pt x="436125" y="537542"/>
                    <a:pt x="434899" y="537787"/>
                  </a:cubicBezTo>
                  <a:cubicBezTo>
                    <a:pt x="433673" y="538278"/>
                    <a:pt x="432937" y="539505"/>
                    <a:pt x="433182" y="540731"/>
                  </a:cubicBezTo>
                  <a:lnTo>
                    <a:pt x="437352" y="554961"/>
                  </a:lnTo>
                  <a:cubicBezTo>
                    <a:pt x="437842" y="556188"/>
                    <a:pt x="439069" y="556924"/>
                    <a:pt x="440295" y="556679"/>
                  </a:cubicBezTo>
                  <a:cubicBezTo>
                    <a:pt x="441521" y="556188"/>
                    <a:pt x="442257" y="554961"/>
                    <a:pt x="442012" y="553734"/>
                  </a:cubicBezTo>
                  <a:close/>
                  <a:moveTo>
                    <a:pt x="433673" y="525275"/>
                  </a:moveTo>
                  <a:lnTo>
                    <a:pt x="429503" y="511045"/>
                  </a:lnTo>
                  <a:cubicBezTo>
                    <a:pt x="429013" y="509818"/>
                    <a:pt x="427787" y="509082"/>
                    <a:pt x="426560" y="509328"/>
                  </a:cubicBezTo>
                  <a:cubicBezTo>
                    <a:pt x="425334" y="509573"/>
                    <a:pt x="424598" y="511045"/>
                    <a:pt x="424843" y="512272"/>
                  </a:cubicBezTo>
                  <a:lnTo>
                    <a:pt x="429013" y="526502"/>
                  </a:lnTo>
                  <a:cubicBezTo>
                    <a:pt x="429503" y="527728"/>
                    <a:pt x="430730" y="528464"/>
                    <a:pt x="431956" y="528219"/>
                  </a:cubicBezTo>
                  <a:cubicBezTo>
                    <a:pt x="433182" y="527728"/>
                    <a:pt x="433918" y="526502"/>
                    <a:pt x="433673" y="525275"/>
                  </a:cubicBezTo>
                  <a:close/>
                  <a:moveTo>
                    <a:pt x="295344" y="356480"/>
                  </a:moveTo>
                  <a:cubicBezTo>
                    <a:pt x="290439" y="356480"/>
                    <a:pt x="285288" y="356480"/>
                    <a:pt x="280383" y="356971"/>
                  </a:cubicBezTo>
                  <a:cubicBezTo>
                    <a:pt x="279157" y="356971"/>
                    <a:pt x="277931" y="358198"/>
                    <a:pt x="278176" y="359670"/>
                  </a:cubicBezTo>
                  <a:cubicBezTo>
                    <a:pt x="278176" y="360896"/>
                    <a:pt x="279402" y="362123"/>
                    <a:pt x="280874" y="361878"/>
                  </a:cubicBezTo>
                  <a:cubicBezTo>
                    <a:pt x="285534" y="361387"/>
                    <a:pt x="290439" y="361387"/>
                    <a:pt x="295344" y="361633"/>
                  </a:cubicBezTo>
                  <a:cubicBezTo>
                    <a:pt x="295590" y="361633"/>
                    <a:pt x="295835" y="361633"/>
                    <a:pt x="296080" y="361633"/>
                  </a:cubicBezTo>
                  <a:cubicBezTo>
                    <a:pt x="297061" y="361387"/>
                    <a:pt x="297797" y="360406"/>
                    <a:pt x="297797" y="359424"/>
                  </a:cubicBezTo>
                  <a:cubicBezTo>
                    <a:pt x="297797" y="357952"/>
                    <a:pt x="296816" y="356971"/>
                    <a:pt x="295344" y="356971"/>
                  </a:cubicBezTo>
                  <a:close/>
                  <a:moveTo>
                    <a:pt x="237217" y="368502"/>
                  </a:moveTo>
                  <a:cubicBezTo>
                    <a:pt x="232802" y="370710"/>
                    <a:pt x="228387" y="373163"/>
                    <a:pt x="223973" y="375862"/>
                  </a:cubicBezTo>
                  <a:cubicBezTo>
                    <a:pt x="222746" y="376598"/>
                    <a:pt x="222501" y="378070"/>
                    <a:pt x="223237" y="379297"/>
                  </a:cubicBezTo>
                  <a:cubicBezTo>
                    <a:pt x="223727" y="380278"/>
                    <a:pt x="224954" y="380524"/>
                    <a:pt x="225935" y="380278"/>
                  </a:cubicBezTo>
                  <a:cubicBezTo>
                    <a:pt x="225935" y="380278"/>
                    <a:pt x="226425" y="380278"/>
                    <a:pt x="226670" y="380033"/>
                  </a:cubicBezTo>
                  <a:cubicBezTo>
                    <a:pt x="230595" y="377580"/>
                    <a:pt x="235009" y="375126"/>
                    <a:pt x="239179" y="373163"/>
                  </a:cubicBezTo>
                  <a:cubicBezTo>
                    <a:pt x="240405" y="372673"/>
                    <a:pt x="240896" y="371201"/>
                    <a:pt x="240405" y="369974"/>
                  </a:cubicBezTo>
                  <a:cubicBezTo>
                    <a:pt x="239915" y="368747"/>
                    <a:pt x="238443" y="368257"/>
                    <a:pt x="237217" y="368747"/>
                  </a:cubicBezTo>
                  <a:close/>
                  <a:moveTo>
                    <a:pt x="211955" y="384449"/>
                  </a:moveTo>
                  <a:cubicBezTo>
                    <a:pt x="208030" y="387639"/>
                    <a:pt x="204351" y="391073"/>
                    <a:pt x="200918" y="394754"/>
                  </a:cubicBezTo>
                  <a:cubicBezTo>
                    <a:pt x="199937" y="395735"/>
                    <a:pt x="199937" y="397207"/>
                    <a:pt x="200918" y="398188"/>
                  </a:cubicBezTo>
                  <a:cubicBezTo>
                    <a:pt x="201654" y="398924"/>
                    <a:pt x="202389" y="398924"/>
                    <a:pt x="203370" y="398679"/>
                  </a:cubicBezTo>
                  <a:cubicBezTo>
                    <a:pt x="203861" y="398679"/>
                    <a:pt x="204106" y="398434"/>
                    <a:pt x="204351" y="397943"/>
                  </a:cubicBezTo>
                  <a:cubicBezTo>
                    <a:pt x="207785" y="394508"/>
                    <a:pt x="211219" y="391073"/>
                    <a:pt x="214898" y="388129"/>
                  </a:cubicBezTo>
                  <a:cubicBezTo>
                    <a:pt x="215879" y="387148"/>
                    <a:pt x="216124" y="385676"/>
                    <a:pt x="215143" y="384695"/>
                  </a:cubicBezTo>
                  <a:cubicBezTo>
                    <a:pt x="214162" y="383713"/>
                    <a:pt x="212690" y="383468"/>
                    <a:pt x="211709" y="384449"/>
                  </a:cubicBezTo>
                  <a:close/>
                  <a:moveTo>
                    <a:pt x="365244" y="381014"/>
                  </a:moveTo>
                  <a:cubicBezTo>
                    <a:pt x="364263" y="380278"/>
                    <a:pt x="362546" y="380524"/>
                    <a:pt x="361811" y="381505"/>
                  </a:cubicBezTo>
                  <a:cubicBezTo>
                    <a:pt x="361075" y="382487"/>
                    <a:pt x="361320" y="384204"/>
                    <a:pt x="362301" y="384940"/>
                  </a:cubicBezTo>
                  <a:cubicBezTo>
                    <a:pt x="366225" y="387884"/>
                    <a:pt x="369904" y="390828"/>
                    <a:pt x="373338" y="394263"/>
                  </a:cubicBezTo>
                  <a:cubicBezTo>
                    <a:pt x="374074" y="394999"/>
                    <a:pt x="374810" y="394999"/>
                    <a:pt x="375791" y="394754"/>
                  </a:cubicBezTo>
                  <a:cubicBezTo>
                    <a:pt x="376281" y="394754"/>
                    <a:pt x="376526" y="394508"/>
                    <a:pt x="376772" y="394017"/>
                  </a:cubicBezTo>
                  <a:cubicBezTo>
                    <a:pt x="377753" y="393036"/>
                    <a:pt x="377753" y="391564"/>
                    <a:pt x="376772" y="390583"/>
                  </a:cubicBezTo>
                  <a:cubicBezTo>
                    <a:pt x="373093" y="387148"/>
                    <a:pt x="369169" y="383959"/>
                    <a:pt x="365244" y="381014"/>
                  </a:cubicBezTo>
                  <a:close/>
                  <a:moveTo>
                    <a:pt x="265422" y="358934"/>
                  </a:moveTo>
                  <a:cubicBezTo>
                    <a:pt x="260517" y="359915"/>
                    <a:pt x="255612" y="361387"/>
                    <a:pt x="250952" y="362859"/>
                  </a:cubicBezTo>
                  <a:cubicBezTo>
                    <a:pt x="249725" y="363350"/>
                    <a:pt x="248989" y="364577"/>
                    <a:pt x="249480" y="366049"/>
                  </a:cubicBezTo>
                  <a:cubicBezTo>
                    <a:pt x="249971" y="367275"/>
                    <a:pt x="251197" y="368011"/>
                    <a:pt x="252668" y="367521"/>
                  </a:cubicBezTo>
                  <a:cubicBezTo>
                    <a:pt x="257083" y="366049"/>
                    <a:pt x="261988" y="364822"/>
                    <a:pt x="266648" y="363841"/>
                  </a:cubicBezTo>
                  <a:cubicBezTo>
                    <a:pt x="266648" y="363841"/>
                    <a:pt x="266648" y="363841"/>
                    <a:pt x="266648" y="363841"/>
                  </a:cubicBezTo>
                  <a:cubicBezTo>
                    <a:pt x="267875" y="363595"/>
                    <a:pt x="268611" y="362369"/>
                    <a:pt x="268365" y="360896"/>
                  </a:cubicBezTo>
                  <a:cubicBezTo>
                    <a:pt x="268120" y="359670"/>
                    <a:pt x="266894" y="358688"/>
                    <a:pt x="265422" y="358934"/>
                  </a:cubicBezTo>
                  <a:close/>
                  <a:moveTo>
                    <a:pt x="450105" y="581949"/>
                  </a:moveTo>
                  <a:lnTo>
                    <a:pt x="445936" y="567719"/>
                  </a:lnTo>
                  <a:cubicBezTo>
                    <a:pt x="445446" y="566492"/>
                    <a:pt x="444219" y="565756"/>
                    <a:pt x="442993" y="566002"/>
                  </a:cubicBezTo>
                  <a:cubicBezTo>
                    <a:pt x="441767" y="566247"/>
                    <a:pt x="441031" y="567719"/>
                    <a:pt x="441276" y="568946"/>
                  </a:cubicBezTo>
                  <a:lnTo>
                    <a:pt x="445446" y="583175"/>
                  </a:lnTo>
                  <a:cubicBezTo>
                    <a:pt x="445936" y="584402"/>
                    <a:pt x="447162" y="585138"/>
                    <a:pt x="448389" y="584893"/>
                  </a:cubicBezTo>
                  <a:cubicBezTo>
                    <a:pt x="449615" y="584402"/>
                    <a:pt x="450351" y="583175"/>
                    <a:pt x="450105" y="581949"/>
                  </a:cubicBezTo>
                  <a:close/>
                  <a:moveTo>
                    <a:pt x="352491" y="372673"/>
                  </a:moveTo>
                  <a:cubicBezTo>
                    <a:pt x="348076" y="370219"/>
                    <a:pt x="343661" y="368011"/>
                    <a:pt x="339001" y="366049"/>
                  </a:cubicBezTo>
                  <a:cubicBezTo>
                    <a:pt x="337775" y="365558"/>
                    <a:pt x="336303" y="366049"/>
                    <a:pt x="335813" y="367275"/>
                  </a:cubicBezTo>
                  <a:cubicBezTo>
                    <a:pt x="335322" y="368502"/>
                    <a:pt x="335813" y="369974"/>
                    <a:pt x="337039" y="370465"/>
                  </a:cubicBezTo>
                  <a:cubicBezTo>
                    <a:pt x="341454" y="372427"/>
                    <a:pt x="345869" y="374390"/>
                    <a:pt x="350038" y="376844"/>
                  </a:cubicBezTo>
                  <a:cubicBezTo>
                    <a:pt x="350529" y="377089"/>
                    <a:pt x="351264" y="377334"/>
                    <a:pt x="352000" y="376844"/>
                  </a:cubicBezTo>
                  <a:cubicBezTo>
                    <a:pt x="352491" y="376844"/>
                    <a:pt x="353226" y="376353"/>
                    <a:pt x="353472" y="375617"/>
                  </a:cubicBezTo>
                  <a:cubicBezTo>
                    <a:pt x="354207" y="374390"/>
                    <a:pt x="353717" y="372918"/>
                    <a:pt x="352491" y="372182"/>
                  </a:cubicBezTo>
                  <a:close/>
                  <a:moveTo>
                    <a:pt x="325021" y="361142"/>
                  </a:moveTo>
                  <a:cubicBezTo>
                    <a:pt x="320116" y="359670"/>
                    <a:pt x="315211" y="358688"/>
                    <a:pt x="310305" y="357952"/>
                  </a:cubicBezTo>
                  <a:cubicBezTo>
                    <a:pt x="309079" y="357952"/>
                    <a:pt x="307607" y="358688"/>
                    <a:pt x="307607" y="359915"/>
                  </a:cubicBezTo>
                  <a:cubicBezTo>
                    <a:pt x="307607" y="361142"/>
                    <a:pt x="308343" y="362614"/>
                    <a:pt x="309570" y="362614"/>
                  </a:cubicBezTo>
                  <a:cubicBezTo>
                    <a:pt x="314230" y="363350"/>
                    <a:pt x="319135" y="364331"/>
                    <a:pt x="323550" y="365803"/>
                  </a:cubicBezTo>
                  <a:cubicBezTo>
                    <a:pt x="324040" y="365803"/>
                    <a:pt x="324531" y="365803"/>
                    <a:pt x="325021" y="365803"/>
                  </a:cubicBezTo>
                  <a:cubicBezTo>
                    <a:pt x="325757" y="365803"/>
                    <a:pt x="326493" y="365067"/>
                    <a:pt x="326738" y="364086"/>
                  </a:cubicBezTo>
                  <a:cubicBezTo>
                    <a:pt x="327229" y="362859"/>
                    <a:pt x="326247" y="361387"/>
                    <a:pt x="325021" y="361142"/>
                  </a:cubicBezTo>
                  <a:close/>
                  <a:moveTo>
                    <a:pt x="191107" y="406284"/>
                  </a:moveTo>
                  <a:cubicBezTo>
                    <a:pt x="188164" y="410210"/>
                    <a:pt x="185221" y="414381"/>
                    <a:pt x="182768" y="418797"/>
                  </a:cubicBezTo>
                  <a:cubicBezTo>
                    <a:pt x="182033" y="420024"/>
                    <a:pt x="182523" y="421496"/>
                    <a:pt x="183749" y="422232"/>
                  </a:cubicBezTo>
                  <a:cubicBezTo>
                    <a:pt x="184240" y="422477"/>
                    <a:pt x="184976" y="422722"/>
                    <a:pt x="185711" y="422232"/>
                  </a:cubicBezTo>
                  <a:cubicBezTo>
                    <a:pt x="186202" y="422232"/>
                    <a:pt x="186938" y="421741"/>
                    <a:pt x="187183" y="421005"/>
                  </a:cubicBezTo>
                  <a:cubicBezTo>
                    <a:pt x="189636" y="416834"/>
                    <a:pt x="192334" y="412909"/>
                    <a:pt x="195031" y="408983"/>
                  </a:cubicBezTo>
                  <a:cubicBezTo>
                    <a:pt x="195767" y="408002"/>
                    <a:pt x="195522" y="406284"/>
                    <a:pt x="194541" y="405548"/>
                  </a:cubicBezTo>
                  <a:cubicBezTo>
                    <a:pt x="193560" y="404812"/>
                    <a:pt x="191843" y="405058"/>
                    <a:pt x="191107" y="406039"/>
                  </a:cubicBezTo>
                  <a:close/>
                  <a:moveTo>
                    <a:pt x="595792" y="689163"/>
                  </a:moveTo>
                  <a:cubicBezTo>
                    <a:pt x="591132" y="690144"/>
                    <a:pt x="586227" y="690880"/>
                    <a:pt x="581567" y="691125"/>
                  </a:cubicBezTo>
                  <a:cubicBezTo>
                    <a:pt x="580095" y="691125"/>
                    <a:pt x="579114" y="692352"/>
                    <a:pt x="579359" y="693824"/>
                  </a:cubicBezTo>
                  <a:cubicBezTo>
                    <a:pt x="579359" y="695296"/>
                    <a:pt x="580586" y="696277"/>
                    <a:pt x="582057" y="696032"/>
                  </a:cubicBezTo>
                  <a:cubicBezTo>
                    <a:pt x="586963" y="695541"/>
                    <a:pt x="592113" y="695051"/>
                    <a:pt x="597018" y="693824"/>
                  </a:cubicBezTo>
                  <a:cubicBezTo>
                    <a:pt x="597018" y="693824"/>
                    <a:pt x="597018" y="693824"/>
                    <a:pt x="597018" y="693824"/>
                  </a:cubicBezTo>
                  <a:cubicBezTo>
                    <a:pt x="598245" y="693579"/>
                    <a:pt x="598980" y="692352"/>
                    <a:pt x="598735" y="690880"/>
                  </a:cubicBezTo>
                  <a:cubicBezTo>
                    <a:pt x="598490" y="689653"/>
                    <a:pt x="597264" y="688672"/>
                    <a:pt x="595792" y="688917"/>
                  </a:cubicBezTo>
                  <a:close/>
                  <a:moveTo>
                    <a:pt x="579359" y="151866"/>
                  </a:moveTo>
                  <a:cubicBezTo>
                    <a:pt x="578378" y="147205"/>
                    <a:pt x="577397" y="142298"/>
                    <a:pt x="576907" y="137636"/>
                  </a:cubicBezTo>
                  <a:cubicBezTo>
                    <a:pt x="576907" y="136409"/>
                    <a:pt x="575435" y="135428"/>
                    <a:pt x="574209" y="135428"/>
                  </a:cubicBezTo>
                  <a:cubicBezTo>
                    <a:pt x="572737" y="135428"/>
                    <a:pt x="572001" y="136900"/>
                    <a:pt x="572001" y="138127"/>
                  </a:cubicBezTo>
                  <a:cubicBezTo>
                    <a:pt x="572492" y="143034"/>
                    <a:pt x="573473" y="147941"/>
                    <a:pt x="574454" y="152847"/>
                  </a:cubicBezTo>
                  <a:cubicBezTo>
                    <a:pt x="574699" y="154074"/>
                    <a:pt x="576171" y="155055"/>
                    <a:pt x="577397" y="154565"/>
                  </a:cubicBezTo>
                  <a:cubicBezTo>
                    <a:pt x="577397" y="154565"/>
                    <a:pt x="577397" y="154565"/>
                    <a:pt x="577397" y="154565"/>
                  </a:cubicBezTo>
                  <a:cubicBezTo>
                    <a:pt x="578624" y="154319"/>
                    <a:pt x="579359" y="152847"/>
                    <a:pt x="579114" y="151621"/>
                  </a:cubicBezTo>
                  <a:close/>
                  <a:moveTo>
                    <a:pt x="456973" y="605256"/>
                  </a:moveTo>
                  <a:lnTo>
                    <a:pt x="454275" y="595933"/>
                  </a:lnTo>
                  <a:cubicBezTo>
                    <a:pt x="453784" y="594706"/>
                    <a:pt x="452558" y="593970"/>
                    <a:pt x="451332" y="594216"/>
                  </a:cubicBezTo>
                  <a:cubicBezTo>
                    <a:pt x="450105" y="594461"/>
                    <a:pt x="449370" y="595933"/>
                    <a:pt x="449615" y="597160"/>
                  </a:cubicBezTo>
                  <a:lnTo>
                    <a:pt x="452313" y="606483"/>
                  </a:lnTo>
                  <a:cubicBezTo>
                    <a:pt x="452803" y="608200"/>
                    <a:pt x="453294" y="609672"/>
                    <a:pt x="453784" y="611390"/>
                  </a:cubicBezTo>
                  <a:cubicBezTo>
                    <a:pt x="454275" y="612616"/>
                    <a:pt x="455501" y="613352"/>
                    <a:pt x="456728" y="612862"/>
                  </a:cubicBezTo>
                  <a:cubicBezTo>
                    <a:pt x="456728" y="612862"/>
                    <a:pt x="456728" y="612862"/>
                    <a:pt x="456728" y="612862"/>
                  </a:cubicBezTo>
                  <a:cubicBezTo>
                    <a:pt x="457954" y="612371"/>
                    <a:pt x="458690" y="611144"/>
                    <a:pt x="458199" y="609672"/>
                  </a:cubicBezTo>
                  <a:cubicBezTo>
                    <a:pt x="457709" y="608200"/>
                    <a:pt x="457218" y="606483"/>
                    <a:pt x="456728" y="605011"/>
                  </a:cubicBezTo>
                  <a:close/>
                  <a:moveTo>
                    <a:pt x="604131" y="236509"/>
                  </a:moveTo>
                  <a:lnTo>
                    <a:pt x="599962" y="222279"/>
                  </a:lnTo>
                  <a:cubicBezTo>
                    <a:pt x="599471" y="221052"/>
                    <a:pt x="598245" y="220316"/>
                    <a:pt x="597018" y="220562"/>
                  </a:cubicBezTo>
                  <a:cubicBezTo>
                    <a:pt x="595792" y="220807"/>
                    <a:pt x="595056" y="222279"/>
                    <a:pt x="595302" y="223506"/>
                  </a:cubicBezTo>
                  <a:lnTo>
                    <a:pt x="599471" y="237735"/>
                  </a:lnTo>
                  <a:cubicBezTo>
                    <a:pt x="599962" y="238962"/>
                    <a:pt x="601188" y="239698"/>
                    <a:pt x="602414" y="239453"/>
                  </a:cubicBezTo>
                  <a:cubicBezTo>
                    <a:pt x="603640" y="238962"/>
                    <a:pt x="604376" y="237735"/>
                    <a:pt x="604131" y="236509"/>
                  </a:cubicBezTo>
                  <a:close/>
                  <a:moveTo>
                    <a:pt x="623016" y="680085"/>
                  </a:moveTo>
                  <a:cubicBezTo>
                    <a:pt x="618602" y="682048"/>
                    <a:pt x="614187" y="684010"/>
                    <a:pt x="609527" y="685483"/>
                  </a:cubicBezTo>
                  <a:cubicBezTo>
                    <a:pt x="608300" y="685973"/>
                    <a:pt x="607565" y="687200"/>
                    <a:pt x="608055" y="688672"/>
                  </a:cubicBezTo>
                  <a:cubicBezTo>
                    <a:pt x="608546" y="689899"/>
                    <a:pt x="609772" y="690635"/>
                    <a:pt x="610998" y="690144"/>
                  </a:cubicBezTo>
                  <a:cubicBezTo>
                    <a:pt x="610998" y="690144"/>
                    <a:pt x="610998" y="690144"/>
                    <a:pt x="610998" y="690144"/>
                  </a:cubicBezTo>
                  <a:cubicBezTo>
                    <a:pt x="615658" y="688672"/>
                    <a:pt x="620318" y="686709"/>
                    <a:pt x="624978" y="684501"/>
                  </a:cubicBezTo>
                  <a:cubicBezTo>
                    <a:pt x="626205" y="684010"/>
                    <a:pt x="626695" y="682538"/>
                    <a:pt x="626205" y="681312"/>
                  </a:cubicBezTo>
                  <a:cubicBezTo>
                    <a:pt x="625714" y="680085"/>
                    <a:pt x="624243" y="679594"/>
                    <a:pt x="623016" y="680085"/>
                  </a:cubicBezTo>
                  <a:close/>
                  <a:moveTo>
                    <a:pt x="610508" y="267912"/>
                  </a:moveTo>
                  <a:cubicBezTo>
                    <a:pt x="611734" y="267422"/>
                    <a:pt x="612470" y="266195"/>
                    <a:pt x="612225" y="264968"/>
                  </a:cubicBezTo>
                  <a:lnTo>
                    <a:pt x="608055" y="250738"/>
                  </a:lnTo>
                  <a:cubicBezTo>
                    <a:pt x="607565" y="249512"/>
                    <a:pt x="606338" y="248776"/>
                    <a:pt x="605112" y="249021"/>
                  </a:cubicBezTo>
                  <a:cubicBezTo>
                    <a:pt x="603886" y="249266"/>
                    <a:pt x="603150" y="250738"/>
                    <a:pt x="603395" y="251965"/>
                  </a:cubicBezTo>
                  <a:lnTo>
                    <a:pt x="607565" y="266195"/>
                  </a:lnTo>
                  <a:cubicBezTo>
                    <a:pt x="608055" y="267422"/>
                    <a:pt x="609282" y="268158"/>
                    <a:pt x="610508" y="267912"/>
                  </a:cubicBezTo>
                  <a:close/>
                  <a:moveTo>
                    <a:pt x="585736" y="183024"/>
                  </a:moveTo>
                  <a:cubicBezTo>
                    <a:pt x="586963" y="182534"/>
                    <a:pt x="587698" y="181307"/>
                    <a:pt x="587453" y="180080"/>
                  </a:cubicBezTo>
                  <a:lnTo>
                    <a:pt x="583284" y="165850"/>
                  </a:lnTo>
                  <a:cubicBezTo>
                    <a:pt x="582793" y="164624"/>
                    <a:pt x="581567" y="163888"/>
                    <a:pt x="580340" y="164133"/>
                  </a:cubicBezTo>
                  <a:cubicBezTo>
                    <a:pt x="579114" y="164624"/>
                    <a:pt x="578378" y="165850"/>
                    <a:pt x="578624" y="167077"/>
                  </a:cubicBezTo>
                  <a:lnTo>
                    <a:pt x="582793" y="181307"/>
                  </a:lnTo>
                  <a:cubicBezTo>
                    <a:pt x="583284" y="182534"/>
                    <a:pt x="584510" y="183270"/>
                    <a:pt x="585736" y="183024"/>
                  </a:cubicBezTo>
                  <a:close/>
                  <a:moveTo>
                    <a:pt x="574454" y="125615"/>
                  </a:moveTo>
                  <a:cubicBezTo>
                    <a:pt x="575435" y="125369"/>
                    <a:pt x="576171" y="124388"/>
                    <a:pt x="576171" y="123406"/>
                  </a:cubicBezTo>
                  <a:cubicBezTo>
                    <a:pt x="576171" y="118500"/>
                    <a:pt x="576661" y="113838"/>
                    <a:pt x="577152" y="108931"/>
                  </a:cubicBezTo>
                  <a:cubicBezTo>
                    <a:pt x="577152" y="107705"/>
                    <a:pt x="576416" y="106233"/>
                    <a:pt x="574945" y="106233"/>
                  </a:cubicBezTo>
                  <a:cubicBezTo>
                    <a:pt x="573718" y="106233"/>
                    <a:pt x="572247" y="106969"/>
                    <a:pt x="572247" y="108441"/>
                  </a:cubicBezTo>
                  <a:cubicBezTo>
                    <a:pt x="571511" y="113348"/>
                    <a:pt x="571266" y="118500"/>
                    <a:pt x="571266" y="123406"/>
                  </a:cubicBezTo>
                  <a:cubicBezTo>
                    <a:pt x="571266" y="124879"/>
                    <a:pt x="572247" y="125860"/>
                    <a:pt x="573718" y="125860"/>
                  </a:cubicBezTo>
                  <a:cubicBezTo>
                    <a:pt x="573964" y="125860"/>
                    <a:pt x="574209" y="125860"/>
                    <a:pt x="574454" y="125860"/>
                  </a:cubicBezTo>
                  <a:close/>
                  <a:moveTo>
                    <a:pt x="479292" y="647700"/>
                  </a:moveTo>
                  <a:cubicBezTo>
                    <a:pt x="478311" y="646719"/>
                    <a:pt x="476839" y="646473"/>
                    <a:pt x="475858" y="647455"/>
                  </a:cubicBezTo>
                  <a:cubicBezTo>
                    <a:pt x="474877" y="648436"/>
                    <a:pt x="474632" y="649908"/>
                    <a:pt x="475613" y="650889"/>
                  </a:cubicBezTo>
                  <a:cubicBezTo>
                    <a:pt x="478801" y="654815"/>
                    <a:pt x="482235" y="658495"/>
                    <a:pt x="485914" y="661930"/>
                  </a:cubicBezTo>
                  <a:cubicBezTo>
                    <a:pt x="486650" y="662666"/>
                    <a:pt x="487386" y="662666"/>
                    <a:pt x="488367" y="662420"/>
                  </a:cubicBezTo>
                  <a:cubicBezTo>
                    <a:pt x="488857" y="662420"/>
                    <a:pt x="489102" y="662175"/>
                    <a:pt x="489348" y="661684"/>
                  </a:cubicBezTo>
                  <a:cubicBezTo>
                    <a:pt x="490329" y="660703"/>
                    <a:pt x="490329" y="659231"/>
                    <a:pt x="489348" y="658250"/>
                  </a:cubicBezTo>
                  <a:cubicBezTo>
                    <a:pt x="485914" y="654815"/>
                    <a:pt x="482480" y="651380"/>
                    <a:pt x="479537" y="647700"/>
                  </a:cubicBezTo>
                  <a:close/>
                  <a:moveTo>
                    <a:pt x="463840" y="623411"/>
                  </a:moveTo>
                  <a:cubicBezTo>
                    <a:pt x="463350" y="622184"/>
                    <a:pt x="461878" y="621694"/>
                    <a:pt x="460652" y="622184"/>
                  </a:cubicBezTo>
                  <a:cubicBezTo>
                    <a:pt x="459426" y="622675"/>
                    <a:pt x="458935" y="624147"/>
                    <a:pt x="459426" y="625374"/>
                  </a:cubicBezTo>
                  <a:cubicBezTo>
                    <a:pt x="461633" y="629790"/>
                    <a:pt x="464086" y="634206"/>
                    <a:pt x="466783" y="638622"/>
                  </a:cubicBezTo>
                  <a:cubicBezTo>
                    <a:pt x="467274" y="639604"/>
                    <a:pt x="468500" y="639849"/>
                    <a:pt x="469481" y="639604"/>
                  </a:cubicBezTo>
                  <a:cubicBezTo>
                    <a:pt x="469481" y="639604"/>
                    <a:pt x="469972" y="639604"/>
                    <a:pt x="470217" y="639358"/>
                  </a:cubicBezTo>
                  <a:cubicBezTo>
                    <a:pt x="471443" y="638622"/>
                    <a:pt x="471689" y="637150"/>
                    <a:pt x="470953" y="635924"/>
                  </a:cubicBezTo>
                  <a:cubicBezTo>
                    <a:pt x="468500" y="631998"/>
                    <a:pt x="466048" y="627582"/>
                    <a:pt x="464086" y="623411"/>
                  </a:cubicBezTo>
                  <a:close/>
                  <a:moveTo>
                    <a:pt x="512157" y="675423"/>
                  </a:moveTo>
                  <a:cubicBezTo>
                    <a:pt x="507988" y="672970"/>
                    <a:pt x="504063" y="670271"/>
                    <a:pt x="500139" y="667573"/>
                  </a:cubicBezTo>
                  <a:cubicBezTo>
                    <a:pt x="499158" y="666837"/>
                    <a:pt x="497441" y="667082"/>
                    <a:pt x="496706" y="668063"/>
                  </a:cubicBezTo>
                  <a:cubicBezTo>
                    <a:pt x="495970" y="669045"/>
                    <a:pt x="496215" y="670762"/>
                    <a:pt x="497196" y="671498"/>
                  </a:cubicBezTo>
                  <a:cubicBezTo>
                    <a:pt x="501120" y="674442"/>
                    <a:pt x="505290" y="677386"/>
                    <a:pt x="509705" y="679840"/>
                  </a:cubicBezTo>
                  <a:cubicBezTo>
                    <a:pt x="510195" y="680085"/>
                    <a:pt x="510931" y="680330"/>
                    <a:pt x="511667" y="679840"/>
                  </a:cubicBezTo>
                  <a:cubicBezTo>
                    <a:pt x="512157" y="679840"/>
                    <a:pt x="512893" y="679349"/>
                    <a:pt x="513138" y="678613"/>
                  </a:cubicBezTo>
                  <a:cubicBezTo>
                    <a:pt x="513874" y="677386"/>
                    <a:pt x="513383" y="675914"/>
                    <a:pt x="512157" y="675178"/>
                  </a:cubicBezTo>
                  <a:close/>
                  <a:moveTo>
                    <a:pt x="567096" y="691371"/>
                  </a:moveTo>
                  <a:cubicBezTo>
                    <a:pt x="562436" y="691371"/>
                    <a:pt x="557531" y="690635"/>
                    <a:pt x="552871" y="689899"/>
                  </a:cubicBezTo>
                  <a:cubicBezTo>
                    <a:pt x="551645" y="689899"/>
                    <a:pt x="550173" y="690635"/>
                    <a:pt x="550173" y="691861"/>
                  </a:cubicBezTo>
                  <a:cubicBezTo>
                    <a:pt x="550173" y="693088"/>
                    <a:pt x="550909" y="694560"/>
                    <a:pt x="552135" y="694560"/>
                  </a:cubicBezTo>
                  <a:cubicBezTo>
                    <a:pt x="557040" y="695296"/>
                    <a:pt x="562191" y="695787"/>
                    <a:pt x="567096" y="696032"/>
                  </a:cubicBezTo>
                  <a:cubicBezTo>
                    <a:pt x="567341" y="696032"/>
                    <a:pt x="567587" y="696032"/>
                    <a:pt x="567832" y="696032"/>
                  </a:cubicBezTo>
                  <a:cubicBezTo>
                    <a:pt x="568813" y="695787"/>
                    <a:pt x="569549" y="694805"/>
                    <a:pt x="569549" y="693824"/>
                  </a:cubicBezTo>
                  <a:cubicBezTo>
                    <a:pt x="569549" y="692352"/>
                    <a:pt x="568568" y="691371"/>
                    <a:pt x="567096" y="691371"/>
                  </a:cubicBezTo>
                  <a:close/>
                  <a:moveTo>
                    <a:pt x="538646" y="686709"/>
                  </a:moveTo>
                  <a:cubicBezTo>
                    <a:pt x="533986" y="685483"/>
                    <a:pt x="529571" y="683765"/>
                    <a:pt x="525156" y="681802"/>
                  </a:cubicBezTo>
                  <a:cubicBezTo>
                    <a:pt x="523930" y="681312"/>
                    <a:pt x="522458" y="681802"/>
                    <a:pt x="521968" y="683029"/>
                  </a:cubicBezTo>
                  <a:cubicBezTo>
                    <a:pt x="521477" y="684256"/>
                    <a:pt x="521968" y="685728"/>
                    <a:pt x="523194" y="686219"/>
                  </a:cubicBezTo>
                  <a:cubicBezTo>
                    <a:pt x="527854" y="688181"/>
                    <a:pt x="532514" y="689899"/>
                    <a:pt x="537419" y="691371"/>
                  </a:cubicBezTo>
                  <a:cubicBezTo>
                    <a:pt x="537910" y="691371"/>
                    <a:pt x="538400" y="691371"/>
                    <a:pt x="538891" y="691371"/>
                  </a:cubicBezTo>
                  <a:cubicBezTo>
                    <a:pt x="539627" y="691371"/>
                    <a:pt x="540362" y="690635"/>
                    <a:pt x="540608" y="689653"/>
                  </a:cubicBezTo>
                  <a:cubicBezTo>
                    <a:pt x="541098" y="688427"/>
                    <a:pt x="540117" y="686955"/>
                    <a:pt x="538891" y="686709"/>
                  </a:cubicBezTo>
                  <a:close/>
                  <a:moveTo>
                    <a:pt x="1192028" y="514480"/>
                  </a:moveTo>
                  <a:cubicBezTo>
                    <a:pt x="1190801" y="514971"/>
                    <a:pt x="1190066" y="516197"/>
                    <a:pt x="1190311" y="517424"/>
                  </a:cubicBezTo>
                  <a:lnTo>
                    <a:pt x="1194480" y="531654"/>
                  </a:lnTo>
                  <a:cubicBezTo>
                    <a:pt x="1194971" y="532880"/>
                    <a:pt x="1196197" y="533616"/>
                    <a:pt x="1197423" y="533371"/>
                  </a:cubicBezTo>
                  <a:cubicBezTo>
                    <a:pt x="1198650" y="532880"/>
                    <a:pt x="1199386" y="531654"/>
                    <a:pt x="1199140" y="530427"/>
                  </a:cubicBezTo>
                  <a:lnTo>
                    <a:pt x="1194971" y="516197"/>
                  </a:lnTo>
                  <a:cubicBezTo>
                    <a:pt x="1194480" y="514971"/>
                    <a:pt x="1193254" y="514234"/>
                    <a:pt x="1192028" y="514480"/>
                  </a:cubicBezTo>
                  <a:close/>
                  <a:moveTo>
                    <a:pt x="628167" y="25761"/>
                  </a:moveTo>
                  <a:cubicBezTo>
                    <a:pt x="628167" y="25761"/>
                    <a:pt x="628657" y="25761"/>
                    <a:pt x="628903" y="25516"/>
                  </a:cubicBezTo>
                  <a:cubicBezTo>
                    <a:pt x="632827" y="22817"/>
                    <a:pt x="636996" y="20363"/>
                    <a:pt x="641166" y="18155"/>
                  </a:cubicBezTo>
                  <a:cubicBezTo>
                    <a:pt x="642392" y="17419"/>
                    <a:pt x="642883" y="15947"/>
                    <a:pt x="642147" y="14966"/>
                  </a:cubicBezTo>
                  <a:cubicBezTo>
                    <a:pt x="641411" y="13739"/>
                    <a:pt x="639939" y="13248"/>
                    <a:pt x="638958" y="13984"/>
                  </a:cubicBezTo>
                  <a:cubicBezTo>
                    <a:pt x="634544" y="16192"/>
                    <a:pt x="630129" y="18891"/>
                    <a:pt x="625959" y="21590"/>
                  </a:cubicBezTo>
                  <a:cubicBezTo>
                    <a:pt x="624733" y="22326"/>
                    <a:pt x="624488" y="23798"/>
                    <a:pt x="625224" y="25025"/>
                  </a:cubicBezTo>
                  <a:cubicBezTo>
                    <a:pt x="625959" y="26006"/>
                    <a:pt x="626941" y="26252"/>
                    <a:pt x="627922" y="26006"/>
                  </a:cubicBezTo>
                  <a:close/>
                  <a:moveTo>
                    <a:pt x="638223" y="362123"/>
                  </a:moveTo>
                  <a:cubicBezTo>
                    <a:pt x="636996" y="362614"/>
                    <a:pt x="636260" y="363841"/>
                    <a:pt x="636506" y="365067"/>
                  </a:cubicBezTo>
                  <a:lnTo>
                    <a:pt x="640675" y="379297"/>
                  </a:lnTo>
                  <a:cubicBezTo>
                    <a:pt x="641166" y="380524"/>
                    <a:pt x="642392" y="381260"/>
                    <a:pt x="643618" y="381014"/>
                  </a:cubicBezTo>
                  <a:cubicBezTo>
                    <a:pt x="644845" y="380769"/>
                    <a:pt x="645581" y="379297"/>
                    <a:pt x="645335" y="378070"/>
                  </a:cubicBezTo>
                  <a:lnTo>
                    <a:pt x="641166" y="363841"/>
                  </a:lnTo>
                  <a:cubicBezTo>
                    <a:pt x="640675" y="362614"/>
                    <a:pt x="639449" y="361878"/>
                    <a:pt x="638223" y="362123"/>
                  </a:cubicBezTo>
                  <a:close/>
                  <a:moveTo>
                    <a:pt x="662994" y="446766"/>
                  </a:moveTo>
                  <a:cubicBezTo>
                    <a:pt x="661768" y="447256"/>
                    <a:pt x="661032" y="448483"/>
                    <a:pt x="661277" y="449710"/>
                  </a:cubicBezTo>
                  <a:lnTo>
                    <a:pt x="665447" y="463940"/>
                  </a:lnTo>
                  <a:cubicBezTo>
                    <a:pt x="665937" y="465166"/>
                    <a:pt x="667164" y="465902"/>
                    <a:pt x="668390" y="465657"/>
                  </a:cubicBezTo>
                  <a:cubicBezTo>
                    <a:pt x="669616" y="465412"/>
                    <a:pt x="670352" y="463940"/>
                    <a:pt x="670107" y="462713"/>
                  </a:cubicBezTo>
                  <a:lnTo>
                    <a:pt x="665937" y="448483"/>
                  </a:lnTo>
                  <a:cubicBezTo>
                    <a:pt x="665447" y="447256"/>
                    <a:pt x="664221" y="446520"/>
                    <a:pt x="662994" y="446766"/>
                  </a:cubicBezTo>
                  <a:close/>
                  <a:moveTo>
                    <a:pt x="613451" y="277235"/>
                  </a:moveTo>
                  <a:cubicBezTo>
                    <a:pt x="612225" y="277726"/>
                    <a:pt x="611489" y="278953"/>
                    <a:pt x="611734" y="280179"/>
                  </a:cubicBezTo>
                  <a:lnTo>
                    <a:pt x="615904" y="294409"/>
                  </a:lnTo>
                  <a:cubicBezTo>
                    <a:pt x="616394" y="295636"/>
                    <a:pt x="617620" y="296372"/>
                    <a:pt x="618847" y="296127"/>
                  </a:cubicBezTo>
                  <a:cubicBezTo>
                    <a:pt x="620073" y="295636"/>
                    <a:pt x="620809" y="294409"/>
                    <a:pt x="620564" y="293182"/>
                  </a:cubicBezTo>
                  <a:lnTo>
                    <a:pt x="616394" y="278953"/>
                  </a:lnTo>
                  <a:cubicBezTo>
                    <a:pt x="615904" y="277726"/>
                    <a:pt x="614677" y="276990"/>
                    <a:pt x="613451" y="277235"/>
                  </a:cubicBezTo>
                  <a:close/>
                  <a:moveTo>
                    <a:pt x="587208" y="68941"/>
                  </a:moveTo>
                  <a:cubicBezTo>
                    <a:pt x="587698" y="69186"/>
                    <a:pt x="588434" y="69186"/>
                    <a:pt x="589170" y="68941"/>
                  </a:cubicBezTo>
                  <a:cubicBezTo>
                    <a:pt x="589660" y="68941"/>
                    <a:pt x="590396" y="68450"/>
                    <a:pt x="590642" y="67714"/>
                  </a:cubicBezTo>
                  <a:cubicBezTo>
                    <a:pt x="592849" y="63543"/>
                    <a:pt x="595547" y="59373"/>
                    <a:pt x="598245" y="55447"/>
                  </a:cubicBezTo>
                  <a:cubicBezTo>
                    <a:pt x="598980" y="54220"/>
                    <a:pt x="598735" y="52748"/>
                    <a:pt x="597754" y="52012"/>
                  </a:cubicBezTo>
                  <a:cubicBezTo>
                    <a:pt x="596528" y="51276"/>
                    <a:pt x="595056" y="51522"/>
                    <a:pt x="594320" y="52503"/>
                  </a:cubicBezTo>
                  <a:cubicBezTo>
                    <a:pt x="591377" y="56674"/>
                    <a:pt x="588925" y="60845"/>
                    <a:pt x="586472" y="65261"/>
                  </a:cubicBezTo>
                  <a:cubicBezTo>
                    <a:pt x="585736" y="66487"/>
                    <a:pt x="586472" y="67959"/>
                    <a:pt x="587453" y="68695"/>
                  </a:cubicBezTo>
                  <a:close/>
                  <a:moveTo>
                    <a:pt x="588679" y="192593"/>
                  </a:moveTo>
                  <a:cubicBezTo>
                    <a:pt x="587453" y="193083"/>
                    <a:pt x="586717" y="194310"/>
                    <a:pt x="586963" y="195537"/>
                  </a:cubicBezTo>
                  <a:lnTo>
                    <a:pt x="591132" y="209766"/>
                  </a:lnTo>
                  <a:cubicBezTo>
                    <a:pt x="591623" y="210993"/>
                    <a:pt x="592849" y="211729"/>
                    <a:pt x="594075" y="211484"/>
                  </a:cubicBezTo>
                  <a:cubicBezTo>
                    <a:pt x="595302" y="210993"/>
                    <a:pt x="596037" y="209766"/>
                    <a:pt x="595792" y="208540"/>
                  </a:cubicBezTo>
                  <a:lnTo>
                    <a:pt x="591623" y="194310"/>
                  </a:lnTo>
                  <a:cubicBezTo>
                    <a:pt x="591132" y="193083"/>
                    <a:pt x="589906" y="192347"/>
                    <a:pt x="588679" y="192593"/>
                  </a:cubicBezTo>
                  <a:close/>
                  <a:moveTo>
                    <a:pt x="605848" y="45143"/>
                  </a:moveTo>
                  <a:cubicBezTo>
                    <a:pt x="606338" y="45143"/>
                    <a:pt x="606584" y="44897"/>
                    <a:pt x="607074" y="44407"/>
                  </a:cubicBezTo>
                  <a:cubicBezTo>
                    <a:pt x="610263" y="40727"/>
                    <a:pt x="613696" y="37537"/>
                    <a:pt x="617375" y="34348"/>
                  </a:cubicBezTo>
                  <a:cubicBezTo>
                    <a:pt x="618356" y="33366"/>
                    <a:pt x="618602" y="31894"/>
                    <a:pt x="617375" y="30913"/>
                  </a:cubicBezTo>
                  <a:cubicBezTo>
                    <a:pt x="616394" y="29932"/>
                    <a:pt x="614923" y="29686"/>
                    <a:pt x="613942" y="30913"/>
                  </a:cubicBezTo>
                  <a:cubicBezTo>
                    <a:pt x="610263" y="34102"/>
                    <a:pt x="606584" y="37783"/>
                    <a:pt x="603150" y="41463"/>
                  </a:cubicBezTo>
                  <a:cubicBezTo>
                    <a:pt x="602169" y="42444"/>
                    <a:pt x="602414" y="43916"/>
                    <a:pt x="603150" y="44897"/>
                  </a:cubicBezTo>
                  <a:cubicBezTo>
                    <a:pt x="603886" y="45388"/>
                    <a:pt x="604622" y="45633"/>
                    <a:pt x="605603" y="45388"/>
                  </a:cubicBezTo>
                  <a:close/>
                  <a:moveTo>
                    <a:pt x="1178048" y="418552"/>
                  </a:moveTo>
                  <a:cubicBezTo>
                    <a:pt x="1178538" y="418552"/>
                    <a:pt x="1178783" y="418552"/>
                    <a:pt x="1179274" y="418552"/>
                  </a:cubicBezTo>
                  <a:cubicBezTo>
                    <a:pt x="1180010" y="418552"/>
                    <a:pt x="1180745" y="417570"/>
                    <a:pt x="1180991" y="416589"/>
                  </a:cubicBezTo>
                  <a:cubicBezTo>
                    <a:pt x="1181972" y="411927"/>
                    <a:pt x="1183198" y="407266"/>
                    <a:pt x="1184915" y="402604"/>
                  </a:cubicBezTo>
                  <a:cubicBezTo>
                    <a:pt x="1185406" y="401378"/>
                    <a:pt x="1184915" y="399906"/>
                    <a:pt x="1183443" y="399415"/>
                  </a:cubicBezTo>
                  <a:cubicBezTo>
                    <a:pt x="1182217" y="398924"/>
                    <a:pt x="1180745" y="399415"/>
                    <a:pt x="1180255" y="400887"/>
                  </a:cubicBezTo>
                  <a:cubicBezTo>
                    <a:pt x="1178538" y="405548"/>
                    <a:pt x="1177312" y="410455"/>
                    <a:pt x="1176331" y="415362"/>
                  </a:cubicBezTo>
                  <a:cubicBezTo>
                    <a:pt x="1176085" y="416589"/>
                    <a:pt x="1176821" y="418061"/>
                    <a:pt x="1178293" y="418306"/>
                  </a:cubicBezTo>
                  <a:close/>
                  <a:moveTo>
                    <a:pt x="1186877" y="390583"/>
                  </a:moveTo>
                  <a:cubicBezTo>
                    <a:pt x="1187368" y="390828"/>
                    <a:pt x="1188103" y="390828"/>
                    <a:pt x="1188594" y="390583"/>
                  </a:cubicBezTo>
                  <a:cubicBezTo>
                    <a:pt x="1189330" y="390583"/>
                    <a:pt x="1189820" y="389847"/>
                    <a:pt x="1190066" y="389356"/>
                  </a:cubicBezTo>
                  <a:cubicBezTo>
                    <a:pt x="1192028" y="384940"/>
                    <a:pt x="1194480" y="380769"/>
                    <a:pt x="1197178" y="376844"/>
                  </a:cubicBezTo>
                  <a:cubicBezTo>
                    <a:pt x="1197914" y="375617"/>
                    <a:pt x="1197669" y="374145"/>
                    <a:pt x="1196442" y="373409"/>
                  </a:cubicBezTo>
                  <a:cubicBezTo>
                    <a:pt x="1195216" y="372673"/>
                    <a:pt x="1193744" y="372918"/>
                    <a:pt x="1193009" y="374145"/>
                  </a:cubicBezTo>
                  <a:cubicBezTo>
                    <a:pt x="1190311" y="378316"/>
                    <a:pt x="1187858" y="382732"/>
                    <a:pt x="1185651" y="387148"/>
                  </a:cubicBezTo>
                  <a:cubicBezTo>
                    <a:pt x="1185160" y="388375"/>
                    <a:pt x="1185651" y="389847"/>
                    <a:pt x="1186877" y="390337"/>
                  </a:cubicBezTo>
                  <a:close/>
                  <a:moveTo>
                    <a:pt x="628903" y="321397"/>
                  </a:moveTo>
                  <a:lnTo>
                    <a:pt x="624733" y="307167"/>
                  </a:lnTo>
                  <a:cubicBezTo>
                    <a:pt x="624243" y="305940"/>
                    <a:pt x="623016" y="305204"/>
                    <a:pt x="621790" y="305449"/>
                  </a:cubicBezTo>
                  <a:cubicBezTo>
                    <a:pt x="620564" y="305695"/>
                    <a:pt x="619828" y="307167"/>
                    <a:pt x="620073" y="308394"/>
                  </a:cubicBezTo>
                  <a:lnTo>
                    <a:pt x="624243" y="322623"/>
                  </a:lnTo>
                  <a:cubicBezTo>
                    <a:pt x="624733" y="323850"/>
                    <a:pt x="625959" y="324586"/>
                    <a:pt x="627186" y="324341"/>
                  </a:cubicBezTo>
                  <a:cubicBezTo>
                    <a:pt x="628412" y="323850"/>
                    <a:pt x="629148" y="322623"/>
                    <a:pt x="628903" y="321397"/>
                  </a:cubicBezTo>
                  <a:close/>
                  <a:moveTo>
                    <a:pt x="1176821" y="457561"/>
                  </a:moveTo>
                  <a:cubicBezTo>
                    <a:pt x="1175595" y="457561"/>
                    <a:pt x="1174614" y="459033"/>
                    <a:pt x="1174859" y="460259"/>
                  </a:cubicBezTo>
                  <a:cubicBezTo>
                    <a:pt x="1175595" y="465166"/>
                    <a:pt x="1176576" y="470073"/>
                    <a:pt x="1178048" y="474980"/>
                  </a:cubicBezTo>
                  <a:cubicBezTo>
                    <a:pt x="1178293" y="476207"/>
                    <a:pt x="1179764" y="476943"/>
                    <a:pt x="1180991" y="476697"/>
                  </a:cubicBezTo>
                  <a:cubicBezTo>
                    <a:pt x="1180991" y="476697"/>
                    <a:pt x="1180991" y="476697"/>
                    <a:pt x="1180991" y="476697"/>
                  </a:cubicBezTo>
                  <a:cubicBezTo>
                    <a:pt x="1182217" y="476207"/>
                    <a:pt x="1182953" y="474980"/>
                    <a:pt x="1182708" y="473753"/>
                  </a:cubicBezTo>
                  <a:cubicBezTo>
                    <a:pt x="1181481" y="469092"/>
                    <a:pt x="1180500" y="464430"/>
                    <a:pt x="1179764" y="459769"/>
                  </a:cubicBezTo>
                  <a:cubicBezTo>
                    <a:pt x="1179764" y="458542"/>
                    <a:pt x="1178293" y="457561"/>
                    <a:pt x="1177067" y="457806"/>
                  </a:cubicBezTo>
                  <a:close/>
                  <a:moveTo>
                    <a:pt x="687030" y="538033"/>
                  </a:moveTo>
                  <a:cubicBezTo>
                    <a:pt x="688011" y="541467"/>
                    <a:pt x="688992" y="545148"/>
                    <a:pt x="689728" y="548582"/>
                  </a:cubicBezTo>
                  <a:cubicBezTo>
                    <a:pt x="689973" y="549809"/>
                    <a:pt x="691200" y="550790"/>
                    <a:pt x="692671" y="550545"/>
                  </a:cubicBezTo>
                  <a:cubicBezTo>
                    <a:pt x="692671" y="550545"/>
                    <a:pt x="692671" y="550545"/>
                    <a:pt x="692671" y="550545"/>
                  </a:cubicBezTo>
                  <a:cubicBezTo>
                    <a:pt x="693897" y="550300"/>
                    <a:pt x="694633" y="549073"/>
                    <a:pt x="694388" y="547601"/>
                  </a:cubicBezTo>
                  <a:cubicBezTo>
                    <a:pt x="693652" y="543921"/>
                    <a:pt x="692671" y="540241"/>
                    <a:pt x="691690" y="536561"/>
                  </a:cubicBezTo>
                  <a:lnTo>
                    <a:pt x="690709" y="533126"/>
                  </a:lnTo>
                  <a:cubicBezTo>
                    <a:pt x="690218" y="531899"/>
                    <a:pt x="688992" y="531163"/>
                    <a:pt x="687766" y="531408"/>
                  </a:cubicBezTo>
                  <a:cubicBezTo>
                    <a:pt x="686540" y="531899"/>
                    <a:pt x="685804" y="533126"/>
                    <a:pt x="686049" y="534352"/>
                  </a:cubicBezTo>
                  <a:lnTo>
                    <a:pt x="687030" y="537787"/>
                  </a:lnTo>
                  <a:close/>
                  <a:moveTo>
                    <a:pt x="677710" y="506384"/>
                  </a:moveTo>
                  <a:lnTo>
                    <a:pt x="681880" y="520613"/>
                  </a:lnTo>
                  <a:cubicBezTo>
                    <a:pt x="682370" y="521840"/>
                    <a:pt x="683596" y="522576"/>
                    <a:pt x="684823" y="522331"/>
                  </a:cubicBezTo>
                  <a:cubicBezTo>
                    <a:pt x="686049" y="522085"/>
                    <a:pt x="686785" y="520613"/>
                    <a:pt x="686540" y="519387"/>
                  </a:cubicBezTo>
                  <a:lnTo>
                    <a:pt x="682370" y="505157"/>
                  </a:lnTo>
                  <a:cubicBezTo>
                    <a:pt x="681880" y="503930"/>
                    <a:pt x="680653" y="503194"/>
                    <a:pt x="679427" y="503440"/>
                  </a:cubicBezTo>
                  <a:cubicBezTo>
                    <a:pt x="678201" y="503930"/>
                    <a:pt x="677465" y="505157"/>
                    <a:pt x="677710" y="506384"/>
                  </a:cubicBezTo>
                  <a:close/>
                  <a:moveTo>
                    <a:pt x="100360" y="661194"/>
                  </a:moveTo>
                  <a:cubicBezTo>
                    <a:pt x="96926" y="662420"/>
                    <a:pt x="93492" y="663647"/>
                    <a:pt x="89813" y="664874"/>
                  </a:cubicBezTo>
                  <a:lnTo>
                    <a:pt x="86625" y="665855"/>
                  </a:lnTo>
                  <a:cubicBezTo>
                    <a:pt x="85399" y="666346"/>
                    <a:pt x="84663" y="667573"/>
                    <a:pt x="84908" y="668799"/>
                  </a:cubicBezTo>
                  <a:cubicBezTo>
                    <a:pt x="85153" y="670026"/>
                    <a:pt x="86625" y="670762"/>
                    <a:pt x="87851" y="670517"/>
                  </a:cubicBezTo>
                  <a:lnTo>
                    <a:pt x="91040" y="669535"/>
                  </a:lnTo>
                  <a:cubicBezTo>
                    <a:pt x="94719" y="668554"/>
                    <a:pt x="98398" y="667327"/>
                    <a:pt x="101831" y="665855"/>
                  </a:cubicBezTo>
                  <a:cubicBezTo>
                    <a:pt x="103058" y="665365"/>
                    <a:pt x="103793" y="663892"/>
                    <a:pt x="103303" y="662666"/>
                  </a:cubicBezTo>
                  <a:cubicBezTo>
                    <a:pt x="102812" y="661439"/>
                    <a:pt x="101341" y="660703"/>
                    <a:pt x="100115" y="661194"/>
                  </a:cubicBezTo>
                  <a:close/>
                  <a:moveTo>
                    <a:pt x="72400" y="669781"/>
                  </a:moveTo>
                  <a:lnTo>
                    <a:pt x="58174" y="673951"/>
                  </a:lnTo>
                  <a:cubicBezTo>
                    <a:pt x="56948" y="674442"/>
                    <a:pt x="56212" y="675669"/>
                    <a:pt x="56458" y="676896"/>
                  </a:cubicBezTo>
                  <a:cubicBezTo>
                    <a:pt x="56948" y="678122"/>
                    <a:pt x="58174" y="678858"/>
                    <a:pt x="59401" y="678613"/>
                  </a:cubicBezTo>
                  <a:lnTo>
                    <a:pt x="73626" y="674442"/>
                  </a:lnTo>
                  <a:cubicBezTo>
                    <a:pt x="74852" y="673951"/>
                    <a:pt x="75588" y="672725"/>
                    <a:pt x="75343" y="671498"/>
                  </a:cubicBezTo>
                  <a:cubicBezTo>
                    <a:pt x="74852" y="670271"/>
                    <a:pt x="73626" y="669535"/>
                    <a:pt x="72400" y="669781"/>
                  </a:cubicBezTo>
                  <a:close/>
                  <a:moveTo>
                    <a:pt x="178354" y="546129"/>
                  </a:moveTo>
                  <a:cubicBezTo>
                    <a:pt x="177127" y="546129"/>
                    <a:pt x="175901" y="547356"/>
                    <a:pt x="175901" y="548582"/>
                  </a:cubicBezTo>
                  <a:cubicBezTo>
                    <a:pt x="175901" y="553489"/>
                    <a:pt x="175901" y="558151"/>
                    <a:pt x="175165" y="563057"/>
                  </a:cubicBezTo>
                  <a:cubicBezTo>
                    <a:pt x="175165" y="564284"/>
                    <a:pt x="175901" y="565511"/>
                    <a:pt x="177372" y="565756"/>
                  </a:cubicBezTo>
                  <a:cubicBezTo>
                    <a:pt x="177618" y="565756"/>
                    <a:pt x="178108" y="565756"/>
                    <a:pt x="178354" y="565756"/>
                  </a:cubicBezTo>
                  <a:cubicBezTo>
                    <a:pt x="179335" y="565511"/>
                    <a:pt x="180070" y="564775"/>
                    <a:pt x="180070" y="563793"/>
                  </a:cubicBezTo>
                  <a:cubicBezTo>
                    <a:pt x="180561" y="558887"/>
                    <a:pt x="180806" y="553734"/>
                    <a:pt x="180806" y="548828"/>
                  </a:cubicBezTo>
                  <a:cubicBezTo>
                    <a:pt x="180806" y="547356"/>
                    <a:pt x="179580" y="546374"/>
                    <a:pt x="178354" y="546374"/>
                  </a:cubicBezTo>
                  <a:close/>
                  <a:moveTo>
                    <a:pt x="146960" y="628073"/>
                  </a:moveTo>
                  <a:cubicBezTo>
                    <a:pt x="143771" y="631753"/>
                    <a:pt x="140338" y="635188"/>
                    <a:pt x="136904" y="638377"/>
                  </a:cubicBezTo>
                  <a:cubicBezTo>
                    <a:pt x="135923" y="639358"/>
                    <a:pt x="135923" y="640830"/>
                    <a:pt x="136904" y="641812"/>
                  </a:cubicBezTo>
                  <a:cubicBezTo>
                    <a:pt x="137640" y="642548"/>
                    <a:pt x="138621" y="642793"/>
                    <a:pt x="139357" y="642548"/>
                  </a:cubicBezTo>
                  <a:cubicBezTo>
                    <a:pt x="139602" y="642548"/>
                    <a:pt x="140092" y="642302"/>
                    <a:pt x="140338" y="642057"/>
                  </a:cubicBezTo>
                  <a:cubicBezTo>
                    <a:pt x="144017" y="638622"/>
                    <a:pt x="147450" y="635188"/>
                    <a:pt x="150884" y="631262"/>
                  </a:cubicBezTo>
                  <a:cubicBezTo>
                    <a:pt x="151865" y="630281"/>
                    <a:pt x="151620" y="628809"/>
                    <a:pt x="150639" y="627827"/>
                  </a:cubicBezTo>
                  <a:cubicBezTo>
                    <a:pt x="149658" y="626846"/>
                    <a:pt x="148186" y="627091"/>
                    <a:pt x="147205" y="628073"/>
                  </a:cubicBezTo>
                  <a:close/>
                  <a:moveTo>
                    <a:pt x="125622" y="647455"/>
                  </a:moveTo>
                  <a:cubicBezTo>
                    <a:pt x="121698" y="650153"/>
                    <a:pt x="117528" y="652852"/>
                    <a:pt x="113359" y="655060"/>
                  </a:cubicBezTo>
                  <a:cubicBezTo>
                    <a:pt x="112132" y="655796"/>
                    <a:pt x="111642" y="657268"/>
                    <a:pt x="112378" y="658495"/>
                  </a:cubicBezTo>
                  <a:cubicBezTo>
                    <a:pt x="112868" y="659476"/>
                    <a:pt x="114095" y="659967"/>
                    <a:pt x="115321" y="659722"/>
                  </a:cubicBezTo>
                  <a:cubicBezTo>
                    <a:pt x="115321" y="659722"/>
                    <a:pt x="115566" y="659722"/>
                    <a:pt x="115811" y="659722"/>
                  </a:cubicBezTo>
                  <a:cubicBezTo>
                    <a:pt x="120226" y="657268"/>
                    <a:pt x="124396" y="654570"/>
                    <a:pt x="128565" y="651871"/>
                  </a:cubicBezTo>
                  <a:cubicBezTo>
                    <a:pt x="129546" y="651135"/>
                    <a:pt x="130037" y="649663"/>
                    <a:pt x="129056" y="648436"/>
                  </a:cubicBezTo>
                  <a:cubicBezTo>
                    <a:pt x="128320" y="647209"/>
                    <a:pt x="126848" y="646964"/>
                    <a:pt x="125622" y="647945"/>
                  </a:cubicBezTo>
                  <a:close/>
                  <a:moveTo>
                    <a:pt x="166090" y="603048"/>
                  </a:moveTo>
                  <a:cubicBezTo>
                    <a:pt x="164864" y="602312"/>
                    <a:pt x="163392" y="603048"/>
                    <a:pt x="162902" y="604029"/>
                  </a:cubicBezTo>
                  <a:cubicBezTo>
                    <a:pt x="160695" y="608200"/>
                    <a:pt x="158242" y="612371"/>
                    <a:pt x="155544" y="616542"/>
                  </a:cubicBezTo>
                  <a:cubicBezTo>
                    <a:pt x="154808" y="617768"/>
                    <a:pt x="155054" y="619241"/>
                    <a:pt x="156280" y="619976"/>
                  </a:cubicBezTo>
                  <a:cubicBezTo>
                    <a:pt x="157016" y="620467"/>
                    <a:pt x="157751" y="620467"/>
                    <a:pt x="158242" y="620222"/>
                  </a:cubicBezTo>
                  <a:cubicBezTo>
                    <a:pt x="158732" y="620222"/>
                    <a:pt x="159223" y="619731"/>
                    <a:pt x="159468" y="619241"/>
                  </a:cubicBezTo>
                  <a:cubicBezTo>
                    <a:pt x="162166" y="615070"/>
                    <a:pt x="164864" y="610654"/>
                    <a:pt x="167071" y="606237"/>
                  </a:cubicBezTo>
                  <a:cubicBezTo>
                    <a:pt x="167807" y="605011"/>
                    <a:pt x="167071" y="603539"/>
                    <a:pt x="166090" y="603048"/>
                  </a:cubicBezTo>
                  <a:close/>
                  <a:moveTo>
                    <a:pt x="577152" y="96664"/>
                  </a:moveTo>
                  <a:cubicBezTo>
                    <a:pt x="577643" y="96664"/>
                    <a:pt x="578133" y="96664"/>
                    <a:pt x="578378" y="96664"/>
                  </a:cubicBezTo>
                  <a:cubicBezTo>
                    <a:pt x="579114" y="96664"/>
                    <a:pt x="579850" y="95683"/>
                    <a:pt x="580095" y="94947"/>
                  </a:cubicBezTo>
                  <a:cubicBezTo>
                    <a:pt x="581321" y="90285"/>
                    <a:pt x="582793" y="85624"/>
                    <a:pt x="584510" y="81208"/>
                  </a:cubicBezTo>
                  <a:cubicBezTo>
                    <a:pt x="585000" y="79981"/>
                    <a:pt x="584510" y="78509"/>
                    <a:pt x="583038" y="78018"/>
                  </a:cubicBezTo>
                  <a:cubicBezTo>
                    <a:pt x="581812" y="77528"/>
                    <a:pt x="580340" y="78018"/>
                    <a:pt x="579850" y="79491"/>
                  </a:cubicBezTo>
                  <a:cubicBezTo>
                    <a:pt x="578133" y="84152"/>
                    <a:pt x="576416" y="89059"/>
                    <a:pt x="575190" y="93720"/>
                  </a:cubicBezTo>
                  <a:cubicBezTo>
                    <a:pt x="574945" y="94947"/>
                    <a:pt x="575680" y="96419"/>
                    <a:pt x="576907" y="96664"/>
                  </a:cubicBezTo>
                  <a:close/>
                  <a:moveTo>
                    <a:pt x="175656" y="575324"/>
                  </a:moveTo>
                  <a:cubicBezTo>
                    <a:pt x="174429" y="575079"/>
                    <a:pt x="172958" y="575815"/>
                    <a:pt x="172713" y="577042"/>
                  </a:cubicBezTo>
                  <a:cubicBezTo>
                    <a:pt x="171731" y="581703"/>
                    <a:pt x="170260" y="586365"/>
                    <a:pt x="168543" y="590781"/>
                  </a:cubicBezTo>
                  <a:cubicBezTo>
                    <a:pt x="168052" y="592008"/>
                    <a:pt x="168543" y="593480"/>
                    <a:pt x="170015" y="593970"/>
                  </a:cubicBezTo>
                  <a:cubicBezTo>
                    <a:pt x="170505" y="593970"/>
                    <a:pt x="170996" y="593970"/>
                    <a:pt x="171486" y="593970"/>
                  </a:cubicBezTo>
                  <a:cubicBezTo>
                    <a:pt x="172222" y="593970"/>
                    <a:pt x="172713" y="593234"/>
                    <a:pt x="173203" y="592498"/>
                  </a:cubicBezTo>
                  <a:cubicBezTo>
                    <a:pt x="174920" y="587837"/>
                    <a:pt x="176391" y="582930"/>
                    <a:pt x="177618" y="578023"/>
                  </a:cubicBezTo>
                  <a:cubicBezTo>
                    <a:pt x="177863" y="576796"/>
                    <a:pt x="177127" y="575324"/>
                    <a:pt x="175901" y="575079"/>
                  </a:cubicBezTo>
                  <a:close/>
                  <a:moveTo>
                    <a:pt x="174920" y="534107"/>
                  </a:moveTo>
                  <a:cubicBezTo>
                    <a:pt x="174920" y="535334"/>
                    <a:pt x="176391" y="536315"/>
                    <a:pt x="177618" y="536315"/>
                  </a:cubicBezTo>
                  <a:cubicBezTo>
                    <a:pt x="177618" y="536315"/>
                    <a:pt x="177863" y="536315"/>
                    <a:pt x="178108" y="536315"/>
                  </a:cubicBezTo>
                  <a:cubicBezTo>
                    <a:pt x="179335" y="536070"/>
                    <a:pt x="180070" y="534843"/>
                    <a:pt x="179825" y="533616"/>
                  </a:cubicBezTo>
                  <a:cubicBezTo>
                    <a:pt x="179089" y="528710"/>
                    <a:pt x="178108" y="523803"/>
                    <a:pt x="176882" y="518896"/>
                  </a:cubicBezTo>
                  <a:cubicBezTo>
                    <a:pt x="176637" y="517669"/>
                    <a:pt x="175165" y="516688"/>
                    <a:pt x="173939" y="517179"/>
                  </a:cubicBezTo>
                  <a:cubicBezTo>
                    <a:pt x="172467" y="517424"/>
                    <a:pt x="171731" y="518896"/>
                    <a:pt x="172222" y="520123"/>
                  </a:cubicBezTo>
                  <a:cubicBezTo>
                    <a:pt x="173448" y="524784"/>
                    <a:pt x="174429" y="529446"/>
                    <a:pt x="174920" y="534352"/>
                  </a:cubicBezTo>
                  <a:close/>
                  <a:moveTo>
                    <a:pt x="173448" y="504666"/>
                  </a:moveTo>
                  <a:cubicBezTo>
                    <a:pt x="172467" y="500005"/>
                    <a:pt x="171731" y="495098"/>
                    <a:pt x="171486" y="490437"/>
                  </a:cubicBezTo>
                  <a:cubicBezTo>
                    <a:pt x="171486" y="488964"/>
                    <a:pt x="170260" y="487983"/>
                    <a:pt x="168788" y="488228"/>
                  </a:cubicBezTo>
                  <a:cubicBezTo>
                    <a:pt x="167562" y="488228"/>
                    <a:pt x="166336" y="489455"/>
                    <a:pt x="166581" y="490927"/>
                  </a:cubicBezTo>
                  <a:cubicBezTo>
                    <a:pt x="167071" y="495834"/>
                    <a:pt x="167562" y="500986"/>
                    <a:pt x="168543" y="505893"/>
                  </a:cubicBezTo>
                  <a:cubicBezTo>
                    <a:pt x="168788" y="507120"/>
                    <a:pt x="170015" y="508101"/>
                    <a:pt x="171486" y="507856"/>
                  </a:cubicBezTo>
                  <a:cubicBezTo>
                    <a:pt x="171486" y="507856"/>
                    <a:pt x="171486" y="507856"/>
                    <a:pt x="171486" y="507856"/>
                  </a:cubicBezTo>
                  <a:cubicBezTo>
                    <a:pt x="172713" y="507610"/>
                    <a:pt x="173448" y="506384"/>
                    <a:pt x="173203" y="504912"/>
                  </a:cubicBezTo>
                  <a:close/>
                  <a:moveTo>
                    <a:pt x="172713" y="449219"/>
                  </a:moveTo>
                  <a:cubicBezTo>
                    <a:pt x="173203" y="449219"/>
                    <a:pt x="173694" y="449219"/>
                    <a:pt x="174184" y="449219"/>
                  </a:cubicBezTo>
                  <a:cubicBezTo>
                    <a:pt x="174920" y="449219"/>
                    <a:pt x="175656" y="448483"/>
                    <a:pt x="175901" y="447502"/>
                  </a:cubicBezTo>
                  <a:cubicBezTo>
                    <a:pt x="177127" y="442840"/>
                    <a:pt x="178844" y="438424"/>
                    <a:pt x="180806" y="434008"/>
                  </a:cubicBezTo>
                  <a:cubicBezTo>
                    <a:pt x="181297" y="432781"/>
                    <a:pt x="180806" y="431309"/>
                    <a:pt x="179580" y="430819"/>
                  </a:cubicBezTo>
                  <a:cubicBezTo>
                    <a:pt x="178354" y="430328"/>
                    <a:pt x="176882" y="430819"/>
                    <a:pt x="176391" y="432045"/>
                  </a:cubicBezTo>
                  <a:cubicBezTo>
                    <a:pt x="174429" y="436707"/>
                    <a:pt x="172713" y="441368"/>
                    <a:pt x="171241" y="446275"/>
                  </a:cubicBezTo>
                  <a:cubicBezTo>
                    <a:pt x="170750" y="447502"/>
                    <a:pt x="171486" y="448974"/>
                    <a:pt x="172958" y="449219"/>
                  </a:cubicBezTo>
                  <a:close/>
                  <a:moveTo>
                    <a:pt x="15989" y="686219"/>
                  </a:moveTo>
                  <a:lnTo>
                    <a:pt x="1764" y="690389"/>
                  </a:lnTo>
                  <a:cubicBezTo>
                    <a:pt x="538" y="690880"/>
                    <a:pt x="-198" y="692107"/>
                    <a:pt x="47" y="693333"/>
                  </a:cubicBezTo>
                  <a:cubicBezTo>
                    <a:pt x="538" y="694560"/>
                    <a:pt x="1764" y="695296"/>
                    <a:pt x="2990" y="695051"/>
                  </a:cubicBezTo>
                  <a:lnTo>
                    <a:pt x="17215" y="690880"/>
                  </a:lnTo>
                  <a:cubicBezTo>
                    <a:pt x="18442" y="690389"/>
                    <a:pt x="19178" y="689163"/>
                    <a:pt x="18932" y="687936"/>
                  </a:cubicBezTo>
                  <a:cubicBezTo>
                    <a:pt x="18442" y="686709"/>
                    <a:pt x="17215" y="685973"/>
                    <a:pt x="15989" y="686219"/>
                  </a:cubicBezTo>
                  <a:close/>
                  <a:moveTo>
                    <a:pt x="44194" y="678122"/>
                  </a:moveTo>
                  <a:lnTo>
                    <a:pt x="29969" y="682293"/>
                  </a:lnTo>
                  <a:cubicBezTo>
                    <a:pt x="28743" y="682784"/>
                    <a:pt x="28007" y="684010"/>
                    <a:pt x="28252" y="685237"/>
                  </a:cubicBezTo>
                  <a:cubicBezTo>
                    <a:pt x="28743" y="686464"/>
                    <a:pt x="29969" y="687200"/>
                    <a:pt x="31195" y="686955"/>
                  </a:cubicBezTo>
                  <a:lnTo>
                    <a:pt x="45421" y="682784"/>
                  </a:lnTo>
                  <a:cubicBezTo>
                    <a:pt x="46647" y="682293"/>
                    <a:pt x="47383" y="681066"/>
                    <a:pt x="47138" y="679840"/>
                  </a:cubicBezTo>
                  <a:cubicBezTo>
                    <a:pt x="46647" y="678613"/>
                    <a:pt x="45421" y="677877"/>
                    <a:pt x="44194" y="678122"/>
                  </a:cubicBezTo>
                  <a:close/>
                  <a:moveTo>
                    <a:pt x="168543" y="478415"/>
                  </a:moveTo>
                  <a:cubicBezTo>
                    <a:pt x="168788" y="478415"/>
                    <a:pt x="169034" y="478415"/>
                    <a:pt x="169279" y="478415"/>
                  </a:cubicBezTo>
                  <a:cubicBezTo>
                    <a:pt x="170260" y="478169"/>
                    <a:pt x="170996" y="477188"/>
                    <a:pt x="170996" y="476207"/>
                  </a:cubicBezTo>
                  <a:cubicBezTo>
                    <a:pt x="170996" y="471300"/>
                    <a:pt x="171731" y="466638"/>
                    <a:pt x="172467" y="461977"/>
                  </a:cubicBezTo>
                  <a:cubicBezTo>
                    <a:pt x="172467" y="460750"/>
                    <a:pt x="171731" y="459278"/>
                    <a:pt x="170505" y="459278"/>
                  </a:cubicBezTo>
                  <a:cubicBezTo>
                    <a:pt x="169279" y="459278"/>
                    <a:pt x="167807" y="460014"/>
                    <a:pt x="167807" y="461241"/>
                  </a:cubicBezTo>
                  <a:cubicBezTo>
                    <a:pt x="167071" y="466148"/>
                    <a:pt x="166581" y="471300"/>
                    <a:pt x="166336" y="476207"/>
                  </a:cubicBezTo>
                  <a:cubicBezTo>
                    <a:pt x="166336" y="477679"/>
                    <a:pt x="167317" y="478660"/>
                    <a:pt x="168788" y="478660"/>
                  </a:cubicBezTo>
                  <a:close/>
                  <a:moveTo>
                    <a:pt x="654165" y="12512"/>
                  </a:moveTo>
                  <a:cubicBezTo>
                    <a:pt x="654165" y="12512"/>
                    <a:pt x="654165" y="12512"/>
                    <a:pt x="654165" y="12512"/>
                  </a:cubicBezTo>
                  <a:cubicBezTo>
                    <a:pt x="658579" y="10795"/>
                    <a:pt x="663239" y="9323"/>
                    <a:pt x="667900" y="8342"/>
                  </a:cubicBezTo>
                  <a:cubicBezTo>
                    <a:pt x="669126" y="8096"/>
                    <a:pt x="670107" y="6624"/>
                    <a:pt x="669616" y="5398"/>
                  </a:cubicBezTo>
                  <a:cubicBezTo>
                    <a:pt x="669126" y="4171"/>
                    <a:pt x="667900" y="3189"/>
                    <a:pt x="666673" y="3680"/>
                  </a:cubicBezTo>
                  <a:cubicBezTo>
                    <a:pt x="661768" y="4907"/>
                    <a:pt x="657108" y="6379"/>
                    <a:pt x="652448" y="8096"/>
                  </a:cubicBezTo>
                  <a:cubicBezTo>
                    <a:pt x="651222" y="8587"/>
                    <a:pt x="650486" y="10059"/>
                    <a:pt x="650976" y="11286"/>
                  </a:cubicBezTo>
                  <a:cubicBezTo>
                    <a:pt x="651467" y="12512"/>
                    <a:pt x="652693" y="13248"/>
                    <a:pt x="653919" y="12758"/>
                  </a:cubicBezTo>
                  <a:close/>
                  <a:moveTo>
                    <a:pt x="1175840" y="447747"/>
                  </a:moveTo>
                  <a:cubicBezTo>
                    <a:pt x="1175840" y="447747"/>
                    <a:pt x="1176331" y="447747"/>
                    <a:pt x="1176331" y="447747"/>
                  </a:cubicBezTo>
                  <a:cubicBezTo>
                    <a:pt x="1177312" y="447502"/>
                    <a:pt x="1178048" y="446520"/>
                    <a:pt x="1178048" y="445294"/>
                  </a:cubicBezTo>
                  <a:cubicBezTo>
                    <a:pt x="1178048" y="440387"/>
                    <a:pt x="1178048" y="435725"/>
                    <a:pt x="1178538" y="430819"/>
                  </a:cubicBezTo>
                  <a:cubicBezTo>
                    <a:pt x="1178538" y="429347"/>
                    <a:pt x="1177557" y="428365"/>
                    <a:pt x="1176331" y="428120"/>
                  </a:cubicBezTo>
                  <a:cubicBezTo>
                    <a:pt x="1175104" y="428120"/>
                    <a:pt x="1173878" y="429101"/>
                    <a:pt x="1173633" y="430328"/>
                  </a:cubicBezTo>
                  <a:cubicBezTo>
                    <a:pt x="1173142" y="435235"/>
                    <a:pt x="1173142" y="440387"/>
                    <a:pt x="1173142" y="445294"/>
                  </a:cubicBezTo>
                  <a:cubicBezTo>
                    <a:pt x="1173142" y="446766"/>
                    <a:pt x="1174369" y="447747"/>
                    <a:pt x="1175595" y="447747"/>
                  </a:cubicBezTo>
                  <a:close/>
                  <a:moveTo>
                    <a:pt x="995817" y="651871"/>
                  </a:moveTo>
                  <a:cubicBezTo>
                    <a:pt x="994836" y="650889"/>
                    <a:pt x="993364" y="650889"/>
                    <a:pt x="992383" y="651871"/>
                  </a:cubicBezTo>
                  <a:cubicBezTo>
                    <a:pt x="991402" y="652852"/>
                    <a:pt x="991402" y="654324"/>
                    <a:pt x="992383" y="655305"/>
                  </a:cubicBezTo>
                  <a:cubicBezTo>
                    <a:pt x="995817" y="658740"/>
                    <a:pt x="999741" y="662175"/>
                    <a:pt x="1003665" y="665119"/>
                  </a:cubicBezTo>
                  <a:cubicBezTo>
                    <a:pt x="1004401" y="665610"/>
                    <a:pt x="1005137" y="665855"/>
                    <a:pt x="1005873" y="665610"/>
                  </a:cubicBezTo>
                  <a:cubicBezTo>
                    <a:pt x="1006363" y="665610"/>
                    <a:pt x="1006854" y="665119"/>
                    <a:pt x="1007099" y="664874"/>
                  </a:cubicBezTo>
                  <a:cubicBezTo>
                    <a:pt x="1007835" y="663892"/>
                    <a:pt x="1007835" y="662175"/>
                    <a:pt x="1006608" y="661439"/>
                  </a:cubicBezTo>
                  <a:cubicBezTo>
                    <a:pt x="1002929" y="658495"/>
                    <a:pt x="999250" y="655305"/>
                    <a:pt x="995817" y="651871"/>
                  </a:cubicBezTo>
                  <a:close/>
                  <a:moveTo>
                    <a:pt x="1031135" y="676159"/>
                  </a:moveTo>
                  <a:cubicBezTo>
                    <a:pt x="1026720" y="674197"/>
                    <a:pt x="1022550" y="671989"/>
                    <a:pt x="1018381" y="669535"/>
                  </a:cubicBezTo>
                  <a:cubicBezTo>
                    <a:pt x="1017155" y="668799"/>
                    <a:pt x="1015683" y="669290"/>
                    <a:pt x="1014947" y="670271"/>
                  </a:cubicBezTo>
                  <a:cubicBezTo>
                    <a:pt x="1014212" y="671498"/>
                    <a:pt x="1014702" y="672970"/>
                    <a:pt x="1015683" y="673706"/>
                  </a:cubicBezTo>
                  <a:cubicBezTo>
                    <a:pt x="1019853" y="676159"/>
                    <a:pt x="1024513" y="678613"/>
                    <a:pt x="1028927" y="680576"/>
                  </a:cubicBezTo>
                  <a:cubicBezTo>
                    <a:pt x="1029418" y="680821"/>
                    <a:pt x="1030154" y="680821"/>
                    <a:pt x="1030644" y="680576"/>
                  </a:cubicBezTo>
                  <a:cubicBezTo>
                    <a:pt x="1031380" y="680576"/>
                    <a:pt x="1031871" y="679840"/>
                    <a:pt x="1032116" y="679104"/>
                  </a:cubicBezTo>
                  <a:cubicBezTo>
                    <a:pt x="1032606" y="677877"/>
                    <a:pt x="1032116" y="676405"/>
                    <a:pt x="1030890" y="675914"/>
                  </a:cubicBezTo>
                  <a:close/>
                  <a:moveTo>
                    <a:pt x="1058604" y="684501"/>
                  </a:moveTo>
                  <a:cubicBezTo>
                    <a:pt x="1053944" y="683765"/>
                    <a:pt x="1049284" y="682538"/>
                    <a:pt x="1044624" y="681066"/>
                  </a:cubicBezTo>
                  <a:cubicBezTo>
                    <a:pt x="1043398" y="680576"/>
                    <a:pt x="1041926" y="681312"/>
                    <a:pt x="1041436" y="682784"/>
                  </a:cubicBezTo>
                  <a:cubicBezTo>
                    <a:pt x="1040945" y="684010"/>
                    <a:pt x="1041681" y="685483"/>
                    <a:pt x="1043153" y="685728"/>
                  </a:cubicBezTo>
                  <a:cubicBezTo>
                    <a:pt x="1047813" y="687200"/>
                    <a:pt x="1052718" y="688427"/>
                    <a:pt x="1057623" y="689163"/>
                  </a:cubicBezTo>
                  <a:cubicBezTo>
                    <a:pt x="1058114" y="689163"/>
                    <a:pt x="1058359" y="689163"/>
                    <a:pt x="1058850" y="689163"/>
                  </a:cubicBezTo>
                  <a:cubicBezTo>
                    <a:pt x="1059831" y="688917"/>
                    <a:pt x="1060321" y="688181"/>
                    <a:pt x="1060566" y="687200"/>
                  </a:cubicBezTo>
                  <a:cubicBezTo>
                    <a:pt x="1060566" y="685973"/>
                    <a:pt x="1059831" y="684501"/>
                    <a:pt x="1058604" y="684256"/>
                  </a:cubicBezTo>
                  <a:close/>
                  <a:moveTo>
                    <a:pt x="1115751" y="681066"/>
                  </a:moveTo>
                  <a:cubicBezTo>
                    <a:pt x="1115751" y="681066"/>
                    <a:pt x="1115751" y="681066"/>
                    <a:pt x="1115751" y="681066"/>
                  </a:cubicBezTo>
                  <a:cubicBezTo>
                    <a:pt x="1111091" y="682538"/>
                    <a:pt x="1106431" y="683765"/>
                    <a:pt x="1101771" y="684501"/>
                  </a:cubicBezTo>
                  <a:cubicBezTo>
                    <a:pt x="1100544" y="684746"/>
                    <a:pt x="1099563" y="685973"/>
                    <a:pt x="1099809" y="687445"/>
                  </a:cubicBezTo>
                  <a:cubicBezTo>
                    <a:pt x="1100054" y="688672"/>
                    <a:pt x="1101280" y="689653"/>
                    <a:pt x="1102752" y="689408"/>
                  </a:cubicBezTo>
                  <a:cubicBezTo>
                    <a:pt x="1106921" y="688672"/>
                    <a:pt x="1111091" y="687691"/>
                    <a:pt x="1115015" y="686464"/>
                  </a:cubicBezTo>
                  <a:cubicBezTo>
                    <a:pt x="1115751" y="686464"/>
                    <a:pt x="1116486" y="685973"/>
                    <a:pt x="1117222" y="685728"/>
                  </a:cubicBezTo>
                  <a:cubicBezTo>
                    <a:pt x="1118449" y="685237"/>
                    <a:pt x="1119184" y="684010"/>
                    <a:pt x="1118939" y="682538"/>
                  </a:cubicBezTo>
                  <a:cubicBezTo>
                    <a:pt x="1118449" y="681312"/>
                    <a:pt x="1117222" y="680576"/>
                    <a:pt x="1115996" y="680821"/>
                  </a:cubicBezTo>
                  <a:close/>
                  <a:moveTo>
                    <a:pt x="1164558" y="651380"/>
                  </a:moveTo>
                  <a:cubicBezTo>
                    <a:pt x="1161124" y="654815"/>
                    <a:pt x="1157445" y="658004"/>
                    <a:pt x="1153766" y="660948"/>
                  </a:cubicBezTo>
                  <a:cubicBezTo>
                    <a:pt x="1152785" y="661684"/>
                    <a:pt x="1152540" y="663402"/>
                    <a:pt x="1153276" y="664383"/>
                  </a:cubicBezTo>
                  <a:cubicBezTo>
                    <a:pt x="1154012" y="665119"/>
                    <a:pt x="1154993" y="665610"/>
                    <a:pt x="1155974" y="665119"/>
                  </a:cubicBezTo>
                  <a:cubicBezTo>
                    <a:pt x="1156219" y="665119"/>
                    <a:pt x="1156464" y="665119"/>
                    <a:pt x="1156710" y="664629"/>
                  </a:cubicBezTo>
                  <a:cubicBezTo>
                    <a:pt x="1160634" y="661439"/>
                    <a:pt x="1164313" y="658250"/>
                    <a:pt x="1167992" y="654570"/>
                  </a:cubicBezTo>
                  <a:cubicBezTo>
                    <a:pt x="1168973" y="653588"/>
                    <a:pt x="1168973" y="652116"/>
                    <a:pt x="1167992" y="651135"/>
                  </a:cubicBezTo>
                  <a:cubicBezTo>
                    <a:pt x="1167011" y="650153"/>
                    <a:pt x="1165539" y="650153"/>
                    <a:pt x="1164558" y="651135"/>
                  </a:cubicBezTo>
                  <a:close/>
                  <a:moveTo>
                    <a:pt x="1141994" y="669290"/>
                  </a:moveTo>
                  <a:cubicBezTo>
                    <a:pt x="1137824" y="671743"/>
                    <a:pt x="1133655" y="673951"/>
                    <a:pt x="1129240" y="675914"/>
                  </a:cubicBezTo>
                  <a:cubicBezTo>
                    <a:pt x="1128014" y="676405"/>
                    <a:pt x="1127523" y="677877"/>
                    <a:pt x="1128014" y="679104"/>
                  </a:cubicBezTo>
                  <a:cubicBezTo>
                    <a:pt x="1128504" y="680330"/>
                    <a:pt x="1129731" y="680821"/>
                    <a:pt x="1130957" y="680576"/>
                  </a:cubicBezTo>
                  <a:cubicBezTo>
                    <a:pt x="1130957" y="680576"/>
                    <a:pt x="1130957" y="680576"/>
                    <a:pt x="1131202" y="680576"/>
                  </a:cubicBezTo>
                  <a:cubicBezTo>
                    <a:pt x="1135862" y="678613"/>
                    <a:pt x="1140277" y="676159"/>
                    <a:pt x="1144447" y="673706"/>
                  </a:cubicBezTo>
                  <a:cubicBezTo>
                    <a:pt x="1145673" y="672970"/>
                    <a:pt x="1145918" y="671498"/>
                    <a:pt x="1145182" y="670271"/>
                  </a:cubicBezTo>
                  <a:cubicBezTo>
                    <a:pt x="1144447" y="669045"/>
                    <a:pt x="1142975" y="668799"/>
                    <a:pt x="1141749" y="669535"/>
                  </a:cubicBezTo>
                  <a:close/>
                  <a:moveTo>
                    <a:pt x="636996" y="349611"/>
                  </a:moveTo>
                  <a:lnTo>
                    <a:pt x="632827" y="335381"/>
                  </a:lnTo>
                  <a:cubicBezTo>
                    <a:pt x="632336" y="334154"/>
                    <a:pt x="631110" y="333418"/>
                    <a:pt x="629884" y="333664"/>
                  </a:cubicBezTo>
                  <a:cubicBezTo>
                    <a:pt x="628657" y="333909"/>
                    <a:pt x="627922" y="335381"/>
                    <a:pt x="628167" y="336608"/>
                  </a:cubicBezTo>
                  <a:lnTo>
                    <a:pt x="632336" y="350837"/>
                  </a:lnTo>
                  <a:cubicBezTo>
                    <a:pt x="632827" y="352064"/>
                    <a:pt x="634053" y="352800"/>
                    <a:pt x="635279" y="352555"/>
                  </a:cubicBezTo>
                  <a:cubicBezTo>
                    <a:pt x="636506" y="352064"/>
                    <a:pt x="637242" y="350837"/>
                    <a:pt x="636996" y="349611"/>
                  </a:cubicBezTo>
                  <a:close/>
                  <a:moveTo>
                    <a:pt x="945292" y="532635"/>
                  </a:moveTo>
                  <a:lnTo>
                    <a:pt x="941123" y="518405"/>
                  </a:lnTo>
                  <a:cubicBezTo>
                    <a:pt x="940632" y="517179"/>
                    <a:pt x="939406" y="516443"/>
                    <a:pt x="938180" y="516688"/>
                  </a:cubicBezTo>
                  <a:cubicBezTo>
                    <a:pt x="936954" y="517179"/>
                    <a:pt x="936218" y="518405"/>
                    <a:pt x="936463" y="519632"/>
                  </a:cubicBezTo>
                  <a:lnTo>
                    <a:pt x="940632" y="533862"/>
                  </a:lnTo>
                  <a:cubicBezTo>
                    <a:pt x="941123" y="535088"/>
                    <a:pt x="942349" y="535825"/>
                    <a:pt x="943576" y="535579"/>
                  </a:cubicBezTo>
                  <a:cubicBezTo>
                    <a:pt x="944802" y="535088"/>
                    <a:pt x="945538" y="533862"/>
                    <a:pt x="945292" y="532635"/>
                  </a:cubicBezTo>
                  <a:close/>
                  <a:moveTo>
                    <a:pt x="953386" y="560849"/>
                  </a:moveTo>
                  <a:lnTo>
                    <a:pt x="949217" y="546620"/>
                  </a:lnTo>
                  <a:cubicBezTo>
                    <a:pt x="948726" y="545393"/>
                    <a:pt x="947500" y="544657"/>
                    <a:pt x="946274" y="544902"/>
                  </a:cubicBezTo>
                  <a:cubicBezTo>
                    <a:pt x="945047" y="545393"/>
                    <a:pt x="944311" y="546620"/>
                    <a:pt x="944557" y="547846"/>
                  </a:cubicBezTo>
                  <a:lnTo>
                    <a:pt x="948726" y="562076"/>
                  </a:lnTo>
                  <a:cubicBezTo>
                    <a:pt x="949217" y="563303"/>
                    <a:pt x="950443" y="564039"/>
                    <a:pt x="951669" y="563793"/>
                  </a:cubicBezTo>
                  <a:cubicBezTo>
                    <a:pt x="952896" y="563303"/>
                    <a:pt x="953632" y="562076"/>
                    <a:pt x="953386" y="560849"/>
                  </a:cubicBezTo>
                  <a:close/>
                  <a:moveTo>
                    <a:pt x="936954" y="504421"/>
                  </a:moveTo>
                  <a:lnTo>
                    <a:pt x="932784" y="490191"/>
                  </a:lnTo>
                  <a:cubicBezTo>
                    <a:pt x="932294" y="488964"/>
                    <a:pt x="931067" y="488228"/>
                    <a:pt x="929841" y="488474"/>
                  </a:cubicBezTo>
                  <a:cubicBezTo>
                    <a:pt x="928615" y="488964"/>
                    <a:pt x="927879" y="490191"/>
                    <a:pt x="928124" y="491418"/>
                  </a:cubicBezTo>
                  <a:lnTo>
                    <a:pt x="932294" y="505648"/>
                  </a:lnTo>
                  <a:cubicBezTo>
                    <a:pt x="932784" y="506874"/>
                    <a:pt x="934010" y="507610"/>
                    <a:pt x="935237" y="507365"/>
                  </a:cubicBezTo>
                  <a:cubicBezTo>
                    <a:pt x="936463" y="506874"/>
                    <a:pt x="937199" y="505648"/>
                    <a:pt x="936954" y="504421"/>
                  </a:cubicBezTo>
                  <a:close/>
                  <a:moveTo>
                    <a:pt x="977913" y="629299"/>
                  </a:moveTo>
                  <a:cubicBezTo>
                    <a:pt x="977177" y="628073"/>
                    <a:pt x="975705" y="627827"/>
                    <a:pt x="974479" y="628563"/>
                  </a:cubicBezTo>
                  <a:cubicBezTo>
                    <a:pt x="973253" y="629299"/>
                    <a:pt x="973007" y="630771"/>
                    <a:pt x="973743" y="631998"/>
                  </a:cubicBezTo>
                  <a:cubicBezTo>
                    <a:pt x="976441" y="636169"/>
                    <a:pt x="979139" y="640340"/>
                    <a:pt x="982327" y="644265"/>
                  </a:cubicBezTo>
                  <a:cubicBezTo>
                    <a:pt x="983063" y="645001"/>
                    <a:pt x="984044" y="645247"/>
                    <a:pt x="985025" y="645001"/>
                  </a:cubicBezTo>
                  <a:cubicBezTo>
                    <a:pt x="985270" y="645001"/>
                    <a:pt x="985516" y="645001"/>
                    <a:pt x="985761" y="644511"/>
                  </a:cubicBezTo>
                  <a:cubicBezTo>
                    <a:pt x="986742" y="643775"/>
                    <a:pt x="986987" y="642057"/>
                    <a:pt x="986252" y="641076"/>
                  </a:cubicBezTo>
                  <a:cubicBezTo>
                    <a:pt x="983308" y="637396"/>
                    <a:pt x="980365" y="633225"/>
                    <a:pt x="977913" y="629299"/>
                  </a:cubicBezTo>
                  <a:close/>
                  <a:moveTo>
                    <a:pt x="961725" y="589063"/>
                  </a:moveTo>
                  <a:lnTo>
                    <a:pt x="957556" y="574834"/>
                  </a:lnTo>
                  <a:cubicBezTo>
                    <a:pt x="957065" y="573607"/>
                    <a:pt x="955839" y="572871"/>
                    <a:pt x="954613" y="573116"/>
                  </a:cubicBezTo>
                  <a:cubicBezTo>
                    <a:pt x="953386" y="573607"/>
                    <a:pt x="952650" y="574834"/>
                    <a:pt x="952896" y="576060"/>
                  </a:cubicBezTo>
                  <a:lnTo>
                    <a:pt x="957065" y="590290"/>
                  </a:lnTo>
                  <a:cubicBezTo>
                    <a:pt x="957556" y="591517"/>
                    <a:pt x="958782" y="592253"/>
                    <a:pt x="960008" y="592008"/>
                  </a:cubicBezTo>
                  <a:cubicBezTo>
                    <a:pt x="961235" y="591517"/>
                    <a:pt x="961970" y="590290"/>
                    <a:pt x="961725" y="589063"/>
                  </a:cubicBezTo>
                  <a:close/>
                  <a:moveTo>
                    <a:pt x="965895" y="603293"/>
                  </a:moveTo>
                  <a:cubicBezTo>
                    <a:pt x="965404" y="602067"/>
                    <a:pt x="964178" y="601331"/>
                    <a:pt x="962951" y="601576"/>
                  </a:cubicBezTo>
                  <a:cubicBezTo>
                    <a:pt x="962951" y="601576"/>
                    <a:pt x="962951" y="601576"/>
                    <a:pt x="962951" y="601576"/>
                  </a:cubicBezTo>
                  <a:cubicBezTo>
                    <a:pt x="961725" y="602067"/>
                    <a:pt x="960989" y="603293"/>
                    <a:pt x="961480" y="604765"/>
                  </a:cubicBezTo>
                  <a:cubicBezTo>
                    <a:pt x="962951" y="609427"/>
                    <a:pt x="964914" y="614334"/>
                    <a:pt x="966876" y="618750"/>
                  </a:cubicBezTo>
                  <a:cubicBezTo>
                    <a:pt x="967366" y="619976"/>
                    <a:pt x="968593" y="620467"/>
                    <a:pt x="969819" y="619976"/>
                  </a:cubicBezTo>
                  <a:cubicBezTo>
                    <a:pt x="969819" y="619976"/>
                    <a:pt x="969819" y="619976"/>
                    <a:pt x="970064" y="619976"/>
                  </a:cubicBezTo>
                  <a:cubicBezTo>
                    <a:pt x="971290" y="619486"/>
                    <a:pt x="971781" y="618014"/>
                    <a:pt x="971290" y="616787"/>
                  </a:cubicBezTo>
                  <a:cubicBezTo>
                    <a:pt x="969328" y="612371"/>
                    <a:pt x="967611" y="607955"/>
                    <a:pt x="966140" y="603293"/>
                  </a:cubicBezTo>
                  <a:close/>
                  <a:moveTo>
                    <a:pt x="1348506" y="296862"/>
                  </a:moveTo>
                  <a:lnTo>
                    <a:pt x="1334281" y="301033"/>
                  </a:lnTo>
                  <a:cubicBezTo>
                    <a:pt x="1333054" y="301524"/>
                    <a:pt x="1332318" y="302751"/>
                    <a:pt x="1332564" y="303977"/>
                  </a:cubicBezTo>
                  <a:cubicBezTo>
                    <a:pt x="1333054" y="305204"/>
                    <a:pt x="1334281" y="305940"/>
                    <a:pt x="1335507" y="305695"/>
                  </a:cubicBezTo>
                  <a:lnTo>
                    <a:pt x="1349732" y="301524"/>
                  </a:lnTo>
                  <a:cubicBezTo>
                    <a:pt x="1350958" y="301033"/>
                    <a:pt x="1351694" y="299807"/>
                    <a:pt x="1351449" y="298580"/>
                  </a:cubicBezTo>
                  <a:cubicBezTo>
                    <a:pt x="1351204" y="297353"/>
                    <a:pt x="1349732" y="296617"/>
                    <a:pt x="1348506" y="296862"/>
                  </a:cubicBezTo>
                  <a:close/>
                  <a:moveTo>
                    <a:pt x="1320300" y="304959"/>
                  </a:moveTo>
                  <a:lnTo>
                    <a:pt x="1306075" y="309130"/>
                  </a:lnTo>
                  <a:cubicBezTo>
                    <a:pt x="1304849" y="309620"/>
                    <a:pt x="1304113" y="310847"/>
                    <a:pt x="1304358" y="312074"/>
                  </a:cubicBezTo>
                  <a:cubicBezTo>
                    <a:pt x="1304849" y="313300"/>
                    <a:pt x="1306075" y="314036"/>
                    <a:pt x="1307302" y="313791"/>
                  </a:cubicBezTo>
                  <a:lnTo>
                    <a:pt x="1321527" y="309620"/>
                  </a:lnTo>
                  <a:cubicBezTo>
                    <a:pt x="1322753" y="309130"/>
                    <a:pt x="1323489" y="307903"/>
                    <a:pt x="1323244" y="306676"/>
                  </a:cubicBezTo>
                  <a:cubicBezTo>
                    <a:pt x="1322998" y="305449"/>
                    <a:pt x="1321527" y="304713"/>
                    <a:pt x="1320300" y="304959"/>
                  </a:cubicBezTo>
                  <a:close/>
                  <a:moveTo>
                    <a:pt x="1263644" y="321642"/>
                  </a:moveTo>
                  <a:lnTo>
                    <a:pt x="1262909" y="321642"/>
                  </a:lnTo>
                  <a:cubicBezTo>
                    <a:pt x="1258249" y="323114"/>
                    <a:pt x="1253834" y="324831"/>
                    <a:pt x="1249419" y="326549"/>
                  </a:cubicBezTo>
                  <a:cubicBezTo>
                    <a:pt x="1248193" y="327039"/>
                    <a:pt x="1247702" y="328512"/>
                    <a:pt x="1248193" y="329738"/>
                  </a:cubicBezTo>
                  <a:cubicBezTo>
                    <a:pt x="1248683" y="330965"/>
                    <a:pt x="1249910" y="331456"/>
                    <a:pt x="1251136" y="331210"/>
                  </a:cubicBezTo>
                  <a:cubicBezTo>
                    <a:pt x="1251136" y="331210"/>
                    <a:pt x="1251136" y="331210"/>
                    <a:pt x="1251381" y="331210"/>
                  </a:cubicBezTo>
                  <a:cubicBezTo>
                    <a:pt x="1255551" y="329493"/>
                    <a:pt x="1259966" y="328021"/>
                    <a:pt x="1264380" y="326549"/>
                  </a:cubicBezTo>
                  <a:lnTo>
                    <a:pt x="1265116" y="326549"/>
                  </a:lnTo>
                  <a:cubicBezTo>
                    <a:pt x="1266342" y="326058"/>
                    <a:pt x="1267078" y="324586"/>
                    <a:pt x="1266833" y="323359"/>
                  </a:cubicBezTo>
                  <a:cubicBezTo>
                    <a:pt x="1266342" y="322133"/>
                    <a:pt x="1265116" y="321397"/>
                    <a:pt x="1263890" y="321642"/>
                  </a:cubicBezTo>
                  <a:close/>
                  <a:moveTo>
                    <a:pt x="1292095" y="313300"/>
                  </a:moveTo>
                  <a:lnTo>
                    <a:pt x="1277870" y="317471"/>
                  </a:lnTo>
                  <a:cubicBezTo>
                    <a:pt x="1276644" y="317962"/>
                    <a:pt x="1275908" y="319188"/>
                    <a:pt x="1276153" y="320415"/>
                  </a:cubicBezTo>
                  <a:cubicBezTo>
                    <a:pt x="1276644" y="321642"/>
                    <a:pt x="1277870" y="322378"/>
                    <a:pt x="1279096" y="322133"/>
                  </a:cubicBezTo>
                  <a:lnTo>
                    <a:pt x="1293321" y="317962"/>
                  </a:lnTo>
                  <a:cubicBezTo>
                    <a:pt x="1294548" y="317471"/>
                    <a:pt x="1295284" y="316244"/>
                    <a:pt x="1295038" y="315018"/>
                  </a:cubicBezTo>
                  <a:cubicBezTo>
                    <a:pt x="1294793" y="313791"/>
                    <a:pt x="1293321" y="313055"/>
                    <a:pt x="1292095" y="313300"/>
                  </a:cubicBezTo>
                  <a:close/>
                  <a:moveTo>
                    <a:pt x="928615" y="475961"/>
                  </a:moveTo>
                  <a:lnTo>
                    <a:pt x="924445" y="461732"/>
                  </a:lnTo>
                  <a:cubicBezTo>
                    <a:pt x="923955" y="460505"/>
                    <a:pt x="922728" y="459769"/>
                    <a:pt x="921502" y="460014"/>
                  </a:cubicBezTo>
                  <a:cubicBezTo>
                    <a:pt x="920276" y="460505"/>
                    <a:pt x="919540" y="461732"/>
                    <a:pt x="919785" y="462958"/>
                  </a:cubicBezTo>
                  <a:lnTo>
                    <a:pt x="923955" y="477188"/>
                  </a:lnTo>
                  <a:cubicBezTo>
                    <a:pt x="924445" y="478415"/>
                    <a:pt x="925671" y="479151"/>
                    <a:pt x="926898" y="478905"/>
                  </a:cubicBezTo>
                  <a:cubicBezTo>
                    <a:pt x="928124" y="478415"/>
                    <a:pt x="928860" y="477188"/>
                    <a:pt x="928615" y="475961"/>
                  </a:cubicBezTo>
                  <a:close/>
                  <a:moveTo>
                    <a:pt x="1376711" y="288521"/>
                  </a:moveTo>
                  <a:lnTo>
                    <a:pt x="1362486" y="292692"/>
                  </a:lnTo>
                  <a:cubicBezTo>
                    <a:pt x="1361259" y="293182"/>
                    <a:pt x="1360524" y="294409"/>
                    <a:pt x="1360769" y="295636"/>
                  </a:cubicBezTo>
                  <a:cubicBezTo>
                    <a:pt x="1361259" y="296862"/>
                    <a:pt x="1362486" y="297598"/>
                    <a:pt x="1363712" y="297353"/>
                  </a:cubicBezTo>
                  <a:lnTo>
                    <a:pt x="1377937" y="293182"/>
                  </a:lnTo>
                  <a:cubicBezTo>
                    <a:pt x="1379164" y="292692"/>
                    <a:pt x="1379899" y="291465"/>
                    <a:pt x="1379654" y="290238"/>
                  </a:cubicBezTo>
                  <a:cubicBezTo>
                    <a:pt x="1379164" y="289012"/>
                    <a:pt x="1377937" y="288276"/>
                    <a:pt x="1376711" y="288521"/>
                  </a:cubicBezTo>
                  <a:close/>
                  <a:moveTo>
                    <a:pt x="1185651" y="628073"/>
                  </a:moveTo>
                  <a:cubicBezTo>
                    <a:pt x="1184424" y="627337"/>
                    <a:pt x="1182953" y="627827"/>
                    <a:pt x="1182217" y="628809"/>
                  </a:cubicBezTo>
                  <a:cubicBezTo>
                    <a:pt x="1179764" y="632980"/>
                    <a:pt x="1177067" y="636905"/>
                    <a:pt x="1174123" y="640585"/>
                  </a:cubicBezTo>
                  <a:cubicBezTo>
                    <a:pt x="1173388" y="641566"/>
                    <a:pt x="1173388" y="643284"/>
                    <a:pt x="1174614" y="644020"/>
                  </a:cubicBezTo>
                  <a:cubicBezTo>
                    <a:pt x="1175350" y="644511"/>
                    <a:pt x="1176085" y="644756"/>
                    <a:pt x="1176821" y="644511"/>
                  </a:cubicBezTo>
                  <a:cubicBezTo>
                    <a:pt x="1177312" y="644511"/>
                    <a:pt x="1177802" y="644020"/>
                    <a:pt x="1178048" y="643775"/>
                  </a:cubicBezTo>
                  <a:cubicBezTo>
                    <a:pt x="1181236" y="639849"/>
                    <a:pt x="1183934" y="635678"/>
                    <a:pt x="1186632" y="631508"/>
                  </a:cubicBezTo>
                  <a:cubicBezTo>
                    <a:pt x="1187368" y="630281"/>
                    <a:pt x="1186877" y="628809"/>
                    <a:pt x="1185896" y="628073"/>
                  </a:cubicBezTo>
                  <a:close/>
                  <a:moveTo>
                    <a:pt x="1408105" y="281897"/>
                  </a:moveTo>
                  <a:cubicBezTo>
                    <a:pt x="1407614" y="280670"/>
                    <a:pt x="1406388" y="279934"/>
                    <a:pt x="1405162" y="280179"/>
                  </a:cubicBezTo>
                  <a:lnTo>
                    <a:pt x="1390936" y="284350"/>
                  </a:lnTo>
                  <a:cubicBezTo>
                    <a:pt x="1389710" y="284841"/>
                    <a:pt x="1388974" y="286067"/>
                    <a:pt x="1389219" y="287294"/>
                  </a:cubicBezTo>
                  <a:cubicBezTo>
                    <a:pt x="1389710" y="288521"/>
                    <a:pt x="1390936" y="289257"/>
                    <a:pt x="1392163" y="289012"/>
                  </a:cubicBezTo>
                  <a:lnTo>
                    <a:pt x="1406388" y="284841"/>
                  </a:lnTo>
                  <a:cubicBezTo>
                    <a:pt x="1407614" y="284350"/>
                    <a:pt x="1408350" y="283123"/>
                    <a:pt x="1408105" y="281897"/>
                  </a:cubicBezTo>
                  <a:close/>
                  <a:moveTo>
                    <a:pt x="1197178" y="601085"/>
                  </a:moveTo>
                  <a:cubicBezTo>
                    <a:pt x="1195952" y="600595"/>
                    <a:pt x="1194480" y="601331"/>
                    <a:pt x="1193990" y="602803"/>
                  </a:cubicBezTo>
                  <a:cubicBezTo>
                    <a:pt x="1192518" y="607464"/>
                    <a:pt x="1190801" y="611880"/>
                    <a:pt x="1188839" y="616296"/>
                  </a:cubicBezTo>
                  <a:cubicBezTo>
                    <a:pt x="1188349" y="617523"/>
                    <a:pt x="1188839" y="618995"/>
                    <a:pt x="1190066" y="619486"/>
                  </a:cubicBezTo>
                  <a:cubicBezTo>
                    <a:pt x="1190556" y="619731"/>
                    <a:pt x="1191292" y="619731"/>
                    <a:pt x="1191782" y="619486"/>
                  </a:cubicBezTo>
                  <a:cubicBezTo>
                    <a:pt x="1192518" y="619486"/>
                    <a:pt x="1193009" y="618750"/>
                    <a:pt x="1193254" y="618259"/>
                  </a:cubicBezTo>
                  <a:cubicBezTo>
                    <a:pt x="1195216" y="613843"/>
                    <a:pt x="1197178" y="608936"/>
                    <a:pt x="1198650" y="604275"/>
                  </a:cubicBezTo>
                  <a:cubicBezTo>
                    <a:pt x="1199140" y="603048"/>
                    <a:pt x="1198404" y="601576"/>
                    <a:pt x="1196933" y="601085"/>
                  </a:cubicBezTo>
                  <a:close/>
                  <a:moveTo>
                    <a:pt x="1202083" y="572135"/>
                  </a:moveTo>
                  <a:cubicBezTo>
                    <a:pt x="1200857" y="572135"/>
                    <a:pt x="1199631" y="573116"/>
                    <a:pt x="1199386" y="574343"/>
                  </a:cubicBezTo>
                  <a:cubicBezTo>
                    <a:pt x="1199140" y="579005"/>
                    <a:pt x="1198404" y="583911"/>
                    <a:pt x="1197669" y="588573"/>
                  </a:cubicBezTo>
                  <a:cubicBezTo>
                    <a:pt x="1197423" y="589800"/>
                    <a:pt x="1198404" y="591272"/>
                    <a:pt x="1199631" y="591517"/>
                  </a:cubicBezTo>
                  <a:cubicBezTo>
                    <a:pt x="1200121" y="591517"/>
                    <a:pt x="1200367" y="591517"/>
                    <a:pt x="1200857" y="591517"/>
                  </a:cubicBezTo>
                  <a:cubicBezTo>
                    <a:pt x="1201838" y="591272"/>
                    <a:pt x="1202329" y="590536"/>
                    <a:pt x="1202574" y="589554"/>
                  </a:cubicBezTo>
                  <a:cubicBezTo>
                    <a:pt x="1203555" y="584647"/>
                    <a:pt x="1204045" y="579741"/>
                    <a:pt x="1204536" y="574588"/>
                  </a:cubicBezTo>
                  <a:cubicBezTo>
                    <a:pt x="1204536" y="573116"/>
                    <a:pt x="1203555" y="572135"/>
                    <a:pt x="1202329" y="571890"/>
                  </a:cubicBezTo>
                  <a:close/>
                  <a:moveTo>
                    <a:pt x="1190801" y="501967"/>
                  </a:moveTo>
                  <a:lnTo>
                    <a:pt x="1186632" y="487738"/>
                  </a:lnTo>
                  <a:cubicBezTo>
                    <a:pt x="1186141" y="486511"/>
                    <a:pt x="1184915" y="485775"/>
                    <a:pt x="1183689" y="486020"/>
                  </a:cubicBezTo>
                  <a:cubicBezTo>
                    <a:pt x="1182462" y="486511"/>
                    <a:pt x="1181727" y="487738"/>
                    <a:pt x="1181972" y="488964"/>
                  </a:cubicBezTo>
                  <a:lnTo>
                    <a:pt x="1186141" y="503194"/>
                  </a:lnTo>
                  <a:cubicBezTo>
                    <a:pt x="1186632" y="504421"/>
                    <a:pt x="1187858" y="505157"/>
                    <a:pt x="1189084" y="504912"/>
                  </a:cubicBezTo>
                  <a:cubicBezTo>
                    <a:pt x="1190311" y="504421"/>
                    <a:pt x="1191047" y="503194"/>
                    <a:pt x="1190801" y="501967"/>
                  </a:cubicBezTo>
                  <a:close/>
                  <a:moveTo>
                    <a:pt x="1236175" y="333173"/>
                  </a:moveTo>
                  <a:cubicBezTo>
                    <a:pt x="1231760" y="335626"/>
                    <a:pt x="1227591" y="338325"/>
                    <a:pt x="1223667" y="341269"/>
                  </a:cubicBezTo>
                  <a:cubicBezTo>
                    <a:pt x="1222686" y="342005"/>
                    <a:pt x="1222440" y="343723"/>
                    <a:pt x="1223176" y="344704"/>
                  </a:cubicBezTo>
                  <a:cubicBezTo>
                    <a:pt x="1223912" y="345440"/>
                    <a:pt x="1224893" y="345931"/>
                    <a:pt x="1225874" y="345685"/>
                  </a:cubicBezTo>
                  <a:cubicBezTo>
                    <a:pt x="1226119" y="345685"/>
                    <a:pt x="1226364" y="345685"/>
                    <a:pt x="1226610" y="345195"/>
                  </a:cubicBezTo>
                  <a:cubicBezTo>
                    <a:pt x="1230534" y="342251"/>
                    <a:pt x="1234458" y="339797"/>
                    <a:pt x="1238628" y="337344"/>
                  </a:cubicBezTo>
                  <a:cubicBezTo>
                    <a:pt x="1239854" y="336608"/>
                    <a:pt x="1240099" y="335136"/>
                    <a:pt x="1239609" y="333909"/>
                  </a:cubicBezTo>
                  <a:cubicBezTo>
                    <a:pt x="1238873" y="332682"/>
                    <a:pt x="1237401" y="332437"/>
                    <a:pt x="1236175" y="332928"/>
                  </a:cubicBezTo>
                  <a:close/>
                  <a:moveTo>
                    <a:pt x="1212139" y="351083"/>
                  </a:moveTo>
                  <a:cubicBezTo>
                    <a:pt x="1208460" y="354518"/>
                    <a:pt x="1205027" y="358198"/>
                    <a:pt x="1201838" y="362123"/>
                  </a:cubicBezTo>
                  <a:cubicBezTo>
                    <a:pt x="1200857" y="363105"/>
                    <a:pt x="1201102" y="364822"/>
                    <a:pt x="1202083" y="365558"/>
                  </a:cubicBezTo>
                  <a:cubicBezTo>
                    <a:pt x="1202819" y="366049"/>
                    <a:pt x="1203555" y="366294"/>
                    <a:pt x="1204291" y="366049"/>
                  </a:cubicBezTo>
                  <a:cubicBezTo>
                    <a:pt x="1204781" y="366049"/>
                    <a:pt x="1205272" y="365558"/>
                    <a:pt x="1205517" y="365313"/>
                  </a:cubicBezTo>
                  <a:cubicBezTo>
                    <a:pt x="1208460" y="361633"/>
                    <a:pt x="1211894" y="357952"/>
                    <a:pt x="1215328" y="354763"/>
                  </a:cubicBezTo>
                  <a:cubicBezTo>
                    <a:pt x="1216309" y="353782"/>
                    <a:pt x="1216309" y="352309"/>
                    <a:pt x="1215328" y="351328"/>
                  </a:cubicBezTo>
                  <a:cubicBezTo>
                    <a:pt x="1214347" y="350347"/>
                    <a:pt x="1212875" y="350347"/>
                    <a:pt x="1211894" y="351328"/>
                  </a:cubicBezTo>
                  <a:close/>
                  <a:moveTo>
                    <a:pt x="1199876" y="542694"/>
                  </a:moveTo>
                  <a:cubicBezTo>
                    <a:pt x="1198404" y="542694"/>
                    <a:pt x="1197669" y="544166"/>
                    <a:pt x="1197914" y="545638"/>
                  </a:cubicBezTo>
                  <a:cubicBezTo>
                    <a:pt x="1198650" y="550300"/>
                    <a:pt x="1199386" y="555206"/>
                    <a:pt x="1199631" y="559868"/>
                  </a:cubicBezTo>
                  <a:cubicBezTo>
                    <a:pt x="1199631" y="561340"/>
                    <a:pt x="1200857" y="562321"/>
                    <a:pt x="1202329" y="562076"/>
                  </a:cubicBezTo>
                  <a:cubicBezTo>
                    <a:pt x="1202329" y="562076"/>
                    <a:pt x="1202819" y="562076"/>
                    <a:pt x="1202819" y="562076"/>
                  </a:cubicBezTo>
                  <a:cubicBezTo>
                    <a:pt x="1203800" y="561831"/>
                    <a:pt x="1204536" y="560849"/>
                    <a:pt x="1204536" y="559623"/>
                  </a:cubicBezTo>
                  <a:cubicBezTo>
                    <a:pt x="1204291" y="554716"/>
                    <a:pt x="1203555" y="549564"/>
                    <a:pt x="1202819" y="544657"/>
                  </a:cubicBezTo>
                  <a:cubicBezTo>
                    <a:pt x="1202819" y="543430"/>
                    <a:pt x="1201348" y="542449"/>
                    <a:pt x="1199876" y="542694"/>
                  </a:cubicBezTo>
                  <a:close/>
                  <a:moveTo>
                    <a:pt x="1087545" y="686219"/>
                  </a:moveTo>
                  <a:cubicBezTo>
                    <a:pt x="1082885" y="686464"/>
                    <a:pt x="1077980" y="686464"/>
                    <a:pt x="1073075" y="686219"/>
                  </a:cubicBezTo>
                  <a:cubicBezTo>
                    <a:pt x="1071603" y="686219"/>
                    <a:pt x="1070622" y="687200"/>
                    <a:pt x="1070377" y="688427"/>
                  </a:cubicBezTo>
                  <a:cubicBezTo>
                    <a:pt x="1070377" y="689899"/>
                    <a:pt x="1071358" y="690880"/>
                    <a:pt x="1072584" y="691125"/>
                  </a:cubicBezTo>
                  <a:cubicBezTo>
                    <a:pt x="1077490" y="691371"/>
                    <a:pt x="1082640" y="691371"/>
                    <a:pt x="1087545" y="691125"/>
                  </a:cubicBezTo>
                  <a:cubicBezTo>
                    <a:pt x="1087545" y="691125"/>
                    <a:pt x="1087791" y="691125"/>
                    <a:pt x="1088036" y="691125"/>
                  </a:cubicBezTo>
                  <a:cubicBezTo>
                    <a:pt x="1089017" y="690880"/>
                    <a:pt x="1089753" y="689899"/>
                    <a:pt x="1089753" y="688672"/>
                  </a:cubicBezTo>
                  <a:cubicBezTo>
                    <a:pt x="1089753" y="687200"/>
                    <a:pt x="1088526" y="686219"/>
                    <a:pt x="1087055" y="686464"/>
                  </a:cubicBezTo>
                  <a:close/>
                  <a:moveTo>
                    <a:pt x="696595" y="0"/>
                  </a:moveTo>
                  <a:cubicBezTo>
                    <a:pt x="691690" y="0"/>
                    <a:pt x="686540" y="245"/>
                    <a:pt x="681634" y="736"/>
                  </a:cubicBezTo>
                  <a:cubicBezTo>
                    <a:pt x="680163" y="736"/>
                    <a:pt x="679427" y="2208"/>
                    <a:pt x="679427" y="3435"/>
                  </a:cubicBezTo>
                  <a:cubicBezTo>
                    <a:pt x="679427" y="4662"/>
                    <a:pt x="680898" y="5643"/>
                    <a:pt x="682125" y="5643"/>
                  </a:cubicBezTo>
                  <a:cubicBezTo>
                    <a:pt x="686785" y="5152"/>
                    <a:pt x="691690" y="4907"/>
                    <a:pt x="696595" y="4907"/>
                  </a:cubicBezTo>
                  <a:cubicBezTo>
                    <a:pt x="696595" y="4907"/>
                    <a:pt x="697086" y="4907"/>
                    <a:pt x="697331" y="4907"/>
                  </a:cubicBezTo>
                  <a:cubicBezTo>
                    <a:pt x="698312" y="4662"/>
                    <a:pt x="699048" y="3680"/>
                    <a:pt x="699048" y="2453"/>
                  </a:cubicBezTo>
                  <a:cubicBezTo>
                    <a:pt x="699048" y="981"/>
                    <a:pt x="698067" y="0"/>
                    <a:pt x="696595" y="0"/>
                  </a:cubicBezTo>
                  <a:close/>
                  <a:moveTo>
                    <a:pt x="726517" y="3680"/>
                  </a:moveTo>
                  <a:cubicBezTo>
                    <a:pt x="721612" y="2453"/>
                    <a:pt x="716707" y="1472"/>
                    <a:pt x="711802" y="981"/>
                  </a:cubicBezTo>
                  <a:cubicBezTo>
                    <a:pt x="710575" y="981"/>
                    <a:pt x="709349" y="1717"/>
                    <a:pt x="709104" y="3189"/>
                  </a:cubicBezTo>
                  <a:cubicBezTo>
                    <a:pt x="709104" y="4416"/>
                    <a:pt x="709840" y="5643"/>
                    <a:pt x="711311" y="5888"/>
                  </a:cubicBezTo>
                  <a:cubicBezTo>
                    <a:pt x="715971" y="6379"/>
                    <a:pt x="720876" y="7360"/>
                    <a:pt x="725536" y="8587"/>
                  </a:cubicBezTo>
                  <a:cubicBezTo>
                    <a:pt x="726027" y="8587"/>
                    <a:pt x="726517" y="8587"/>
                    <a:pt x="726763" y="8587"/>
                  </a:cubicBezTo>
                  <a:cubicBezTo>
                    <a:pt x="727499" y="8587"/>
                    <a:pt x="728234" y="7606"/>
                    <a:pt x="728480" y="6870"/>
                  </a:cubicBezTo>
                  <a:cubicBezTo>
                    <a:pt x="728725" y="5643"/>
                    <a:pt x="727989" y="4171"/>
                    <a:pt x="726763" y="3925"/>
                  </a:cubicBezTo>
                  <a:close/>
                  <a:moveTo>
                    <a:pt x="693897" y="560359"/>
                  </a:moveTo>
                  <a:cubicBezTo>
                    <a:pt x="692671" y="560359"/>
                    <a:pt x="691445" y="561585"/>
                    <a:pt x="691690" y="563057"/>
                  </a:cubicBezTo>
                  <a:cubicBezTo>
                    <a:pt x="691935" y="567719"/>
                    <a:pt x="692181" y="572626"/>
                    <a:pt x="691690" y="577533"/>
                  </a:cubicBezTo>
                  <a:cubicBezTo>
                    <a:pt x="691690" y="579005"/>
                    <a:pt x="692671" y="579986"/>
                    <a:pt x="694143" y="579986"/>
                  </a:cubicBezTo>
                  <a:cubicBezTo>
                    <a:pt x="694388" y="579986"/>
                    <a:pt x="694633" y="579986"/>
                    <a:pt x="694879" y="579986"/>
                  </a:cubicBezTo>
                  <a:cubicBezTo>
                    <a:pt x="695860" y="579741"/>
                    <a:pt x="696595" y="578759"/>
                    <a:pt x="696595" y="577778"/>
                  </a:cubicBezTo>
                  <a:cubicBezTo>
                    <a:pt x="696595" y="572871"/>
                    <a:pt x="696595" y="567719"/>
                    <a:pt x="696595" y="562812"/>
                  </a:cubicBezTo>
                  <a:cubicBezTo>
                    <a:pt x="696595" y="561340"/>
                    <a:pt x="695369" y="560359"/>
                    <a:pt x="693897" y="560604"/>
                  </a:cubicBezTo>
                  <a:close/>
                  <a:moveTo>
                    <a:pt x="754478" y="14475"/>
                  </a:moveTo>
                  <a:cubicBezTo>
                    <a:pt x="750063" y="12022"/>
                    <a:pt x="745403" y="10059"/>
                    <a:pt x="740743" y="8342"/>
                  </a:cubicBezTo>
                  <a:cubicBezTo>
                    <a:pt x="739516" y="7851"/>
                    <a:pt x="738045" y="8342"/>
                    <a:pt x="737554" y="9814"/>
                  </a:cubicBezTo>
                  <a:cubicBezTo>
                    <a:pt x="737064" y="11040"/>
                    <a:pt x="737554" y="12512"/>
                    <a:pt x="739026" y="13003"/>
                  </a:cubicBezTo>
                  <a:cubicBezTo>
                    <a:pt x="743441" y="14720"/>
                    <a:pt x="747855" y="16683"/>
                    <a:pt x="752025" y="18891"/>
                  </a:cubicBezTo>
                  <a:cubicBezTo>
                    <a:pt x="752515" y="19137"/>
                    <a:pt x="753251" y="19137"/>
                    <a:pt x="753742" y="18891"/>
                  </a:cubicBezTo>
                  <a:cubicBezTo>
                    <a:pt x="754478" y="18891"/>
                    <a:pt x="754968" y="18401"/>
                    <a:pt x="755213" y="17665"/>
                  </a:cubicBezTo>
                  <a:cubicBezTo>
                    <a:pt x="755949" y="16438"/>
                    <a:pt x="755213" y="14966"/>
                    <a:pt x="754232" y="14230"/>
                  </a:cubicBezTo>
                  <a:close/>
                  <a:moveTo>
                    <a:pt x="692916" y="589800"/>
                  </a:moveTo>
                  <a:cubicBezTo>
                    <a:pt x="691690" y="589800"/>
                    <a:pt x="690218" y="590536"/>
                    <a:pt x="689973" y="591762"/>
                  </a:cubicBezTo>
                  <a:cubicBezTo>
                    <a:pt x="689237" y="596424"/>
                    <a:pt x="688011" y="601085"/>
                    <a:pt x="686785" y="605747"/>
                  </a:cubicBezTo>
                  <a:cubicBezTo>
                    <a:pt x="686294" y="606973"/>
                    <a:pt x="687030" y="608445"/>
                    <a:pt x="688502" y="608691"/>
                  </a:cubicBezTo>
                  <a:cubicBezTo>
                    <a:pt x="688992" y="608691"/>
                    <a:pt x="689483" y="608691"/>
                    <a:pt x="689973" y="608691"/>
                  </a:cubicBezTo>
                  <a:cubicBezTo>
                    <a:pt x="690709" y="608691"/>
                    <a:pt x="691445" y="607955"/>
                    <a:pt x="691690" y="606973"/>
                  </a:cubicBezTo>
                  <a:cubicBezTo>
                    <a:pt x="693162" y="602312"/>
                    <a:pt x="694143" y="597160"/>
                    <a:pt x="695124" y="592253"/>
                  </a:cubicBezTo>
                  <a:cubicBezTo>
                    <a:pt x="695124" y="591026"/>
                    <a:pt x="694388" y="589554"/>
                    <a:pt x="693162" y="589309"/>
                  </a:cubicBezTo>
                  <a:close/>
                  <a:moveTo>
                    <a:pt x="767231" y="22081"/>
                  </a:moveTo>
                  <a:cubicBezTo>
                    <a:pt x="766005" y="21345"/>
                    <a:pt x="764533" y="21590"/>
                    <a:pt x="763798" y="22817"/>
                  </a:cubicBezTo>
                  <a:cubicBezTo>
                    <a:pt x="763062" y="24043"/>
                    <a:pt x="763307" y="25516"/>
                    <a:pt x="764533" y="26252"/>
                  </a:cubicBezTo>
                  <a:cubicBezTo>
                    <a:pt x="768458" y="28950"/>
                    <a:pt x="772382" y="31894"/>
                    <a:pt x="775815" y="35084"/>
                  </a:cubicBezTo>
                  <a:cubicBezTo>
                    <a:pt x="776551" y="35574"/>
                    <a:pt x="777287" y="35820"/>
                    <a:pt x="778023" y="35574"/>
                  </a:cubicBezTo>
                  <a:cubicBezTo>
                    <a:pt x="778513" y="35574"/>
                    <a:pt x="778759" y="35084"/>
                    <a:pt x="779249" y="34838"/>
                  </a:cubicBezTo>
                  <a:cubicBezTo>
                    <a:pt x="780230" y="33857"/>
                    <a:pt x="779985" y="32385"/>
                    <a:pt x="779249" y="31404"/>
                  </a:cubicBezTo>
                  <a:cubicBezTo>
                    <a:pt x="775570" y="27969"/>
                    <a:pt x="771646" y="25025"/>
                    <a:pt x="767476" y="22081"/>
                  </a:cubicBezTo>
                  <a:close/>
                  <a:moveTo>
                    <a:pt x="667409" y="644265"/>
                  </a:moveTo>
                  <a:cubicBezTo>
                    <a:pt x="664466" y="648191"/>
                    <a:pt x="661277" y="651871"/>
                    <a:pt x="658089" y="655305"/>
                  </a:cubicBezTo>
                  <a:cubicBezTo>
                    <a:pt x="657108" y="656287"/>
                    <a:pt x="657108" y="657759"/>
                    <a:pt x="658089" y="658740"/>
                  </a:cubicBezTo>
                  <a:cubicBezTo>
                    <a:pt x="658825" y="659476"/>
                    <a:pt x="659561" y="659476"/>
                    <a:pt x="660542" y="659231"/>
                  </a:cubicBezTo>
                  <a:cubicBezTo>
                    <a:pt x="661032" y="659231"/>
                    <a:pt x="661277" y="658986"/>
                    <a:pt x="661523" y="658495"/>
                  </a:cubicBezTo>
                  <a:cubicBezTo>
                    <a:pt x="664956" y="654815"/>
                    <a:pt x="668390" y="651135"/>
                    <a:pt x="671333" y="647209"/>
                  </a:cubicBezTo>
                  <a:cubicBezTo>
                    <a:pt x="672069" y="646228"/>
                    <a:pt x="671824" y="644511"/>
                    <a:pt x="670843" y="643775"/>
                  </a:cubicBezTo>
                  <a:cubicBezTo>
                    <a:pt x="669862" y="643038"/>
                    <a:pt x="668145" y="643284"/>
                    <a:pt x="667409" y="644265"/>
                  </a:cubicBezTo>
                  <a:close/>
                  <a:moveTo>
                    <a:pt x="660051" y="437443"/>
                  </a:moveTo>
                  <a:cubicBezTo>
                    <a:pt x="661277" y="436952"/>
                    <a:pt x="662013" y="435725"/>
                    <a:pt x="661768" y="434499"/>
                  </a:cubicBezTo>
                  <a:lnTo>
                    <a:pt x="657598" y="420269"/>
                  </a:lnTo>
                  <a:cubicBezTo>
                    <a:pt x="657108" y="419042"/>
                    <a:pt x="655882" y="418306"/>
                    <a:pt x="654655" y="418552"/>
                  </a:cubicBezTo>
                  <a:cubicBezTo>
                    <a:pt x="653429" y="418797"/>
                    <a:pt x="652693" y="420269"/>
                    <a:pt x="652938" y="421496"/>
                  </a:cubicBezTo>
                  <a:lnTo>
                    <a:pt x="657108" y="435725"/>
                  </a:lnTo>
                  <a:cubicBezTo>
                    <a:pt x="657598" y="436952"/>
                    <a:pt x="658825" y="437688"/>
                    <a:pt x="660051" y="437443"/>
                  </a:cubicBezTo>
                  <a:close/>
                  <a:moveTo>
                    <a:pt x="685068" y="618014"/>
                  </a:moveTo>
                  <a:cubicBezTo>
                    <a:pt x="683842" y="617523"/>
                    <a:pt x="682370" y="618014"/>
                    <a:pt x="681880" y="619241"/>
                  </a:cubicBezTo>
                  <a:cubicBezTo>
                    <a:pt x="679917" y="623657"/>
                    <a:pt x="677710" y="628073"/>
                    <a:pt x="675257" y="631998"/>
                  </a:cubicBezTo>
                  <a:cubicBezTo>
                    <a:pt x="674522" y="633225"/>
                    <a:pt x="675012" y="634697"/>
                    <a:pt x="676238" y="635433"/>
                  </a:cubicBezTo>
                  <a:cubicBezTo>
                    <a:pt x="676729" y="635678"/>
                    <a:pt x="677465" y="635924"/>
                    <a:pt x="678201" y="635433"/>
                  </a:cubicBezTo>
                  <a:cubicBezTo>
                    <a:pt x="678691" y="635433"/>
                    <a:pt x="679182" y="634942"/>
                    <a:pt x="679672" y="634206"/>
                  </a:cubicBezTo>
                  <a:cubicBezTo>
                    <a:pt x="682125" y="629790"/>
                    <a:pt x="684577" y="625374"/>
                    <a:pt x="686540" y="620712"/>
                  </a:cubicBezTo>
                  <a:cubicBezTo>
                    <a:pt x="687030" y="619486"/>
                    <a:pt x="686540" y="618014"/>
                    <a:pt x="685313" y="617523"/>
                  </a:cubicBezTo>
                  <a:close/>
                  <a:moveTo>
                    <a:pt x="647297" y="664874"/>
                  </a:moveTo>
                  <a:cubicBezTo>
                    <a:pt x="643618" y="667818"/>
                    <a:pt x="639694" y="670762"/>
                    <a:pt x="635525" y="673216"/>
                  </a:cubicBezTo>
                  <a:cubicBezTo>
                    <a:pt x="634298" y="673951"/>
                    <a:pt x="634053" y="675423"/>
                    <a:pt x="634789" y="676650"/>
                  </a:cubicBezTo>
                  <a:cubicBezTo>
                    <a:pt x="635279" y="677632"/>
                    <a:pt x="636506" y="678122"/>
                    <a:pt x="637487" y="677632"/>
                  </a:cubicBezTo>
                  <a:cubicBezTo>
                    <a:pt x="637487" y="677632"/>
                    <a:pt x="637977" y="677632"/>
                    <a:pt x="638223" y="677386"/>
                  </a:cubicBezTo>
                  <a:cubicBezTo>
                    <a:pt x="642392" y="674687"/>
                    <a:pt x="646562" y="671743"/>
                    <a:pt x="650486" y="668554"/>
                  </a:cubicBezTo>
                  <a:cubicBezTo>
                    <a:pt x="651467" y="667818"/>
                    <a:pt x="651712" y="666101"/>
                    <a:pt x="650731" y="665119"/>
                  </a:cubicBezTo>
                  <a:cubicBezTo>
                    <a:pt x="649995" y="664138"/>
                    <a:pt x="648278" y="663892"/>
                    <a:pt x="647297" y="664874"/>
                  </a:cubicBezTo>
                  <a:close/>
                  <a:moveTo>
                    <a:pt x="653674" y="406284"/>
                  </a:moveTo>
                  <a:lnTo>
                    <a:pt x="649505" y="392055"/>
                  </a:lnTo>
                  <a:cubicBezTo>
                    <a:pt x="649014" y="390828"/>
                    <a:pt x="647788" y="390092"/>
                    <a:pt x="646562" y="390337"/>
                  </a:cubicBezTo>
                  <a:cubicBezTo>
                    <a:pt x="645335" y="390583"/>
                    <a:pt x="644600" y="392055"/>
                    <a:pt x="644845" y="393281"/>
                  </a:cubicBezTo>
                  <a:lnTo>
                    <a:pt x="649014" y="407511"/>
                  </a:lnTo>
                  <a:cubicBezTo>
                    <a:pt x="649505" y="408738"/>
                    <a:pt x="650731" y="409474"/>
                    <a:pt x="651957" y="409229"/>
                  </a:cubicBezTo>
                  <a:cubicBezTo>
                    <a:pt x="653184" y="408983"/>
                    <a:pt x="653919" y="407511"/>
                    <a:pt x="653674" y="406284"/>
                  </a:cubicBezTo>
                  <a:close/>
                  <a:moveTo>
                    <a:pt x="789550" y="41953"/>
                  </a:moveTo>
                  <a:cubicBezTo>
                    <a:pt x="788569" y="40972"/>
                    <a:pt x="787098" y="40727"/>
                    <a:pt x="786116" y="41953"/>
                  </a:cubicBezTo>
                  <a:cubicBezTo>
                    <a:pt x="785135" y="42935"/>
                    <a:pt x="784890" y="44407"/>
                    <a:pt x="786116" y="45388"/>
                  </a:cubicBezTo>
                  <a:cubicBezTo>
                    <a:pt x="789305" y="49068"/>
                    <a:pt x="792248" y="52748"/>
                    <a:pt x="794946" y="56674"/>
                  </a:cubicBezTo>
                  <a:cubicBezTo>
                    <a:pt x="795682" y="57655"/>
                    <a:pt x="796663" y="57900"/>
                    <a:pt x="797644" y="57655"/>
                  </a:cubicBezTo>
                  <a:cubicBezTo>
                    <a:pt x="797644" y="57655"/>
                    <a:pt x="798134" y="57655"/>
                    <a:pt x="798380" y="57410"/>
                  </a:cubicBezTo>
                  <a:cubicBezTo>
                    <a:pt x="799606" y="56674"/>
                    <a:pt x="799851" y="55202"/>
                    <a:pt x="799116" y="53975"/>
                  </a:cubicBezTo>
                  <a:cubicBezTo>
                    <a:pt x="796172" y="49804"/>
                    <a:pt x="793229" y="45879"/>
                    <a:pt x="789795" y="42199"/>
                  </a:cubicBezTo>
                  <a:close/>
                  <a:moveTo>
                    <a:pt x="676729" y="493871"/>
                  </a:moveTo>
                  <a:cubicBezTo>
                    <a:pt x="677955" y="493380"/>
                    <a:pt x="678691" y="492154"/>
                    <a:pt x="678446" y="490927"/>
                  </a:cubicBezTo>
                  <a:lnTo>
                    <a:pt x="674276" y="476697"/>
                  </a:lnTo>
                  <a:cubicBezTo>
                    <a:pt x="673786" y="475471"/>
                    <a:pt x="672560" y="474735"/>
                    <a:pt x="671333" y="474980"/>
                  </a:cubicBezTo>
                  <a:cubicBezTo>
                    <a:pt x="670107" y="475471"/>
                    <a:pt x="669371" y="476697"/>
                    <a:pt x="669616" y="477924"/>
                  </a:cubicBezTo>
                  <a:lnTo>
                    <a:pt x="673786" y="492154"/>
                  </a:lnTo>
                  <a:cubicBezTo>
                    <a:pt x="674276" y="493380"/>
                    <a:pt x="675503" y="494117"/>
                    <a:pt x="676729" y="493871"/>
                  </a:cubicBezTo>
                  <a:close/>
                  <a:moveTo>
                    <a:pt x="912182" y="419533"/>
                  </a:moveTo>
                  <a:lnTo>
                    <a:pt x="908012" y="405303"/>
                  </a:lnTo>
                  <a:cubicBezTo>
                    <a:pt x="907522" y="404076"/>
                    <a:pt x="906296" y="403341"/>
                    <a:pt x="905069" y="403586"/>
                  </a:cubicBezTo>
                  <a:cubicBezTo>
                    <a:pt x="903843" y="404076"/>
                    <a:pt x="903107" y="405303"/>
                    <a:pt x="903352" y="406530"/>
                  </a:cubicBezTo>
                  <a:lnTo>
                    <a:pt x="907522" y="420760"/>
                  </a:lnTo>
                  <a:cubicBezTo>
                    <a:pt x="908012" y="421986"/>
                    <a:pt x="909239" y="422722"/>
                    <a:pt x="910465" y="422477"/>
                  </a:cubicBezTo>
                  <a:cubicBezTo>
                    <a:pt x="911691" y="421986"/>
                    <a:pt x="912427" y="420760"/>
                    <a:pt x="912182" y="419533"/>
                  </a:cubicBezTo>
                  <a:close/>
                  <a:moveTo>
                    <a:pt x="887410" y="334890"/>
                  </a:moveTo>
                  <a:lnTo>
                    <a:pt x="883241" y="320661"/>
                  </a:lnTo>
                  <a:cubicBezTo>
                    <a:pt x="882750" y="319434"/>
                    <a:pt x="881524" y="318698"/>
                    <a:pt x="880298" y="318943"/>
                  </a:cubicBezTo>
                  <a:cubicBezTo>
                    <a:pt x="879071" y="319434"/>
                    <a:pt x="878336" y="320661"/>
                    <a:pt x="878581" y="321887"/>
                  </a:cubicBezTo>
                  <a:lnTo>
                    <a:pt x="882750" y="336117"/>
                  </a:lnTo>
                  <a:cubicBezTo>
                    <a:pt x="883241" y="337344"/>
                    <a:pt x="884467" y="338080"/>
                    <a:pt x="885693" y="337834"/>
                  </a:cubicBezTo>
                  <a:cubicBezTo>
                    <a:pt x="886920" y="337344"/>
                    <a:pt x="887656" y="336117"/>
                    <a:pt x="887410" y="334890"/>
                  </a:cubicBezTo>
                  <a:close/>
                  <a:moveTo>
                    <a:pt x="879071" y="306431"/>
                  </a:moveTo>
                  <a:lnTo>
                    <a:pt x="874902" y="292201"/>
                  </a:lnTo>
                  <a:cubicBezTo>
                    <a:pt x="874411" y="290974"/>
                    <a:pt x="873185" y="290238"/>
                    <a:pt x="871959" y="290484"/>
                  </a:cubicBezTo>
                  <a:cubicBezTo>
                    <a:pt x="870732" y="290974"/>
                    <a:pt x="869997" y="292201"/>
                    <a:pt x="870242" y="293428"/>
                  </a:cubicBezTo>
                  <a:lnTo>
                    <a:pt x="874411" y="307658"/>
                  </a:lnTo>
                  <a:cubicBezTo>
                    <a:pt x="874902" y="308884"/>
                    <a:pt x="876128" y="309620"/>
                    <a:pt x="877355" y="309375"/>
                  </a:cubicBezTo>
                  <a:cubicBezTo>
                    <a:pt x="878581" y="308884"/>
                    <a:pt x="879317" y="307658"/>
                    <a:pt x="879071" y="306431"/>
                  </a:cubicBezTo>
                  <a:close/>
                  <a:moveTo>
                    <a:pt x="895749" y="363105"/>
                  </a:moveTo>
                  <a:lnTo>
                    <a:pt x="891580" y="348875"/>
                  </a:lnTo>
                  <a:cubicBezTo>
                    <a:pt x="891089" y="347648"/>
                    <a:pt x="889863" y="346912"/>
                    <a:pt x="888637" y="347157"/>
                  </a:cubicBezTo>
                  <a:cubicBezTo>
                    <a:pt x="887410" y="347648"/>
                    <a:pt x="886675" y="348875"/>
                    <a:pt x="886920" y="350102"/>
                  </a:cubicBezTo>
                  <a:lnTo>
                    <a:pt x="891089" y="364331"/>
                  </a:lnTo>
                  <a:cubicBezTo>
                    <a:pt x="891580" y="365558"/>
                    <a:pt x="892806" y="366294"/>
                    <a:pt x="894032" y="366049"/>
                  </a:cubicBezTo>
                  <a:cubicBezTo>
                    <a:pt x="895259" y="365558"/>
                    <a:pt x="895995" y="364331"/>
                    <a:pt x="895749" y="363105"/>
                  </a:cubicBezTo>
                  <a:close/>
                  <a:moveTo>
                    <a:pt x="903843" y="391319"/>
                  </a:moveTo>
                  <a:lnTo>
                    <a:pt x="899674" y="377089"/>
                  </a:lnTo>
                  <a:cubicBezTo>
                    <a:pt x="899183" y="375862"/>
                    <a:pt x="897957" y="375126"/>
                    <a:pt x="896730" y="375372"/>
                  </a:cubicBezTo>
                  <a:cubicBezTo>
                    <a:pt x="895504" y="375862"/>
                    <a:pt x="894768" y="377089"/>
                    <a:pt x="895013" y="378316"/>
                  </a:cubicBezTo>
                  <a:lnTo>
                    <a:pt x="899183" y="392545"/>
                  </a:lnTo>
                  <a:cubicBezTo>
                    <a:pt x="899674" y="393772"/>
                    <a:pt x="900900" y="394508"/>
                    <a:pt x="902126" y="394263"/>
                  </a:cubicBezTo>
                  <a:cubicBezTo>
                    <a:pt x="903352" y="393772"/>
                    <a:pt x="904088" y="392545"/>
                    <a:pt x="903843" y="391319"/>
                  </a:cubicBezTo>
                  <a:close/>
                  <a:moveTo>
                    <a:pt x="920521" y="447747"/>
                  </a:moveTo>
                  <a:lnTo>
                    <a:pt x="916351" y="433517"/>
                  </a:lnTo>
                  <a:cubicBezTo>
                    <a:pt x="915861" y="432291"/>
                    <a:pt x="914635" y="431555"/>
                    <a:pt x="913408" y="431800"/>
                  </a:cubicBezTo>
                  <a:cubicBezTo>
                    <a:pt x="912182" y="432291"/>
                    <a:pt x="911446" y="433517"/>
                    <a:pt x="911691" y="434744"/>
                  </a:cubicBezTo>
                  <a:lnTo>
                    <a:pt x="915861" y="448974"/>
                  </a:lnTo>
                  <a:cubicBezTo>
                    <a:pt x="916351" y="450201"/>
                    <a:pt x="917578" y="450937"/>
                    <a:pt x="918804" y="450691"/>
                  </a:cubicBezTo>
                  <a:cubicBezTo>
                    <a:pt x="920030" y="450446"/>
                    <a:pt x="920766" y="448974"/>
                    <a:pt x="920521" y="447747"/>
                  </a:cubicBezTo>
                  <a:close/>
                  <a:moveTo>
                    <a:pt x="870978" y="278217"/>
                  </a:moveTo>
                  <a:lnTo>
                    <a:pt x="866808" y="263987"/>
                  </a:lnTo>
                  <a:cubicBezTo>
                    <a:pt x="866318" y="262760"/>
                    <a:pt x="865091" y="262024"/>
                    <a:pt x="863865" y="262269"/>
                  </a:cubicBezTo>
                  <a:cubicBezTo>
                    <a:pt x="862639" y="262760"/>
                    <a:pt x="861903" y="263987"/>
                    <a:pt x="862148" y="265213"/>
                  </a:cubicBezTo>
                  <a:lnTo>
                    <a:pt x="866318" y="279443"/>
                  </a:lnTo>
                  <a:cubicBezTo>
                    <a:pt x="866808" y="280670"/>
                    <a:pt x="868034" y="281406"/>
                    <a:pt x="869261" y="281161"/>
                  </a:cubicBezTo>
                  <a:cubicBezTo>
                    <a:pt x="870487" y="280670"/>
                    <a:pt x="871223" y="279443"/>
                    <a:pt x="870978" y="278217"/>
                  </a:cubicBezTo>
                  <a:close/>
                  <a:moveTo>
                    <a:pt x="854300" y="221788"/>
                  </a:moveTo>
                  <a:lnTo>
                    <a:pt x="850130" y="207558"/>
                  </a:lnTo>
                  <a:cubicBezTo>
                    <a:pt x="849640" y="206332"/>
                    <a:pt x="848413" y="205596"/>
                    <a:pt x="847187" y="205841"/>
                  </a:cubicBezTo>
                  <a:cubicBezTo>
                    <a:pt x="845961" y="206332"/>
                    <a:pt x="845225" y="207558"/>
                    <a:pt x="845470" y="208785"/>
                  </a:cubicBezTo>
                  <a:lnTo>
                    <a:pt x="849640" y="223015"/>
                  </a:lnTo>
                  <a:cubicBezTo>
                    <a:pt x="850130" y="224242"/>
                    <a:pt x="851357" y="224978"/>
                    <a:pt x="852583" y="224732"/>
                  </a:cubicBezTo>
                  <a:cubicBezTo>
                    <a:pt x="853809" y="224242"/>
                    <a:pt x="854545" y="223015"/>
                    <a:pt x="854300" y="221788"/>
                  </a:cubicBezTo>
                  <a:close/>
                  <a:moveTo>
                    <a:pt x="862639" y="250002"/>
                  </a:moveTo>
                  <a:lnTo>
                    <a:pt x="858469" y="235773"/>
                  </a:lnTo>
                  <a:cubicBezTo>
                    <a:pt x="857979" y="234546"/>
                    <a:pt x="856752" y="233810"/>
                    <a:pt x="855526" y="234055"/>
                  </a:cubicBezTo>
                  <a:cubicBezTo>
                    <a:pt x="854300" y="234546"/>
                    <a:pt x="853564" y="235773"/>
                    <a:pt x="853809" y="236999"/>
                  </a:cubicBezTo>
                  <a:lnTo>
                    <a:pt x="857979" y="251229"/>
                  </a:lnTo>
                  <a:cubicBezTo>
                    <a:pt x="858469" y="252456"/>
                    <a:pt x="859696" y="253192"/>
                    <a:pt x="860922" y="252946"/>
                  </a:cubicBezTo>
                  <a:cubicBezTo>
                    <a:pt x="862148" y="252456"/>
                    <a:pt x="862884" y="251229"/>
                    <a:pt x="862639" y="250002"/>
                  </a:cubicBezTo>
                  <a:close/>
                  <a:moveTo>
                    <a:pt x="829528" y="136900"/>
                  </a:moveTo>
                  <a:lnTo>
                    <a:pt x="825359" y="122670"/>
                  </a:lnTo>
                  <a:cubicBezTo>
                    <a:pt x="824868" y="121444"/>
                    <a:pt x="823642" y="120708"/>
                    <a:pt x="822416" y="120953"/>
                  </a:cubicBezTo>
                  <a:cubicBezTo>
                    <a:pt x="821189" y="121444"/>
                    <a:pt x="820453" y="122670"/>
                    <a:pt x="820699" y="123897"/>
                  </a:cubicBezTo>
                  <a:lnTo>
                    <a:pt x="824868" y="138127"/>
                  </a:lnTo>
                  <a:cubicBezTo>
                    <a:pt x="825359" y="139354"/>
                    <a:pt x="826585" y="140090"/>
                    <a:pt x="827811" y="139844"/>
                  </a:cubicBezTo>
                  <a:cubicBezTo>
                    <a:pt x="829038" y="139354"/>
                    <a:pt x="829773" y="138127"/>
                    <a:pt x="829528" y="136900"/>
                  </a:cubicBezTo>
                  <a:close/>
                  <a:moveTo>
                    <a:pt x="821434" y="108686"/>
                  </a:moveTo>
                  <a:lnTo>
                    <a:pt x="817265" y="94456"/>
                  </a:lnTo>
                  <a:cubicBezTo>
                    <a:pt x="816774" y="93230"/>
                    <a:pt x="815548" y="92494"/>
                    <a:pt x="814322" y="92739"/>
                  </a:cubicBezTo>
                  <a:cubicBezTo>
                    <a:pt x="813095" y="93230"/>
                    <a:pt x="812360" y="94456"/>
                    <a:pt x="812605" y="95683"/>
                  </a:cubicBezTo>
                  <a:lnTo>
                    <a:pt x="816774" y="109913"/>
                  </a:lnTo>
                  <a:cubicBezTo>
                    <a:pt x="817265" y="111139"/>
                    <a:pt x="818491" y="111875"/>
                    <a:pt x="819718" y="111630"/>
                  </a:cubicBezTo>
                  <a:cubicBezTo>
                    <a:pt x="820944" y="111139"/>
                    <a:pt x="821680" y="109913"/>
                    <a:pt x="821434" y="108686"/>
                  </a:cubicBezTo>
                  <a:close/>
                  <a:moveTo>
                    <a:pt x="837867" y="165114"/>
                  </a:moveTo>
                  <a:lnTo>
                    <a:pt x="833698" y="150885"/>
                  </a:lnTo>
                  <a:cubicBezTo>
                    <a:pt x="833207" y="149658"/>
                    <a:pt x="831981" y="148922"/>
                    <a:pt x="830754" y="149167"/>
                  </a:cubicBezTo>
                  <a:cubicBezTo>
                    <a:pt x="829528" y="149658"/>
                    <a:pt x="828792" y="150885"/>
                    <a:pt x="829038" y="152111"/>
                  </a:cubicBezTo>
                  <a:lnTo>
                    <a:pt x="833207" y="166341"/>
                  </a:lnTo>
                  <a:cubicBezTo>
                    <a:pt x="833698" y="167568"/>
                    <a:pt x="834924" y="168304"/>
                    <a:pt x="836150" y="168059"/>
                  </a:cubicBezTo>
                  <a:cubicBezTo>
                    <a:pt x="837377" y="167568"/>
                    <a:pt x="838112" y="166341"/>
                    <a:pt x="837867" y="165114"/>
                  </a:cubicBezTo>
                  <a:close/>
                  <a:moveTo>
                    <a:pt x="846206" y="193574"/>
                  </a:moveTo>
                  <a:lnTo>
                    <a:pt x="842037" y="179344"/>
                  </a:lnTo>
                  <a:cubicBezTo>
                    <a:pt x="841546" y="178117"/>
                    <a:pt x="840320" y="177381"/>
                    <a:pt x="839093" y="177627"/>
                  </a:cubicBezTo>
                  <a:cubicBezTo>
                    <a:pt x="837867" y="178117"/>
                    <a:pt x="837131" y="179344"/>
                    <a:pt x="837377" y="180571"/>
                  </a:cubicBezTo>
                  <a:lnTo>
                    <a:pt x="841546" y="194801"/>
                  </a:lnTo>
                  <a:cubicBezTo>
                    <a:pt x="842037" y="196027"/>
                    <a:pt x="843263" y="196763"/>
                    <a:pt x="844489" y="196518"/>
                  </a:cubicBezTo>
                  <a:cubicBezTo>
                    <a:pt x="845716" y="196027"/>
                    <a:pt x="846451" y="194801"/>
                    <a:pt x="846206" y="193574"/>
                  </a:cubicBezTo>
                  <a:close/>
                  <a:moveTo>
                    <a:pt x="812605" y="80472"/>
                  </a:moveTo>
                  <a:cubicBezTo>
                    <a:pt x="810888" y="75810"/>
                    <a:pt x="808681" y="71149"/>
                    <a:pt x="806473" y="66733"/>
                  </a:cubicBezTo>
                  <a:cubicBezTo>
                    <a:pt x="805738" y="65506"/>
                    <a:pt x="804266" y="65015"/>
                    <a:pt x="803285" y="65751"/>
                  </a:cubicBezTo>
                  <a:cubicBezTo>
                    <a:pt x="802059" y="66487"/>
                    <a:pt x="801568" y="67959"/>
                    <a:pt x="802304" y="68941"/>
                  </a:cubicBezTo>
                  <a:cubicBezTo>
                    <a:pt x="804511" y="73112"/>
                    <a:pt x="806473" y="77528"/>
                    <a:pt x="808190" y="82189"/>
                  </a:cubicBezTo>
                  <a:cubicBezTo>
                    <a:pt x="808681" y="83416"/>
                    <a:pt x="809907" y="84152"/>
                    <a:pt x="811133" y="83661"/>
                  </a:cubicBezTo>
                  <a:cubicBezTo>
                    <a:pt x="811133" y="83661"/>
                    <a:pt x="811133" y="83661"/>
                    <a:pt x="811133" y="83661"/>
                  </a:cubicBezTo>
                  <a:cubicBezTo>
                    <a:pt x="812360" y="83171"/>
                    <a:pt x="813095" y="81698"/>
                    <a:pt x="812605" y="80472"/>
                  </a:cubicBezTo>
                  <a:close/>
                </a:path>
              </a:pathLst>
            </a:custGeom>
            <a:solidFill>
              <a:srgbClr val="0A195C"/>
            </a:solidFill>
            <a:ln w="2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" name="Graphic 40" descr="Marker with solid fill">
            <a:extLst>
              <a:ext uri="{FF2B5EF4-FFF2-40B4-BE49-F238E27FC236}">
                <a16:creationId xmlns:a16="http://schemas.microsoft.com/office/drawing/2014/main" id="{953ABF7E-D664-48F2-986E-AA5A4DB1E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7605" y="2350045"/>
            <a:ext cx="914400" cy="914400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AD92BE55-3B2C-4182-9264-679996E2E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4262" y="4908188"/>
            <a:ext cx="914400" cy="914400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0E403AA-3265-4BE9-8E17-6CE200A7F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205" y="1054645"/>
            <a:ext cx="914400" cy="914400"/>
          </a:xfrm>
          <a:prstGeom prst="rect">
            <a:avLst/>
          </a:prstGeom>
        </p:spPr>
      </p:pic>
      <p:pic>
        <p:nvPicPr>
          <p:cNvPr id="45" name="Graphic 44" descr="Marker with solid fill">
            <a:extLst>
              <a:ext uri="{FF2B5EF4-FFF2-40B4-BE49-F238E27FC236}">
                <a16:creationId xmlns:a16="http://schemas.microsoft.com/office/drawing/2014/main" id="{62598280-3ADC-4539-914D-78726A789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3034" y="2916101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E46E7DA-BC77-451E-9D07-14F46DED4812}"/>
              </a:ext>
            </a:extLst>
          </p:cNvPr>
          <p:cNvSpPr txBox="1"/>
          <p:nvPr/>
        </p:nvSpPr>
        <p:spPr>
          <a:xfrm>
            <a:off x="6151083" y="1130099"/>
            <a:ext cx="2580156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b="1" noProof="1">
                <a:solidFill>
                  <a:srgbClr val="0A195C"/>
                </a:solidFill>
              </a:rPr>
              <a:t>Allow staff to add training not  on the system</a:t>
            </a:r>
          </a:p>
          <a:p>
            <a:pPr algn="ctr"/>
            <a:r>
              <a:rPr lang="en-US" sz="1600" b="1" noProof="1">
                <a:solidFill>
                  <a:srgbClr val="0A195C"/>
                </a:solidFill>
              </a:rPr>
              <a:t>Eg PowerBi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81C796-E69C-4ACA-8A7A-6E10C992E737}"/>
              </a:ext>
            </a:extLst>
          </p:cNvPr>
          <p:cNvSpPr txBox="1"/>
          <p:nvPr/>
        </p:nvSpPr>
        <p:spPr>
          <a:xfrm>
            <a:off x="5094442" y="5813223"/>
            <a:ext cx="1730616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>
                <a:solidFill>
                  <a:srgbClr val="0A195C"/>
                </a:solidFill>
              </a:rPr>
              <a:t>IMPLEMENTED -  Upload certificates of courses attended</a:t>
            </a:r>
          </a:p>
          <a:p>
            <a:pPr algn="ctr"/>
            <a:r>
              <a:rPr lang="en-US" sz="1600" b="1" noProof="1">
                <a:solidFill>
                  <a:srgbClr val="0A195C"/>
                </a:solidFill>
              </a:rPr>
              <a:t>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5DB903-4DBF-4154-B6C8-202C26F17536}"/>
              </a:ext>
            </a:extLst>
          </p:cNvPr>
          <p:cNvSpPr txBox="1"/>
          <p:nvPr/>
        </p:nvSpPr>
        <p:spPr>
          <a:xfrm>
            <a:off x="8520633" y="5270269"/>
            <a:ext cx="1730616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>
                <a:solidFill>
                  <a:srgbClr val="0A195C"/>
                </a:solidFill>
              </a:rPr>
              <a:t>Push notifications for compulsory training for eg new staff Induction</a:t>
            </a:r>
          </a:p>
        </p:txBody>
      </p:sp>
      <p:pic>
        <p:nvPicPr>
          <p:cNvPr id="57" name="Graphic 56" descr="Car with solid fill">
            <a:extLst>
              <a:ext uri="{FF2B5EF4-FFF2-40B4-BE49-F238E27FC236}">
                <a16:creationId xmlns:a16="http://schemas.microsoft.com/office/drawing/2014/main" id="{3EE9BB7A-7110-4F01-B1C4-16069024B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8880" y="3097897"/>
            <a:ext cx="528725" cy="5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EDC82B34-FD8F-47DC-8C52-8B3F30426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6790" y="497585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755AEB-F638-4321-B170-0C3DC8BF0576}"/>
              </a:ext>
            </a:extLst>
          </p:cNvPr>
          <p:cNvSpPr txBox="1"/>
          <p:nvPr/>
        </p:nvSpPr>
        <p:spPr>
          <a:xfrm>
            <a:off x="1364492" y="1838103"/>
            <a:ext cx="2208774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b="1" noProof="1">
                <a:solidFill>
                  <a:srgbClr val="0A195C"/>
                </a:solidFill>
              </a:rPr>
              <a:t>IMPLEMTENTED-Line Manager notifications for staff not attending scheduled training</a:t>
            </a:r>
          </a:p>
        </p:txBody>
      </p:sp>
    </p:spTree>
    <p:extLst>
      <p:ext uri="{BB962C8B-B14F-4D97-AF65-F5344CB8AC3E}">
        <p14:creationId xmlns:p14="http://schemas.microsoft.com/office/powerpoint/2010/main" val="187188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A35CF90-938D-41DA-8BDF-BA0EABC2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4" y="193916"/>
            <a:ext cx="1086002" cy="12955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191306-F638-41D9-8AA8-B8553111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77" y="4181707"/>
            <a:ext cx="2437036" cy="243703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F85747-E330-4993-AE12-BB9AE602D6A9}"/>
              </a:ext>
            </a:extLst>
          </p:cNvPr>
          <p:cNvSpPr txBox="1"/>
          <p:nvPr/>
        </p:nvSpPr>
        <p:spPr>
          <a:xfrm>
            <a:off x="10074629" y="3763537"/>
            <a:ext cx="131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B5A8FF-2BC7-430D-9958-E6FC73D8A3F0}"/>
              </a:ext>
            </a:extLst>
          </p:cNvPr>
          <p:cNvSpPr txBox="1"/>
          <p:nvPr/>
        </p:nvSpPr>
        <p:spPr>
          <a:xfrm>
            <a:off x="4059042" y="2721114"/>
            <a:ext cx="36799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ZA" sz="4000" b="1" dirty="0">
                <a:solidFill>
                  <a:srgbClr val="0A195C"/>
                </a:solidFill>
              </a:rPr>
              <a:t>The End</a:t>
            </a:r>
            <a:endParaRPr lang="en-US" sz="4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8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rgbClr val="0A195C"/>
                </a:solidFill>
              </a:rPr>
              <a:t>Background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62508"/>
              </p:ext>
            </p:extLst>
          </p:nvPr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Impact of These Challenges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Project Objective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The New Course Booking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C1C884-5F15-4F46-8069-1F1C34A0BE07}"/>
              </a:ext>
            </a:extLst>
          </p:cNvPr>
          <p:cNvGrpSpPr/>
          <p:nvPr/>
        </p:nvGrpSpPr>
        <p:grpSpPr>
          <a:xfrm>
            <a:off x="8175064" y="1959255"/>
            <a:ext cx="3346315" cy="3949429"/>
            <a:chOff x="8175064" y="1454285"/>
            <a:chExt cx="3346315" cy="39494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68775C-DD95-43FB-93A6-C2623869EAB8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rgbClr val="0A19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4E42015-812D-48B9-B340-2D8BF436764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48A4BAFA-7CB9-40E5-9E9B-2E1A702ADA70}"/>
              </a:ext>
            </a:extLst>
          </p:cNvPr>
          <p:cNvSpPr/>
          <p:nvPr/>
        </p:nvSpPr>
        <p:spPr>
          <a:xfrm rot="720000" flipH="1">
            <a:off x="8303723" y="1934875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257150-9790-4451-8954-87C1DEC5715C}"/>
              </a:ext>
            </a:extLst>
          </p:cNvPr>
          <p:cNvGrpSpPr/>
          <p:nvPr/>
        </p:nvGrpSpPr>
        <p:grpSpPr>
          <a:xfrm>
            <a:off x="5670860" y="1959255"/>
            <a:ext cx="3346315" cy="3949429"/>
            <a:chOff x="5670860" y="1454285"/>
            <a:chExt cx="3346315" cy="39494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7B7D45-5935-4685-8918-6DB2F2BF4CC0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rgbClr val="0A19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3C888A-8AB1-4E2F-BC6F-D1E49B3B87D0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B51B8469-BCDE-4AD5-935B-BE5C4440C34C}"/>
              </a:ext>
            </a:extLst>
          </p:cNvPr>
          <p:cNvSpPr/>
          <p:nvPr/>
        </p:nvSpPr>
        <p:spPr>
          <a:xfrm rot="720000" flipH="1">
            <a:off x="5799519" y="1934875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9F95AE-A858-40C8-A471-5CB0494B6780}"/>
              </a:ext>
            </a:extLst>
          </p:cNvPr>
          <p:cNvGrpSpPr/>
          <p:nvPr/>
        </p:nvGrpSpPr>
        <p:grpSpPr>
          <a:xfrm>
            <a:off x="3174826" y="1959255"/>
            <a:ext cx="3346315" cy="3949429"/>
            <a:chOff x="3174826" y="1454285"/>
            <a:chExt cx="3346315" cy="39494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971781-1225-45DF-BAC9-64D1EA79177F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rgbClr val="0A19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EAAC90-316F-4D98-805D-D638FD08CB70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3B9E970-0CB8-42D5-B112-527472CF46E7}"/>
              </a:ext>
            </a:extLst>
          </p:cNvPr>
          <p:cNvSpPr/>
          <p:nvPr/>
        </p:nvSpPr>
        <p:spPr>
          <a:xfrm rot="720000" flipH="1">
            <a:off x="3303485" y="1934875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AE47FF-48D7-424F-9A84-9B1B74651CFA}"/>
              </a:ext>
            </a:extLst>
          </p:cNvPr>
          <p:cNvGrpSpPr/>
          <p:nvPr/>
        </p:nvGrpSpPr>
        <p:grpSpPr>
          <a:xfrm>
            <a:off x="670622" y="1959255"/>
            <a:ext cx="3346315" cy="3949429"/>
            <a:chOff x="670622" y="1454285"/>
            <a:chExt cx="3346315" cy="394942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C88CCF-A6C0-4F0F-A58F-FA9ECF50B2BC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rgbClr val="0A19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30218C6-5CA0-42FA-8206-E84BB5CEEBA2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C5D55F8-D3EA-443E-B485-B625C904A96D}"/>
              </a:ext>
            </a:extLst>
          </p:cNvPr>
          <p:cNvSpPr txBox="1"/>
          <p:nvPr/>
        </p:nvSpPr>
        <p:spPr>
          <a:xfrm>
            <a:off x="1240361" y="3989048"/>
            <a:ext cx="1934466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</a:rPr>
              <a:t>Employees use the booking system to apply for internal training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509801-E9C2-4166-9C3E-78B7A45153EC}"/>
              </a:ext>
            </a:extLst>
          </p:cNvPr>
          <p:cNvSpPr txBox="1"/>
          <p:nvPr/>
        </p:nvSpPr>
        <p:spPr>
          <a:xfrm>
            <a:off x="3743246" y="3989048"/>
            <a:ext cx="1934466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</a:rPr>
              <a:t>Used by multiple Departments to offer there courses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052E05-361E-4C33-AA9B-6A3A656AE35F}"/>
              </a:ext>
            </a:extLst>
          </p:cNvPr>
          <p:cNvSpPr txBox="1"/>
          <p:nvPr/>
        </p:nvSpPr>
        <p:spPr>
          <a:xfrm>
            <a:off x="6243364" y="3989048"/>
            <a:ext cx="1934466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</a:rPr>
              <a:t>HR – 1010 (Incl.History)</a:t>
            </a:r>
          </a:p>
          <a:p>
            <a:pPr algn="ctr"/>
            <a:endParaRPr lang="en-US" sz="1600" noProof="1">
              <a:solidFill>
                <a:schemeClr val="bg1"/>
              </a:solidFill>
            </a:endParaRPr>
          </a:p>
          <a:p>
            <a:pPr algn="ctr"/>
            <a:r>
              <a:rPr lang="en-US" sz="1600" noProof="1">
                <a:solidFill>
                  <a:schemeClr val="bg1"/>
                </a:solidFill>
              </a:rPr>
              <a:t>Registrar – 89</a:t>
            </a:r>
          </a:p>
          <a:p>
            <a:pPr algn="ctr"/>
            <a:endParaRPr lang="en-US" sz="1600" noProof="1">
              <a:solidFill>
                <a:schemeClr val="bg1"/>
              </a:solidFill>
            </a:endParaRPr>
          </a:p>
          <a:p>
            <a:pPr algn="ctr"/>
            <a:r>
              <a:rPr lang="en-US" sz="1600" noProof="1">
                <a:solidFill>
                  <a:schemeClr val="bg1"/>
                </a:solidFill>
              </a:rPr>
              <a:t>CIECT -264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122738-262E-4A7F-BC8A-D10247E11871}"/>
              </a:ext>
            </a:extLst>
          </p:cNvPr>
          <p:cNvSpPr txBox="1"/>
          <p:nvPr/>
        </p:nvSpPr>
        <p:spPr>
          <a:xfrm>
            <a:off x="8758505" y="4360484"/>
            <a:ext cx="1934466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</a:rPr>
              <a:t>Reporting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bg1"/>
                </a:solidFill>
              </a:rPr>
              <a:t>DASHBOARDS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bg1"/>
                </a:solidFill>
              </a:rPr>
              <a:t>ATR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bg1"/>
                </a:solidFill>
              </a:rPr>
              <a:t>WSP </a:t>
            </a:r>
          </a:p>
        </p:txBody>
      </p:sp>
      <p:pic>
        <p:nvPicPr>
          <p:cNvPr id="79" name="Graphic 78" descr="Bar chart with solid fill">
            <a:extLst>
              <a:ext uri="{FF2B5EF4-FFF2-40B4-BE49-F238E27FC236}">
                <a16:creationId xmlns:a16="http://schemas.microsoft.com/office/drawing/2014/main" id="{A8ED3F04-D681-4502-B471-A2207D119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04740" y="2195132"/>
            <a:ext cx="822960" cy="82296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DB90D7B-336C-45AB-95ED-8A626A6CE27F}"/>
              </a:ext>
            </a:extLst>
          </p:cNvPr>
          <p:cNvSpPr txBox="1"/>
          <p:nvPr/>
        </p:nvSpPr>
        <p:spPr>
          <a:xfrm>
            <a:off x="0" y="1013457"/>
            <a:ext cx="50906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BD9950"/>
                </a:solidFill>
              </a:rPr>
              <a:t>Explain why a course booking system exists.</a:t>
            </a:r>
            <a:endParaRPr lang="en-US" b="1" i="0" dirty="0">
              <a:solidFill>
                <a:srgbClr val="BD995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Graphic 5" descr="Teacher with solid fill">
            <a:extLst>
              <a:ext uri="{FF2B5EF4-FFF2-40B4-BE49-F238E27FC236}">
                <a16:creationId xmlns:a16="http://schemas.microsoft.com/office/drawing/2014/main" id="{B395B787-2026-4AF7-95C2-D7C41BB1E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7976" y="2152850"/>
            <a:ext cx="809626" cy="809626"/>
          </a:xfrm>
          <a:prstGeom prst="rect">
            <a:avLst/>
          </a:prstGeom>
        </p:spPr>
      </p:pic>
      <p:pic>
        <p:nvPicPr>
          <p:cNvPr id="85" name="Graphic 84" descr="City with solid fill">
            <a:extLst>
              <a:ext uri="{FF2B5EF4-FFF2-40B4-BE49-F238E27FC236}">
                <a16:creationId xmlns:a16="http://schemas.microsoft.com/office/drawing/2014/main" id="{3C7F8A47-6113-477B-B6FF-8BCC7FB72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2411" y="2218695"/>
            <a:ext cx="677936" cy="677936"/>
          </a:xfrm>
          <a:prstGeom prst="rect">
            <a:avLst/>
          </a:prstGeom>
        </p:spPr>
      </p:pic>
      <p:pic>
        <p:nvPicPr>
          <p:cNvPr id="87" name="Graphic 86" descr="Playbook with solid fill">
            <a:extLst>
              <a:ext uri="{FF2B5EF4-FFF2-40B4-BE49-F238E27FC236}">
                <a16:creationId xmlns:a16="http://schemas.microsoft.com/office/drawing/2014/main" id="{085DF17E-5884-4EA6-ADB6-78A41F0A61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6959" y="2181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6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Challenges With the Legacy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Impact of These Challenges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Project Objective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The New Course Booking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8AD75A-2DA2-4294-B216-2533EFBFE1C1}"/>
              </a:ext>
            </a:extLst>
          </p:cNvPr>
          <p:cNvGrpSpPr/>
          <p:nvPr/>
        </p:nvGrpSpPr>
        <p:grpSpPr>
          <a:xfrm>
            <a:off x="3655290" y="1183616"/>
            <a:ext cx="4881420" cy="4490767"/>
            <a:chOff x="3655290" y="1183616"/>
            <a:chExt cx="4881420" cy="4490767"/>
          </a:xfrm>
        </p:grpSpPr>
        <p:sp>
          <p:nvSpPr>
            <p:cNvPr id="40" name="Forme libre 3">
              <a:extLst>
                <a:ext uri="{FF2B5EF4-FFF2-40B4-BE49-F238E27FC236}">
                  <a16:creationId xmlns:a16="http://schemas.microsoft.com/office/drawing/2014/main" id="{A9B42CED-D40B-4611-8B2E-2876B8CEA5B9}"/>
                </a:ext>
              </a:extLst>
            </p:cNvPr>
            <p:cNvSpPr/>
            <p:nvPr/>
          </p:nvSpPr>
          <p:spPr>
            <a:xfrm>
              <a:off x="5664446" y="1978026"/>
              <a:ext cx="806364" cy="372861"/>
            </a:xfrm>
            <a:custGeom>
              <a:avLst/>
              <a:gdLst>
                <a:gd name="csX0" fmla="*/ 743665 w 743665"/>
                <a:gd name="csY0" fmla="*/ 171979 h 343869"/>
                <a:gd name="csX1" fmla="*/ 690885 w 743665"/>
                <a:gd name="csY1" fmla="*/ 295565 h 343869"/>
                <a:gd name="csX2" fmla="*/ 630489 w 743665"/>
                <a:gd name="csY2" fmla="*/ 201465 h 343869"/>
                <a:gd name="csX3" fmla="*/ 637657 w 743665"/>
                <a:gd name="csY3" fmla="*/ 171979 h 343869"/>
                <a:gd name="csX4" fmla="*/ 628249 w 743665"/>
                <a:gd name="csY4" fmla="*/ 138462 h 343869"/>
                <a:gd name="csX5" fmla="*/ 623589 w 743665"/>
                <a:gd name="csY5" fmla="*/ 131651 h 343869"/>
                <a:gd name="csX6" fmla="*/ 623052 w 743665"/>
                <a:gd name="csY6" fmla="*/ 130933 h 343869"/>
                <a:gd name="csX7" fmla="*/ 619019 w 743665"/>
                <a:gd name="csY7" fmla="*/ 126185 h 343869"/>
                <a:gd name="csX8" fmla="*/ 571795 w 743665"/>
                <a:gd name="csY8" fmla="*/ 106108 h 343869"/>
                <a:gd name="csX9" fmla="*/ 171870 w 743665"/>
                <a:gd name="csY9" fmla="*/ 106108 h 343869"/>
                <a:gd name="csX10" fmla="*/ 122137 w 743665"/>
                <a:gd name="csY10" fmla="*/ 129231 h 343869"/>
                <a:gd name="csX11" fmla="*/ 121241 w 743665"/>
                <a:gd name="csY11" fmla="*/ 130217 h 343869"/>
                <a:gd name="csX12" fmla="*/ 117388 w 743665"/>
                <a:gd name="csY12" fmla="*/ 134968 h 343869"/>
                <a:gd name="csX13" fmla="*/ 112907 w 743665"/>
                <a:gd name="csY13" fmla="*/ 143122 h 343869"/>
                <a:gd name="csX14" fmla="*/ 106008 w 743665"/>
                <a:gd name="csY14" fmla="*/ 171979 h 343869"/>
                <a:gd name="csX15" fmla="*/ 111294 w 743665"/>
                <a:gd name="csY15" fmla="*/ 197253 h 343869"/>
                <a:gd name="csX16" fmla="*/ 51705 w 743665"/>
                <a:gd name="csY16" fmla="*/ 294399 h 343869"/>
                <a:gd name="csX17" fmla="*/ 0 w 743665"/>
                <a:gd name="csY17" fmla="*/ 171890 h 343869"/>
                <a:gd name="csX18" fmla="*/ 58425 w 743665"/>
                <a:gd name="csY18" fmla="*/ 43108 h 343869"/>
                <a:gd name="csX19" fmla="*/ 60217 w 743665"/>
                <a:gd name="csY19" fmla="*/ 41493 h 343869"/>
                <a:gd name="csX20" fmla="*/ 61830 w 743665"/>
                <a:gd name="csY20" fmla="*/ 40060 h 343869"/>
                <a:gd name="csX21" fmla="*/ 63802 w 743665"/>
                <a:gd name="csY21" fmla="*/ 38447 h 343869"/>
                <a:gd name="csX22" fmla="*/ 65414 w 743665"/>
                <a:gd name="csY22" fmla="*/ 37191 h 343869"/>
                <a:gd name="csX23" fmla="*/ 171870 w 743665"/>
                <a:gd name="csY23" fmla="*/ 0 h 343869"/>
                <a:gd name="csX24" fmla="*/ 571795 w 743665"/>
                <a:gd name="csY24" fmla="*/ 0 h 343869"/>
                <a:gd name="csX25" fmla="*/ 677086 w 743665"/>
                <a:gd name="csY25" fmla="*/ 36386 h 343869"/>
                <a:gd name="csX26" fmla="*/ 679146 w 743665"/>
                <a:gd name="csY26" fmla="*/ 37909 h 343869"/>
                <a:gd name="csX27" fmla="*/ 680759 w 743665"/>
                <a:gd name="csY27" fmla="*/ 39163 h 343869"/>
                <a:gd name="csX28" fmla="*/ 682283 w 743665"/>
                <a:gd name="csY28" fmla="*/ 40508 h 343869"/>
                <a:gd name="csX29" fmla="*/ 684075 w 743665"/>
                <a:gd name="csY29" fmla="*/ 42121 h 343869"/>
                <a:gd name="csX30" fmla="*/ 684075 w 743665"/>
                <a:gd name="csY30" fmla="*/ 42121 h 343869"/>
                <a:gd name="csX31" fmla="*/ 743486 w 743665"/>
                <a:gd name="csY31" fmla="*/ 171800 h 343869"/>
                <a:gd name="csX32" fmla="*/ 278146 w 743665"/>
                <a:gd name="csY32" fmla="*/ 237851 h 343869"/>
                <a:gd name="csX33" fmla="*/ 235403 w 743665"/>
                <a:gd name="csY33" fmla="*/ 343869 h 343869"/>
                <a:gd name="csX34" fmla="*/ 505574 w 743665"/>
                <a:gd name="csY34" fmla="*/ 343869 h 343869"/>
                <a:gd name="csX35" fmla="*/ 462831 w 743665"/>
                <a:gd name="csY35" fmla="*/ 237851 h 343869"/>
                <a:gd name="csX36" fmla="*/ 278057 w 743665"/>
                <a:gd name="csY36" fmla="*/ 237851 h 3438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743665" h="343869">
                  <a:moveTo>
                    <a:pt x="743665" y="171979"/>
                  </a:moveTo>
                  <a:cubicBezTo>
                    <a:pt x="743665" y="218581"/>
                    <a:pt x="724489" y="263122"/>
                    <a:pt x="690885" y="295565"/>
                  </a:cubicBezTo>
                  <a:cubicBezTo>
                    <a:pt x="659612" y="272981"/>
                    <a:pt x="637927" y="239194"/>
                    <a:pt x="630489" y="201465"/>
                  </a:cubicBezTo>
                  <a:cubicBezTo>
                    <a:pt x="635238" y="192144"/>
                    <a:pt x="637657" y="182108"/>
                    <a:pt x="637657" y="171979"/>
                  </a:cubicBezTo>
                  <a:cubicBezTo>
                    <a:pt x="637657" y="160418"/>
                    <a:pt x="634432" y="148857"/>
                    <a:pt x="628249" y="138462"/>
                  </a:cubicBezTo>
                  <a:cubicBezTo>
                    <a:pt x="626815" y="136132"/>
                    <a:pt x="625292" y="133891"/>
                    <a:pt x="623589" y="131651"/>
                  </a:cubicBezTo>
                  <a:lnTo>
                    <a:pt x="623052" y="130933"/>
                  </a:lnTo>
                  <a:cubicBezTo>
                    <a:pt x="621887" y="129500"/>
                    <a:pt x="620632" y="127798"/>
                    <a:pt x="619019" y="126185"/>
                  </a:cubicBezTo>
                  <a:cubicBezTo>
                    <a:pt x="606474" y="113188"/>
                    <a:pt x="589717" y="106108"/>
                    <a:pt x="571795" y="106108"/>
                  </a:cubicBezTo>
                  <a:lnTo>
                    <a:pt x="171870" y="106108"/>
                  </a:lnTo>
                  <a:cubicBezTo>
                    <a:pt x="152873" y="106108"/>
                    <a:pt x="134772" y="114534"/>
                    <a:pt x="122137" y="129231"/>
                  </a:cubicBezTo>
                  <a:lnTo>
                    <a:pt x="121241" y="130217"/>
                  </a:lnTo>
                  <a:cubicBezTo>
                    <a:pt x="120076" y="131561"/>
                    <a:pt x="118642" y="133084"/>
                    <a:pt x="117388" y="134968"/>
                  </a:cubicBezTo>
                  <a:cubicBezTo>
                    <a:pt x="115506" y="137654"/>
                    <a:pt x="114162" y="140433"/>
                    <a:pt x="112907" y="143122"/>
                  </a:cubicBezTo>
                  <a:cubicBezTo>
                    <a:pt x="108338" y="152443"/>
                    <a:pt x="106008" y="162120"/>
                    <a:pt x="106008" y="171979"/>
                  </a:cubicBezTo>
                  <a:cubicBezTo>
                    <a:pt x="106008" y="180583"/>
                    <a:pt x="107800" y="189096"/>
                    <a:pt x="111294" y="197253"/>
                  </a:cubicBezTo>
                  <a:cubicBezTo>
                    <a:pt x="104753" y="236146"/>
                    <a:pt x="83336" y="270920"/>
                    <a:pt x="51705" y="294399"/>
                  </a:cubicBezTo>
                  <a:cubicBezTo>
                    <a:pt x="18729" y="262047"/>
                    <a:pt x="0" y="217955"/>
                    <a:pt x="0" y="171890"/>
                  </a:cubicBezTo>
                  <a:cubicBezTo>
                    <a:pt x="0" y="122868"/>
                    <a:pt x="21327" y="75907"/>
                    <a:pt x="58425" y="43108"/>
                  </a:cubicBezTo>
                  <a:cubicBezTo>
                    <a:pt x="59053" y="42569"/>
                    <a:pt x="59590" y="42031"/>
                    <a:pt x="60217" y="41493"/>
                  </a:cubicBezTo>
                  <a:cubicBezTo>
                    <a:pt x="60755" y="41046"/>
                    <a:pt x="61203" y="40508"/>
                    <a:pt x="61830" y="40060"/>
                  </a:cubicBezTo>
                  <a:cubicBezTo>
                    <a:pt x="62457" y="39521"/>
                    <a:pt x="63174" y="38983"/>
                    <a:pt x="63802" y="38447"/>
                  </a:cubicBezTo>
                  <a:lnTo>
                    <a:pt x="65414" y="37191"/>
                  </a:lnTo>
                  <a:cubicBezTo>
                    <a:pt x="96150" y="12815"/>
                    <a:pt x="132980" y="0"/>
                    <a:pt x="171870" y="0"/>
                  </a:cubicBezTo>
                  <a:lnTo>
                    <a:pt x="571795" y="0"/>
                  </a:lnTo>
                  <a:cubicBezTo>
                    <a:pt x="610148" y="0"/>
                    <a:pt x="646529" y="12546"/>
                    <a:pt x="677086" y="36386"/>
                  </a:cubicBezTo>
                  <a:cubicBezTo>
                    <a:pt x="677803" y="36922"/>
                    <a:pt x="678519" y="37460"/>
                    <a:pt x="679146" y="37909"/>
                  </a:cubicBezTo>
                  <a:cubicBezTo>
                    <a:pt x="679684" y="38268"/>
                    <a:pt x="680222" y="38716"/>
                    <a:pt x="680759" y="39163"/>
                  </a:cubicBezTo>
                  <a:cubicBezTo>
                    <a:pt x="681298" y="39611"/>
                    <a:pt x="681745" y="40060"/>
                    <a:pt x="682283" y="40508"/>
                  </a:cubicBezTo>
                  <a:cubicBezTo>
                    <a:pt x="682910" y="41046"/>
                    <a:pt x="683448" y="41583"/>
                    <a:pt x="684075" y="42121"/>
                  </a:cubicBezTo>
                  <a:lnTo>
                    <a:pt x="684075" y="42121"/>
                  </a:lnTo>
                  <a:cubicBezTo>
                    <a:pt x="721800" y="74921"/>
                    <a:pt x="743486" y="122150"/>
                    <a:pt x="743486" y="171800"/>
                  </a:cubicBezTo>
                  <a:close/>
                  <a:moveTo>
                    <a:pt x="278146" y="237851"/>
                  </a:moveTo>
                  <a:cubicBezTo>
                    <a:pt x="270350" y="275670"/>
                    <a:pt x="256013" y="311249"/>
                    <a:pt x="235403" y="343869"/>
                  </a:cubicBezTo>
                  <a:lnTo>
                    <a:pt x="505574" y="343869"/>
                  </a:lnTo>
                  <a:cubicBezTo>
                    <a:pt x="484964" y="311249"/>
                    <a:pt x="470716" y="275670"/>
                    <a:pt x="462831" y="237851"/>
                  </a:cubicBezTo>
                  <a:lnTo>
                    <a:pt x="278057" y="2378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orme libre 4">
              <a:extLst>
                <a:ext uri="{FF2B5EF4-FFF2-40B4-BE49-F238E27FC236}">
                  <a16:creationId xmlns:a16="http://schemas.microsoft.com/office/drawing/2014/main" id="{152ADD37-0679-48DC-9F35-CF5D2859A4FB}"/>
                </a:ext>
              </a:extLst>
            </p:cNvPr>
            <p:cNvSpPr/>
            <p:nvPr/>
          </p:nvSpPr>
          <p:spPr>
            <a:xfrm>
              <a:off x="6194184" y="1848782"/>
              <a:ext cx="870394" cy="631834"/>
            </a:xfrm>
            <a:custGeom>
              <a:avLst/>
              <a:gdLst>
                <a:gd name="csX0" fmla="*/ 291408 w 802717"/>
                <a:gd name="csY0" fmla="*/ 105841 h 582706"/>
                <a:gd name="csX1" fmla="*/ 511399 w 802717"/>
                <a:gd name="csY1" fmla="*/ 105841 h 582706"/>
                <a:gd name="csX2" fmla="*/ 696710 w 802717"/>
                <a:gd name="csY2" fmla="*/ 291174 h 582706"/>
                <a:gd name="csX3" fmla="*/ 511399 w 802717"/>
                <a:gd name="csY3" fmla="*/ 476506 h 582706"/>
                <a:gd name="csX4" fmla="*/ 291408 w 802717"/>
                <a:gd name="csY4" fmla="*/ 476506 h 582706"/>
                <a:gd name="csX5" fmla="*/ 198394 w 802717"/>
                <a:gd name="csY5" fmla="*/ 451235 h 582706"/>
                <a:gd name="csX6" fmla="*/ 193824 w 802717"/>
                <a:gd name="csY6" fmla="*/ 448457 h 582706"/>
                <a:gd name="csX7" fmla="*/ 192301 w 802717"/>
                <a:gd name="csY7" fmla="*/ 447559 h 582706"/>
                <a:gd name="csX8" fmla="*/ 189254 w 802717"/>
                <a:gd name="csY8" fmla="*/ 445678 h 582706"/>
                <a:gd name="csX9" fmla="*/ 110488 w 802717"/>
                <a:gd name="csY9" fmla="*/ 331233 h 582706"/>
                <a:gd name="csX10" fmla="*/ 109233 w 802717"/>
                <a:gd name="csY10" fmla="*/ 325050 h 582706"/>
                <a:gd name="csX11" fmla="*/ 108427 w 802717"/>
                <a:gd name="csY11" fmla="*/ 320210 h 582706"/>
                <a:gd name="csX12" fmla="*/ 108158 w 802717"/>
                <a:gd name="csY12" fmla="*/ 318598 h 582706"/>
                <a:gd name="csX13" fmla="*/ 105918 w 802717"/>
                <a:gd name="csY13" fmla="*/ 291264 h 582706"/>
                <a:gd name="csX14" fmla="*/ 107441 w 802717"/>
                <a:gd name="csY14" fmla="*/ 269038 h 582706"/>
                <a:gd name="csX15" fmla="*/ 83157 w 802717"/>
                <a:gd name="csY15" fmla="*/ 258194 h 582706"/>
                <a:gd name="csX16" fmla="*/ 2151 w 802717"/>
                <a:gd name="csY16" fmla="*/ 258194 h 582706"/>
                <a:gd name="csX17" fmla="*/ 0 w 802717"/>
                <a:gd name="csY17" fmla="*/ 291264 h 582706"/>
                <a:gd name="csX18" fmla="*/ 3584 w 802717"/>
                <a:gd name="csY18" fmla="*/ 334371 h 582706"/>
                <a:gd name="csX19" fmla="*/ 3763 w 802717"/>
                <a:gd name="csY19" fmla="*/ 335535 h 582706"/>
                <a:gd name="csX20" fmla="*/ 4301 w 802717"/>
                <a:gd name="csY20" fmla="*/ 338852 h 582706"/>
                <a:gd name="csX21" fmla="*/ 4301 w 802717"/>
                <a:gd name="csY21" fmla="*/ 338852 h 582706"/>
                <a:gd name="csX22" fmla="*/ 4659 w 802717"/>
                <a:gd name="csY22" fmla="*/ 341182 h 582706"/>
                <a:gd name="csX23" fmla="*/ 5018 w 802717"/>
                <a:gd name="csY23" fmla="*/ 343333 h 582706"/>
                <a:gd name="csX24" fmla="*/ 60217 w 802717"/>
                <a:gd name="csY24" fmla="*/ 467814 h 582706"/>
                <a:gd name="csX25" fmla="*/ 61830 w 802717"/>
                <a:gd name="csY25" fmla="*/ 470054 h 582706"/>
                <a:gd name="csX26" fmla="*/ 63532 w 802717"/>
                <a:gd name="csY26" fmla="*/ 472295 h 582706"/>
                <a:gd name="csX27" fmla="*/ 65414 w 802717"/>
                <a:gd name="csY27" fmla="*/ 474804 h 582706"/>
                <a:gd name="csX28" fmla="*/ 66848 w 802717"/>
                <a:gd name="csY28" fmla="*/ 476686 h 582706"/>
                <a:gd name="csX29" fmla="*/ 291408 w 802717"/>
                <a:gd name="csY29" fmla="*/ 582706 h 582706"/>
                <a:gd name="csX30" fmla="*/ 511399 w 802717"/>
                <a:gd name="csY30" fmla="*/ 582706 h 582706"/>
                <a:gd name="csX31" fmla="*/ 802717 w 802717"/>
                <a:gd name="csY31" fmla="*/ 291353 h 582706"/>
                <a:gd name="csX32" fmla="*/ 511399 w 802717"/>
                <a:gd name="csY32" fmla="*/ 0 h 582706"/>
                <a:gd name="csX33" fmla="*/ 291408 w 802717"/>
                <a:gd name="csY33" fmla="*/ 0 h 582706"/>
                <a:gd name="csX34" fmla="*/ 84232 w 802717"/>
                <a:gd name="csY34" fmla="*/ 86751 h 582706"/>
                <a:gd name="csX35" fmla="*/ 205384 w 802717"/>
                <a:gd name="csY35" fmla="*/ 127439 h 582706"/>
                <a:gd name="csX36" fmla="*/ 291408 w 802717"/>
                <a:gd name="csY36" fmla="*/ 106021 h 5827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802717" h="582706">
                  <a:moveTo>
                    <a:pt x="291408" y="105841"/>
                  </a:moveTo>
                  <a:lnTo>
                    <a:pt x="511399" y="105841"/>
                  </a:lnTo>
                  <a:cubicBezTo>
                    <a:pt x="613553" y="105841"/>
                    <a:pt x="696710" y="189008"/>
                    <a:pt x="696710" y="291174"/>
                  </a:cubicBezTo>
                  <a:cubicBezTo>
                    <a:pt x="696710" y="393339"/>
                    <a:pt x="613553" y="476506"/>
                    <a:pt x="511399" y="476506"/>
                  </a:cubicBezTo>
                  <a:lnTo>
                    <a:pt x="291408" y="476506"/>
                  </a:lnTo>
                  <a:cubicBezTo>
                    <a:pt x="258880" y="476506"/>
                    <a:pt x="226711" y="467724"/>
                    <a:pt x="198394" y="451235"/>
                  </a:cubicBezTo>
                  <a:cubicBezTo>
                    <a:pt x="196871" y="450338"/>
                    <a:pt x="195348" y="449441"/>
                    <a:pt x="193824" y="448457"/>
                  </a:cubicBezTo>
                  <a:cubicBezTo>
                    <a:pt x="193287" y="448187"/>
                    <a:pt x="192838" y="447829"/>
                    <a:pt x="192301" y="447559"/>
                  </a:cubicBezTo>
                  <a:cubicBezTo>
                    <a:pt x="191315" y="446934"/>
                    <a:pt x="190240" y="446306"/>
                    <a:pt x="189254" y="445678"/>
                  </a:cubicBezTo>
                  <a:cubicBezTo>
                    <a:pt x="148930" y="418971"/>
                    <a:pt x="120882" y="378284"/>
                    <a:pt x="110488" y="331233"/>
                  </a:cubicBezTo>
                  <a:cubicBezTo>
                    <a:pt x="110040" y="329172"/>
                    <a:pt x="109592" y="327111"/>
                    <a:pt x="109233" y="325050"/>
                  </a:cubicBezTo>
                  <a:cubicBezTo>
                    <a:pt x="108964" y="323438"/>
                    <a:pt x="108696" y="321823"/>
                    <a:pt x="108427" y="320210"/>
                  </a:cubicBezTo>
                  <a:lnTo>
                    <a:pt x="108158" y="318598"/>
                  </a:lnTo>
                  <a:cubicBezTo>
                    <a:pt x="106634" y="308380"/>
                    <a:pt x="105918" y="299687"/>
                    <a:pt x="105918" y="291264"/>
                  </a:cubicBezTo>
                  <a:cubicBezTo>
                    <a:pt x="105918" y="284273"/>
                    <a:pt x="106366" y="277103"/>
                    <a:pt x="107441" y="269038"/>
                  </a:cubicBezTo>
                  <a:cubicBezTo>
                    <a:pt x="101168" y="262227"/>
                    <a:pt x="92387" y="258194"/>
                    <a:pt x="83157" y="258194"/>
                  </a:cubicBezTo>
                  <a:lnTo>
                    <a:pt x="2151" y="258194"/>
                  </a:lnTo>
                  <a:cubicBezTo>
                    <a:pt x="627" y="270202"/>
                    <a:pt x="0" y="280868"/>
                    <a:pt x="0" y="291264"/>
                  </a:cubicBezTo>
                  <a:cubicBezTo>
                    <a:pt x="0" y="304348"/>
                    <a:pt x="1165" y="318060"/>
                    <a:pt x="3584" y="334371"/>
                  </a:cubicBezTo>
                  <a:lnTo>
                    <a:pt x="3763" y="335535"/>
                  </a:lnTo>
                  <a:cubicBezTo>
                    <a:pt x="3943" y="336612"/>
                    <a:pt x="4122" y="337776"/>
                    <a:pt x="4301" y="338852"/>
                  </a:cubicBezTo>
                  <a:lnTo>
                    <a:pt x="4301" y="338852"/>
                  </a:lnTo>
                  <a:cubicBezTo>
                    <a:pt x="4391" y="339657"/>
                    <a:pt x="4570" y="340375"/>
                    <a:pt x="4659" y="341182"/>
                  </a:cubicBezTo>
                  <a:cubicBezTo>
                    <a:pt x="4749" y="341898"/>
                    <a:pt x="4839" y="342615"/>
                    <a:pt x="5018" y="343333"/>
                  </a:cubicBezTo>
                  <a:cubicBezTo>
                    <a:pt x="13172" y="388232"/>
                    <a:pt x="32259" y="431250"/>
                    <a:pt x="60217" y="467814"/>
                  </a:cubicBezTo>
                  <a:cubicBezTo>
                    <a:pt x="60755" y="468531"/>
                    <a:pt x="61292" y="469249"/>
                    <a:pt x="61830" y="470054"/>
                  </a:cubicBezTo>
                  <a:cubicBezTo>
                    <a:pt x="62368" y="470772"/>
                    <a:pt x="62905" y="471579"/>
                    <a:pt x="63532" y="472295"/>
                  </a:cubicBezTo>
                  <a:cubicBezTo>
                    <a:pt x="64160" y="473102"/>
                    <a:pt x="64787" y="473997"/>
                    <a:pt x="65414" y="474804"/>
                  </a:cubicBezTo>
                  <a:cubicBezTo>
                    <a:pt x="65862" y="475432"/>
                    <a:pt x="66310" y="476060"/>
                    <a:pt x="66848" y="476686"/>
                  </a:cubicBezTo>
                  <a:cubicBezTo>
                    <a:pt x="122495" y="544080"/>
                    <a:pt x="204398" y="582706"/>
                    <a:pt x="291408" y="582706"/>
                  </a:cubicBezTo>
                  <a:lnTo>
                    <a:pt x="511399" y="582706"/>
                  </a:lnTo>
                  <a:cubicBezTo>
                    <a:pt x="672068" y="582706"/>
                    <a:pt x="802717" y="452040"/>
                    <a:pt x="802717" y="291353"/>
                  </a:cubicBezTo>
                  <a:cubicBezTo>
                    <a:pt x="802717" y="130666"/>
                    <a:pt x="672068" y="0"/>
                    <a:pt x="511399" y="0"/>
                  </a:cubicBezTo>
                  <a:lnTo>
                    <a:pt x="291408" y="0"/>
                  </a:lnTo>
                  <a:cubicBezTo>
                    <a:pt x="213000" y="0"/>
                    <a:pt x="138894" y="31367"/>
                    <a:pt x="84232" y="86751"/>
                  </a:cubicBezTo>
                  <a:cubicBezTo>
                    <a:pt x="127783" y="86931"/>
                    <a:pt x="170436" y="101360"/>
                    <a:pt x="205384" y="127439"/>
                  </a:cubicBezTo>
                  <a:cubicBezTo>
                    <a:pt x="231997" y="113458"/>
                    <a:pt x="261569" y="106021"/>
                    <a:pt x="291408" y="106021"/>
                  </a:cubicBez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orme libre 5">
              <a:extLst>
                <a:ext uri="{FF2B5EF4-FFF2-40B4-BE49-F238E27FC236}">
                  <a16:creationId xmlns:a16="http://schemas.microsoft.com/office/drawing/2014/main" id="{7C709EC8-6BB3-41B5-B252-61DD23E31319}"/>
                </a:ext>
              </a:extLst>
            </p:cNvPr>
            <p:cNvSpPr/>
            <p:nvPr/>
          </p:nvSpPr>
          <p:spPr>
            <a:xfrm>
              <a:off x="5067763" y="1848588"/>
              <a:ext cx="870394" cy="631834"/>
            </a:xfrm>
            <a:custGeom>
              <a:avLst/>
              <a:gdLst>
                <a:gd name="csX0" fmla="*/ 719470 w 802717"/>
                <a:gd name="csY0" fmla="*/ 258284 h 582706"/>
                <a:gd name="csX1" fmla="*/ 695186 w 802717"/>
                <a:gd name="csY1" fmla="*/ 269128 h 582706"/>
                <a:gd name="csX2" fmla="*/ 696710 w 802717"/>
                <a:gd name="csY2" fmla="*/ 291353 h 582706"/>
                <a:gd name="csX3" fmla="*/ 694470 w 802717"/>
                <a:gd name="csY3" fmla="*/ 318688 h 582706"/>
                <a:gd name="csX4" fmla="*/ 694201 w 802717"/>
                <a:gd name="csY4" fmla="*/ 320300 h 582706"/>
                <a:gd name="csX5" fmla="*/ 693394 w 802717"/>
                <a:gd name="csY5" fmla="*/ 325230 h 582706"/>
                <a:gd name="csX6" fmla="*/ 692140 w 802717"/>
                <a:gd name="csY6" fmla="*/ 331413 h 582706"/>
                <a:gd name="csX7" fmla="*/ 613373 w 802717"/>
                <a:gd name="csY7" fmla="*/ 445857 h 582706"/>
                <a:gd name="csX8" fmla="*/ 610327 w 802717"/>
                <a:gd name="csY8" fmla="*/ 447739 h 582706"/>
                <a:gd name="csX9" fmla="*/ 608893 w 802717"/>
                <a:gd name="csY9" fmla="*/ 448636 h 582706"/>
                <a:gd name="csX10" fmla="*/ 604323 w 802717"/>
                <a:gd name="csY10" fmla="*/ 451415 h 582706"/>
                <a:gd name="csX11" fmla="*/ 511309 w 802717"/>
                <a:gd name="csY11" fmla="*/ 476686 h 582706"/>
                <a:gd name="csX12" fmla="*/ 291318 w 802717"/>
                <a:gd name="csY12" fmla="*/ 476686 h 582706"/>
                <a:gd name="csX13" fmla="*/ 106007 w 802717"/>
                <a:gd name="csY13" fmla="*/ 291353 h 582706"/>
                <a:gd name="csX14" fmla="*/ 291318 w 802717"/>
                <a:gd name="csY14" fmla="*/ 106021 h 582706"/>
                <a:gd name="csX15" fmla="*/ 511309 w 802717"/>
                <a:gd name="csY15" fmla="*/ 106021 h 582706"/>
                <a:gd name="csX16" fmla="*/ 597333 w 802717"/>
                <a:gd name="csY16" fmla="*/ 127439 h 582706"/>
                <a:gd name="csX17" fmla="*/ 718485 w 802717"/>
                <a:gd name="csY17" fmla="*/ 86751 h 582706"/>
                <a:gd name="csX18" fmla="*/ 511309 w 802717"/>
                <a:gd name="csY18" fmla="*/ 0 h 582706"/>
                <a:gd name="csX19" fmla="*/ 291318 w 802717"/>
                <a:gd name="csY19" fmla="*/ 0 h 582706"/>
                <a:gd name="csX20" fmla="*/ 0 w 802717"/>
                <a:gd name="csY20" fmla="*/ 291353 h 582706"/>
                <a:gd name="csX21" fmla="*/ 291318 w 802717"/>
                <a:gd name="csY21" fmla="*/ 582706 h 582706"/>
                <a:gd name="csX22" fmla="*/ 511309 w 802717"/>
                <a:gd name="csY22" fmla="*/ 582706 h 582706"/>
                <a:gd name="csX23" fmla="*/ 735869 w 802717"/>
                <a:gd name="csY23" fmla="*/ 476686 h 582706"/>
                <a:gd name="csX24" fmla="*/ 737303 w 802717"/>
                <a:gd name="csY24" fmla="*/ 474804 h 582706"/>
                <a:gd name="csX25" fmla="*/ 739185 w 802717"/>
                <a:gd name="csY25" fmla="*/ 472205 h 582706"/>
                <a:gd name="csX26" fmla="*/ 740887 w 802717"/>
                <a:gd name="csY26" fmla="*/ 469964 h 582706"/>
                <a:gd name="csX27" fmla="*/ 742500 w 802717"/>
                <a:gd name="csY27" fmla="*/ 467724 h 582706"/>
                <a:gd name="csX28" fmla="*/ 797699 w 802717"/>
                <a:gd name="csY28" fmla="*/ 343243 h 582706"/>
                <a:gd name="csX29" fmla="*/ 798058 w 802717"/>
                <a:gd name="csY29" fmla="*/ 341093 h 582706"/>
                <a:gd name="csX30" fmla="*/ 798416 w 802717"/>
                <a:gd name="csY30" fmla="*/ 338762 h 582706"/>
                <a:gd name="csX31" fmla="*/ 798954 w 802717"/>
                <a:gd name="csY31" fmla="*/ 335445 h 582706"/>
                <a:gd name="csX32" fmla="*/ 799133 w 802717"/>
                <a:gd name="csY32" fmla="*/ 334281 h 582706"/>
                <a:gd name="csX33" fmla="*/ 802717 w 802717"/>
                <a:gd name="csY33" fmla="*/ 291174 h 582706"/>
                <a:gd name="csX34" fmla="*/ 800567 w 802717"/>
                <a:gd name="csY34" fmla="*/ 258105 h 582706"/>
                <a:gd name="csX35" fmla="*/ 719560 w 802717"/>
                <a:gd name="csY35" fmla="*/ 258105 h 5827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802717" h="582706">
                  <a:moveTo>
                    <a:pt x="719470" y="258284"/>
                  </a:moveTo>
                  <a:cubicBezTo>
                    <a:pt x="710241" y="258284"/>
                    <a:pt x="701369" y="262227"/>
                    <a:pt x="695186" y="269128"/>
                  </a:cubicBezTo>
                  <a:cubicBezTo>
                    <a:pt x="696262" y="277193"/>
                    <a:pt x="696710" y="284363"/>
                    <a:pt x="696710" y="291353"/>
                  </a:cubicBezTo>
                  <a:cubicBezTo>
                    <a:pt x="696710" y="299777"/>
                    <a:pt x="695993" y="308470"/>
                    <a:pt x="694470" y="318688"/>
                  </a:cubicBezTo>
                  <a:lnTo>
                    <a:pt x="694201" y="320300"/>
                  </a:lnTo>
                  <a:cubicBezTo>
                    <a:pt x="693932" y="321913"/>
                    <a:pt x="693753" y="323617"/>
                    <a:pt x="693394" y="325230"/>
                  </a:cubicBezTo>
                  <a:cubicBezTo>
                    <a:pt x="693036" y="327291"/>
                    <a:pt x="692588" y="329352"/>
                    <a:pt x="692140" y="331413"/>
                  </a:cubicBezTo>
                  <a:cubicBezTo>
                    <a:pt x="681745" y="378463"/>
                    <a:pt x="653787" y="419151"/>
                    <a:pt x="613373" y="445857"/>
                  </a:cubicBezTo>
                  <a:cubicBezTo>
                    <a:pt x="612388" y="446485"/>
                    <a:pt x="611402" y="447113"/>
                    <a:pt x="610327" y="447739"/>
                  </a:cubicBezTo>
                  <a:cubicBezTo>
                    <a:pt x="609789" y="448008"/>
                    <a:pt x="609341" y="448277"/>
                    <a:pt x="608893" y="448636"/>
                  </a:cubicBezTo>
                  <a:cubicBezTo>
                    <a:pt x="607370" y="449531"/>
                    <a:pt x="605846" y="450518"/>
                    <a:pt x="604323" y="451415"/>
                  </a:cubicBezTo>
                  <a:cubicBezTo>
                    <a:pt x="576006" y="467993"/>
                    <a:pt x="543837" y="476686"/>
                    <a:pt x="511309" y="476686"/>
                  </a:cubicBezTo>
                  <a:lnTo>
                    <a:pt x="291318" y="476686"/>
                  </a:lnTo>
                  <a:cubicBezTo>
                    <a:pt x="189164" y="476686"/>
                    <a:pt x="106007" y="393519"/>
                    <a:pt x="106007" y="291353"/>
                  </a:cubicBezTo>
                  <a:cubicBezTo>
                    <a:pt x="106007" y="189188"/>
                    <a:pt x="189164" y="106021"/>
                    <a:pt x="291318" y="106021"/>
                  </a:cubicBezTo>
                  <a:lnTo>
                    <a:pt x="511309" y="106021"/>
                  </a:lnTo>
                  <a:cubicBezTo>
                    <a:pt x="541148" y="106021"/>
                    <a:pt x="570720" y="113370"/>
                    <a:pt x="597333" y="127439"/>
                  </a:cubicBezTo>
                  <a:cubicBezTo>
                    <a:pt x="632281" y="101360"/>
                    <a:pt x="675024" y="87020"/>
                    <a:pt x="718485" y="86751"/>
                  </a:cubicBezTo>
                  <a:cubicBezTo>
                    <a:pt x="663823" y="31367"/>
                    <a:pt x="589627" y="0"/>
                    <a:pt x="511309" y="0"/>
                  </a:cubicBezTo>
                  <a:lnTo>
                    <a:pt x="291318" y="0"/>
                  </a:lnTo>
                  <a:cubicBezTo>
                    <a:pt x="130650" y="0"/>
                    <a:pt x="0" y="130666"/>
                    <a:pt x="0" y="291353"/>
                  </a:cubicBezTo>
                  <a:cubicBezTo>
                    <a:pt x="0" y="452040"/>
                    <a:pt x="130650" y="582706"/>
                    <a:pt x="291318" y="582706"/>
                  </a:cubicBezTo>
                  <a:lnTo>
                    <a:pt x="511309" y="582706"/>
                  </a:lnTo>
                  <a:cubicBezTo>
                    <a:pt x="598319" y="582706"/>
                    <a:pt x="680222" y="544080"/>
                    <a:pt x="735869" y="476686"/>
                  </a:cubicBezTo>
                  <a:cubicBezTo>
                    <a:pt x="736407" y="476060"/>
                    <a:pt x="736855" y="475432"/>
                    <a:pt x="737303" y="474804"/>
                  </a:cubicBezTo>
                  <a:cubicBezTo>
                    <a:pt x="737930" y="473909"/>
                    <a:pt x="738557" y="473102"/>
                    <a:pt x="739185" y="472205"/>
                  </a:cubicBezTo>
                  <a:cubicBezTo>
                    <a:pt x="739722" y="471489"/>
                    <a:pt x="740260" y="470772"/>
                    <a:pt x="740887" y="469964"/>
                  </a:cubicBezTo>
                  <a:cubicBezTo>
                    <a:pt x="741425" y="469249"/>
                    <a:pt x="741962" y="468531"/>
                    <a:pt x="742500" y="467724"/>
                  </a:cubicBezTo>
                  <a:cubicBezTo>
                    <a:pt x="770458" y="431161"/>
                    <a:pt x="789545" y="388143"/>
                    <a:pt x="797699" y="343243"/>
                  </a:cubicBezTo>
                  <a:cubicBezTo>
                    <a:pt x="797789" y="342526"/>
                    <a:pt x="797968" y="341810"/>
                    <a:pt x="798058" y="341093"/>
                  </a:cubicBezTo>
                  <a:cubicBezTo>
                    <a:pt x="798147" y="340285"/>
                    <a:pt x="798237" y="339570"/>
                    <a:pt x="798416" y="338762"/>
                  </a:cubicBezTo>
                  <a:cubicBezTo>
                    <a:pt x="798595" y="337686"/>
                    <a:pt x="798774" y="336522"/>
                    <a:pt x="798954" y="335445"/>
                  </a:cubicBezTo>
                  <a:lnTo>
                    <a:pt x="799133" y="334281"/>
                  </a:lnTo>
                  <a:cubicBezTo>
                    <a:pt x="801552" y="318060"/>
                    <a:pt x="802717" y="304348"/>
                    <a:pt x="802717" y="291174"/>
                  </a:cubicBezTo>
                  <a:cubicBezTo>
                    <a:pt x="802717" y="280868"/>
                    <a:pt x="802001" y="270115"/>
                    <a:pt x="800567" y="258105"/>
                  </a:cubicBezTo>
                  <a:lnTo>
                    <a:pt x="719560" y="258105"/>
                  </a:ln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orme libre 6">
              <a:extLst>
                <a:ext uri="{FF2B5EF4-FFF2-40B4-BE49-F238E27FC236}">
                  <a16:creationId xmlns:a16="http://schemas.microsoft.com/office/drawing/2014/main" id="{6661124E-EA2E-42EA-BDAF-543A5A073586}"/>
                </a:ext>
              </a:extLst>
            </p:cNvPr>
            <p:cNvSpPr/>
            <p:nvPr/>
          </p:nvSpPr>
          <p:spPr>
            <a:xfrm>
              <a:off x="5086612" y="3062074"/>
              <a:ext cx="586310" cy="746141"/>
            </a:xfrm>
            <a:custGeom>
              <a:avLst/>
              <a:gdLst>
                <a:gd name="csX0" fmla="*/ 539177 w 540722"/>
                <a:gd name="csY0" fmla="*/ 538650 h 688125"/>
                <a:gd name="csX1" fmla="*/ 538908 w 540722"/>
                <a:gd name="csY1" fmla="*/ 541249 h 688125"/>
                <a:gd name="csX2" fmla="*/ 538640 w 540722"/>
                <a:gd name="csY2" fmla="*/ 543310 h 688125"/>
                <a:gd name="csX3" fmla="*/ 538192 w 540722"/>
                <a:gd name="csY3" fmla="*/ 545282 h 688125"/>
                <a:gd name="csX4" fmla="*/ 537654 w 540722"/>
                <a:gd name="csY4" fmla="*/ 547702 h 688125"/>
                <a:gd name="csX5" fmla="*/ 537654 w 540722"/>
                <a:gd name="csY5" fmla="*/ 547702 h 688125"/>
                <a:gd name="csX6" fmla="*/ 455930 w 540722"/>
                <a:gd name="csY6" fmla="*/ 664656 h 688125"/>
                <a:gd name="csX7" fmla="*/ 322682 w 540722"/>
                <a:gd name="csY7" fmla="*/ 681682 h 688125"/>
                <a:gd name="csX8" fmla="*/ 373221 w 540722"/>
                <a:gd name="csY8" fmla="*/ 581937 h 688125"/>
                <a:gd name="csX9" fmla="*/ 402254 w 540722"/>
                <a:gd name="csY9" fmla="*/ 573244 h 688125"/>
                <a:gd name="csX10" fmla="*/ 426359 w 540722"/>
                <a:gd name="csY10" fmla="*/ 548150 h 688125"/>
                <a:gd name="csX11" fmla="*/ 429854 w 540722"/>
                <a:gd name="csY11" fmla="*/ 540711 h 688125"/>
                <a:gd name="csX12" fmla="*/ 430212 w 540722"/>
                <a:gd name="csY12" fmla="*/ 539906 h 688125"/>
                <a:gd name="csX13" fmla="*/ 432274 w 540722"/>
                <a:gd name="csY13" fmla="*/ 534079 h 688125"/>
                <a:gd name="csX14" fmla="*/ 425732 w 540722"/>
                <a:gd name="csY14" fmla="*/ 483176 h 688125"/>
                <a:gd name="csX15" fmla="*/ 223216 w 540722"/>
                <a:gd name="csY15" fmla="*/ 138230 h 688125"/>
                <a:gd name="csX16" fmla="*/ 178142 w 540722"/>
                <a:gd name="csY16" fmla="*/ 107043 h 688125"/>
                <a:gd name="csX17" fmla="*/ 176798 w 540722"/>
                <a:gd name="csY17" fmla="*/ 106774 h 688125"/>
                <a:gd name="csX18" fmla="*/ 170705 w 540722"/>
                <a:gd name="csY18" fmla="*/ 105877 h 688125"/>
                <a:gd name="csX19" fmla="*/ 161475 w 540722"/>
                <a:gd name="csY19" fmla="*/ 106146 h 688125"/>
                <a:gd name="csX20" fmla="*/ 133159 w 540722"/>
                <a:gd name="csY20" fmla="*/ 114839 h 688125"/>
                <a:gd name="csX21" fmla="*/ 113982 w 540722"/>
                <a:gd name="csY21" fmla="*/ 132227 h 688125"/>
                <a:gd name="csX22" fmla="*/ 0 w 540722"/>
                <a:gd name="csY22" fmla="*/ 130076 h 688125"/>
                <a:gd name="csX23" fmla="*/ 79393 w 540722"/>
                <a:gd name="csY23" fmla="*/ 23427 h 688125"/>
                <a:gd name="csX24" fmla="*/ 219990 w 540722"/>
                <a:gd name="csY24" fmla="*/ 8641 h 688125"/>
                <a:gd name="csX25" fmla="*/ 222320 w 540722"/>
                <a:gd name="csY25" fmla="*/ 9356 h 688125"/>
                <a:gd name="csX26" fmla="*/ 224381 w 540722"/>
                <a:gd name="csY26" fmla="*/ 9984 h 688125"/>
                <a:gd name="csX27" fmla="*/ 226800 w 540722"/>
                <a:gd name="csY27" fmla="*/ 10881 h 688125"/>
                <a:gd name="csX28" fmla="*/ 228682 w 540722"/>
                <a:gd name="csY28" fmla="*/ 11597 h 688125"/>
                <a:gd name="csX29" fmla="*/ 314707 w 540722"/>
                <a:gd name="csY29" fmla="*/ 84548 h 688125"/>
                <a:gd name="csX30" fmla="*/ 517223 w 540722"/>
                <a:gd name="csY30" fmla="*/ 429494 h 688125"/>
                <a:gd name="csX31" fmla="*/ 539177 w 540722"/>
                <a:gd name="csY31" fmla="*/ 538740 h 688125"/>
                <a:gd name="csX32" fmla="*/ 50539 w 540722"/>
                <a:gd name="csY32" fmla="*/ 313347 h 688125"/>
                <a:gd name="csX33" fmla="*/ 187372 w 540722"/>
                <a:gd name="csY33" fmla="*/ 546358 h 688125"/>
                <a:gd name="csX34" fmla="*/ 257177 w 540722"/>
                <a:gd name="csY34" fmla="*/ 455842 h 688125"/>
                <a:gd name="csX35" fmla="*/ 163626 w 540722"/>
                <a:gd name="csY35" fmla="*/ 296498 h 688125"/>
                <a:gd name="csX36" fmla="*/ 50629 w 540722"/>
                <a:gd name="csY36" fmla="*/ 313347 h 6881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540722" h="688125">
                  <a:moveTo>
                    <a:pt x="539177" y="538650"/>
                  </a:moveTo>
                  <a:cubicBezTo>
                    <a:pt x="539088" y="539547"/>
                    <a:pt x="538998" y="540352"/>
                    <a:pt x="538908" y="541249"/>
                  </a:cubicBezTo>
                  <a:cubicBezTo>
                    <a:pt x="538908" y="541967"/>
                    <a:pt x="538818" y="542593"/>
                    <a:pt x="538640" y="543310"/>
                  </a:cubicBezTo>
                  <a:cubicBezTo>
                    <a:pt x="538550" y="544028"/>
                    <a:pt x="538371" y="544656"/>
                    <a:pt x="538192" y="545282"/>
                  </a:cubicBezTo>
                  <a:cubicBezTo>
                    <a:pt x="538012" y="546089"/>
                    <a:pt x="537833" y="546896"/>
                    <a:pt x="537654" y="547702"/>
                  </a:cubicBezTo>
                  <a:lnTo>
                    <a:pt x="537654" y="547702"/>
                  </a:lnTo>
                  <a:cubicBezTo>
                    <a:pt x="528514" y="596903"/>
                    <a:pt x="498674" y="639472"/>
                    <a:pt x="455930" y="664656"/>
                  </a:cubicBezTo>
                  <a:cubicBezTo>
                    <a:pt x="415696" y="688224"/>
                    <a:pt x="367665" y="694320"/>
                    <a:pt x="322682" y="681682"/>
                  </a:cubicBezTo>
                  <a:cubicBezTo>
                    <a:pt x="326356" y="643238"/>
                    <a:pt x="344456" y="607477"/>
                    <a:pt x="373221" y="581937"/>
                  </a:cubicBezTo>
                  <a:cubicBezTo>
                    <a:pt x="383616" y="581309"/>
                    <a:pt x="393563" y="578351"/>
                    <a:pt x="402254" y="573244"/>
                  </a:cubicBezTo>
                  <a:cubicBezTo>
                    <a:pt x="412201" y="567418"/>
                    <a:pt x="420535" y="558725"/>
                    <a:pt x="426359" y="548150"/>
                  </a:cubicBezTo>
                  <a:cubicBezTo>
                    <a:pt x="427704" y="545730"/>
                    <a:pt x="428779" y="543310"/>
                    <a:pt x="429854" y="540711"/>
                  </a:cubicBezTo>
                  <a:lnTo>
                    <a:pt x="430212" y="539906"/>
                  </a:lnTo>
                  <a:cubicBezTo>
                    <a:pt x="430929" y="538201"/>
                    <a:pt x="431646" y="536230"/>
                    <a:pt x="432274" y="534079"/>
                  </a:cubicBezTo>
                  <a:cubicBezTo>
                    <a:pt x="437112" y="516694"/>
                    <a:pt x="434783" y="498590"/>
                    <a:pt x="425732" y="483176"/>
                  </a:cubicBezTo>
                  <a:lnTo>
                    <a:pt x="223216" y="138230"/>
                  </a:lnTo>
                  <a:cubicBezTo>
                    <a:pt x="213628" y="121829"/>
                    <a:pt x="197140" y="110537"/>
                    <a:pt x="178142" y="107043"/>
                  </a:cubicBezTo>
                  <a:lnTo>
                    <a:pt x="176798" y="106774"/>
                  </a:lnTo>
                  <a:cubicBezTo>
                    <a:pt x="175006" y="106415"/>
                    <a:pt x="173035" y="106056"/>
                    <a:pt x="170705" y="105877"/>
                  </a:cubicBezTo>
                  <a:cubicBezTo>
                    <a:pt x="167479" y="105697"/>
                    <a:pt x="164432" y="105877"/>
                    <a:pt x="161475" y="106146"/>
                  </a:cubicBezTo>
                  <a:cubicBezTo>
                    <a:pt x="151170" y="106953"/>
                    <a:pt x="141582" y="109822"/>
                    <a:pt x="133159" y="114839"/>
                  </a:cubicBezTo>
                  <a:cubicBezTo>
                    <a:pt x="125721" y="119230"/>
                    <a:pt x="119359" y="125057"/>
                    <a:pt x="113982" y="132227"/>
                  </a:cubicBezTo>
                  <a:cubicBezTo>
                    <a:pt x="77153" y="146295"/>
                    <a:pt x="36292" y="145490"/>
                    <a:pt x="0" y="130076"/>
                  </a:cubicBezTo>
                  <a:cubicBezTo>
                    <a:pt x="11201" y="85266"/>
                    <a:pt x="39786" y="46729"/>
                    <a:pt x="79393" y="23427"/>
                  </a:cubicBezTo>
                  <a:cubicBezTo>
                    <a:pt x="121689" y="-1397"/>
                    <a:pt x="172945" y="-6773"/>
                    <a:pt x="219990" y="8641"/>
                  </a:cubicBezTo>
                  <a:cubicBezTo>
                    <a:pt x="220706" y="8910"/>
                    <a:pt x="221513" y="9090"/>
                    <a:pt x="222320" y="9356"/>
                  </a:cubicBezTo>
                  <a:cubicBezTo>
                    <a:pt x="223036" y="9536"/>
                    <a:pt x="223664" y="9715"/>
                    <a:pt x="224381" y="9984"/>
                  </a:cubicBezTo>
                  <a:cubicBezTo>
                    <a:pt x="225187" y="10254"/>
                    <a:pt x="225994" y="10612"/>
                    <a:pt x="226800" y="10881"/>
                  </a:cubicBezTo>
                  <a:lnTo>
                    <a:pt x="228682" y="11597"/>
                  </a:lnTo>
                  <a:cubicBezTo>
                    <a:pt x="265242" y="25758"/>
                    <a:pt x="294993" y="51031"/>
                    <a:pt x="314707" y="84548"/>
                  </a:cubicBezTo>
                  <a:lnTo>
                    <a:pt x="517223" y="429494"/>
                  </a:lnTo>
                  <a:cubicBezTo>
                    <a:pt x="536668" y="462563"/>
                    <a:pt x="544285" y="500382"/>
                    <a:pt x="539177" y="538740"/>
                  </a:cubicBezTo>
                  <a:close/>
                  <a:moveTo>
                    <a:pt x="50539" y="313347"/>
                  </a:moveTo>
                  <a:lnTo>
                    <a:pt x="187372" y="546358"/>
                  </a:lnTo>
                  <a:cubicBezTo>
                    <a:pt x="205115" y="512123"/>
                    <a:pt x="228503" y="481743"/>
                    <a:pt x="257177" y="455842"/>
                  </a:cubicBezTo>
                  <a:lnTo>
                    <a:pt x="163626" y="296498"/>
                  </a:lnTo>
                  <a:cubicBezTo>
                    <a:pt x="127066" y="308866"/>
                    <a:pt x="89161" y="314511"/>
                    <a:pt x="50629" y="3133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orme libre 7">
              <a:extLst>
                <a:ext uri="{FF2B5EF4-FFF2-40B4-BE49-F238E27FC236}">
                  <a16:creationId xmlns:a16="http://schemas.microsoft.com/office/drawing/2014/main" id="{3C835293-A024-4E18-A934-EA6AF29B66E0}"/>
                </a:ext>
              </a:extLst>
            </p:cNvPr>
            <p:cNvSpPr/>
            <p:nvPr/>
          </p:nvSpPr>
          <p:spPr>
            <a:xfrm>
              <a:off x="5285182" y="3510676"/>
              <a:ext cx="752485" cy="827754"/>
            </a:xfrm>
            <a:custGeom>
              <a:avLst/>
              <a:gdLst>
                <a:gd name="csX0" fmla="*/ 451123 w 693976"/>
                <a:gd name="csY0" fmla="*/ 188380 h 763392"/>
                <a:gd name="csX1" fmla="*/ 562506 w 693976"/>
                <a:gd name="csY1" fmla="*/ 378104 h 763392"/>
                <a:gd name="csX2" fmla="*/ 496554 w 693976"/>
                <a:gd name="csY2" fmla="*/ 631818 h 763392"/>
                <a:gd name="csX3" fmla="*/ 242871 w 693976"/>
                <a:gd name="csY3" fmla="*/ 565857 h 763392"/>
                <a:gd name="csX4" fmla="*/ 131487 w 693976"/>
                <a:gd name="csY4" fmla="*/ 376133 h 763392"/>
                <a:gd name="csX5" fmla="*/ 106218 w 693976"/>
                <a:gd name="csY5" fmla="*/ 283109 h 763392"/>
                <a:gd name="csX6" fmla="*/ 106218 w 693976"/>
                <a:gd name="csY6" fmla="*/ 277821 h 763392"/>
                <a:gd name="csX7" fmla="*/ 106218 w 693976"/>
                <a:gd name="csY7" fmla="*/ 276118 h 763392"/>
                <a:gd name="csX8" fmla="*/ 106218 w 693976"/>
                <a:gd name="csY8" fmla="*/ 272532 h 763392"/>
                <a:gd name="csX9" fmla="*/ 165001 w 693976"/>
                <a:gd name="csY9" fmla="*/ 146619 h 763392"/>
                <a:gd name="csX10" fmla="*/ 169750 w 693976"/>
                <a:gd name="csY10" fmla="*/ 142404 h 763392"/>
                <a:gd name="csX11" fmla="*/ 173604 w 693976"/>
                <a:gd name="csY11" fmla="*/ 139269 h 763392"/>
                <a:gd name="csX12" fmla="*/ 174858 w 693976"/>
                <a:gd name="csY12" fmla="*/ 138193 h 763392"/>
                <a:gd name="csX13" fmla="*/ 197350 w 693976"/>
                <a:gd name="csY13" fmla="*/ 122420 h 763392"/>
                <a:gd name="csX14" fmla="*/ 217332 w 693976"/>
                <a:gd name="csY14" fmla="*/ 112473 h 763392"/>
                <a:gd name="csX15" fmla="*/ 214376 w 693976"/>
                <a:gd name="csY15" fmla="*/ 86036 h 763392"/>
                <a:gd name="csX16" fmla="*/ 173335 w 693976"/>
                <a:gd name="csY16" fmla="*/ 16222 h 763392"/>
                <a:gd name="csX17" fmla="*/ 143764 w 693976"/>
                <a:gd name="csY17" fmla="*/ 31098 h 763392"/>
                <a:gd name="csX18" fmla="*/ 108458 w 693976"/>
                <a:gd name="csY18" fmla="*/ 56012 h 763392"/>
                <a:gd name="csX19" fmla="*/ 107561 w 693976"/>
                <a:gd name="csY19" fmla="*/ 56730 h 763392"/>
                <a:gd name="csX20" fmla="*/ 104963 w 693976"/>
                <a:gd name="csY20" fmla="*/ 58881 h 763392"/>
                <a:gd name="csX21" fmla="*/ 104963 w 693976"/>
                <a:gd name="csY21" fmla="*/ 58881 h 763392"/>
                <a:gd name="csX22" fmla="*/ 103171 w 693976"/>
                <a:gd name="csY22" fmla="*/ 60314 h 763392"/>
                <a:gd name="csX23" fmla="*/ 101468 w 693976"/>
                <a:gd name="csY23" fmla="*/ 61657 h 763392"/>
                <a:gd name="csX24" fmla="*/ 22075 w 693976"/>
                <a:gd name="csY24" fmla="*/ 172249 h 763392"/>
                <a:gd name="csX25" fmla="*/ 20999 w 693976"/>
                <a:gd name="csY25" fmla="*/ 174758 h 763392"/>
                <a:gd name="csX26" fmla="*/ 19924 w 693976"/>
                <a:gd name="csY26" fmla="*/ 177357 h 763392"/>
                <a:gd name="csX27" fmla="*/ 18669 w 693976"/>
                <a:gd name="csY27" fmla="*/ 180313 h 763392"/>
                <a:gd name="csX28" fmla="*/ 17774 w 693976"/>
                <a:gd name="csY28" fmla="*/ 182554 h 763392"/>
                <a:gd name="csX29" fmla="*/ 40086 w 693976"/>
                <a:gd name="csY29" fmla="*/ 429905 h 763392"/>
                <a:gd name="csX30" fmla="*/ 151470 w 693976"/>
                <a:gd name="csY30" fmla="*/ 619629 h 763392"/>
                <a:gd name="csX31" fmla="*/ 550230 w 693976"/>
                <a:gd name="csY31" fmla="*/ 723319 h 763392"/>
                <a:gd name="csX32" fmla="*/ 653908 w 693976"/>
                <a:gd name="csY32" fmla="*/ 324512 h 763392"/>
                <a:gd name="csX33" fmla="*/ 542524 w 693976"/>
                <a:gd name="csY33" fmla="*/ 134788 h 763392"/>
                <a:gd name="csX34" fmla="*/ 362858 w 693976"/>
                <a:gd name="csY34" fmla="*/ 0 h 763392"/>
                <a:gd name="csX35" fmla="*/ 389203 w 693976"/>
                <a:gd name="csY35" fmla="*/ 125109 h 763392"/>
                <a:gd name="csX36" fmla="*/ 451212 w 693976"/>
                <a:gd name="csY36" fmla="*/ 188470 h 7633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693976" h="763392">
                  <a:moveTo>
                    <a:pt x="451123" y="188380"/>
                  </a:moveTo>
                  <a:lnTo>
                    <a:pt x="562506" y="378104"/>
                  </a:lnTo>
                  <a:cubicBezTo>
                    <a:pt x="614211" y="466201"/>
                    <a:pt x="584640" y="580017"/>
                    <a:pt x="496554" y="631818"/>
                  </a:cubicBezTo>
                  <a:cubicBezTo>
                    <a:pt x="408469" y="683618"/>
                    <a:pt x="294665" y="653954"/>
                    <a:pt x="242871" y="565857"/>
                  </a:cubicBezTo>
                  <a:lnTo>
                    <a:pt x="131487" y="376133"/>
                  </a:lnTo>
                  <a:cubicBezTo>
                    <a:pt x="114999" y="348083"/>
                    <a:pt x="106307" y="315909"/>
                    <a:pt x="106218" y="283109"/>
                  </a:cubicBezTo>
                  <a:cubicBezTo>
                    <a:pt x="106218" y="281315"/>
                    <a:pt x="106218" y="279523"/>
                    <a:pt x="106218" y="277821"/>
                  </a:cubicBezTo>
                  <a:cubicBezTo>
                    <a:pt x="106218" y="277193"/>
                    <a:pt x="106218" y="276654"/>
                    <a:pt x="106218" y="276118"/>
                  </a:cubicBezTo>
                  <a:cubicBezTo>
                    <a:pt x="106218" y="274952"/>
                    <a:pt x="106218" y="273698"/>
                    <a:pt x="106218" y="272532"/>
                  </a:cubicBezTo>
                  <a:cubicBezTo>
                    <a:pt x="108816" y="224139"/>
                    <a:pt x="129695" y="179508"/>
                    <a:pt x="165001" y="146619"/>
                  </a:cubicBezTo>
                  <a:cubicBezTo>
                    <a:pt x="166524" y="145183"/>
                    <a:pt x="168137" y="143750"/>
                    <a:pt x="169750" y="142404"/>
                  </a:cubicBezTo>
                  <a:cubicBezTo>
                    <a:pt x="171005" y="141330"/>
                    <a:pt x="172259" y="140343"/>
                    <a:pt x="173604" y="139269"/>
                  </a:cubicBezTo>
                  <a:lnTo>
                    <a:pt x="174858" y="138193"/>
                  </a:lnTo>
                  <a:cubicBezTo>
                    <a:pt x="182923" y="131651"/>
                    <a:pt x="190091" y="126721"/>
                    <a:pt x="197350" y="122420"/>
                  </a:cubicBezTo>
                  <a:cubicBezTo>
                    <a:pt x="203353" y="118925"/>
                    <a:pt x="209806" y="115698"/>
                    <a:pt x="217332" y="112473"/>
                  </a:cubicBezTo>
                  <a:cubicBezTo>
                    <a:pt x="220021" y="103601"/>
                    <a:pt x="219035" y="94011"/>
                    <a:pt x="214376" y="86036"/>
                  </a:cubicBezTo>
                  <a:lnTo>
                    <a:pt x="173335" y="16222"/>
                  </a:lnTo>
                  <a:cubicBezTo>
                    <a:pt x="162223" y="21061"/>
                    <a:pt x="152635" y="25809"/>
                    <a:pt x="143764" y="31098"/>
                  </a:cubicBezTo>
                  <a:cubicBezTo>
                    <a:pt x="132473" y="37729"/>
                    <a:pt x="121182" y="45617"/>
                    <a:pt x="108458" y="56012"/>
                  </a:cubicBezTo>
                  <a:lnTo>
                    <a:pt x="107561" y="56730"/>
                  </a:lnTo>
                  <a:cubicBezTo>
                    <a:pt x="106666" y="57445"/>
                    <a:pt x="105859" y="58163"/>
                    <a:pt x="104963" y="58881"/>
                  </a:cubicBezTo>
                  <a:lnTo>
                    <a:pt x="104963" y="58881"/>
                  </a:lnTo>
                  <a:cubicBezTo>
                    <a:pt x="104336" y="59417"/>
                    <a:pt x="103798" y="59865"/>
                    <a:pt x="103171" y="60314"/>
                  </a:cubicBezTo>
                  <a:cubicBezTo>
                    <a:pt x="102633" y="60762"/>
                    <a:pt x="102006" y="61211"/>
                    <a:pt x="101468" y="61657"/>
                  </a:cubicBezTo>
                  <a:cubicBezTo>
                    <a:pt x="66879" y="91411"/>
                    <a:pt x="39459" y="129679"/>
                    <a:pt x="22075" y="172249"/>
                  </a:cubicBezTo>
                  <a:cubicBezTo>
                    <a:pt x="21716" y="173056"/>
                    <a:pt x="21358" y="173951"/>
                    <a:pt x="20999" y="174758"/>
                  </a:cubicBezTo>
                  <a:cubicBezTo>
                    <a:pt x="20641" y="175655"/>
                    <a:pt x="20282" y="176460"/>
                    <a:pt x="19924" y="177357"/>
                  </a:cubicBezTo>
                  <a:cubicBezTo>
                    <a:pt x="19566" y="178342"/>
                    <a:pt x="19117" y="179329"/>
                    <a:pt x="18669" y="180313"/>
                  </a:cubicBezTo>
                  <a:cubicBezTo>
                    <a:pt x="18311" y="181031"/>
                    <a:pt x="18042" y="181749"/>
                    <a:pt x="17774" y="182554"/>
                  </a:cubicBezTo>
                  <a:cubicBezTo>
                    <a:pt x="-12156" y="264647"/>
                    <a:pt x="-4001" y="354805"/>
                    <a:pt x="40086" y="429905"/>
                  </a:cubicBezTo>
                  <a:lnTo>
                    <a:pt x="151470" y="619629"/>
                  </a:lnTo>
                  <a:cubicBezTo>
                    <a:pt x="232835" y="758182"/>
                    <a:pt x="411694" y="804694"/>
                    <a:pt x="550230" y="723319"/>
                  </a:cubicBezTo>
                  <a:cubicBezTo>
                    <a:pt x="688766" y="641944"/>
                    <a:pt x="735273" y="463063"/>
                    <a:pt x="653908" y="324512"/>
                  </a:cubicBezTo>
                  <a:lnTo>
                    <a:pt x="542524" y="134788"/>
                  </a:lnTo>
                  <a:cubicBezTo>
                    <a:pt x="502827" y="67215"/>
                    <a:pt x="438309" y="19088"/>
                    <a:pt x="362858" y="0"/>
                  </a:cubicBezTo>
                  <a:cubicBezTo>
                    <a:pt x="384723" y="37640"/>
                    <a:pt x="393952" y="81732"/>
                    <a:pt x="389203" y="125109"/>
                  </a:cubicBezTo>
                  <a:cubicBezTo>
                    <a:pt x="414741" y="140971"/>
                    <a:pt x="436068" y="162748"/>
                    <a:pt x="451212" y="188470"/>
                  </a:cubicBez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orme libre 8">
              <a:extLst>
                <a:ext uri="{FF2B5EF4-FFF2-40B4-BE49-F238E27FC236}">
                  <a16:creationId xmlns:a16="http://schemas.microsoft.com/office/drawing/2014/main" id="{8B540581-45EC-434F-A5F6-0864B2016F02}"/>
                </a:ext>
              </a:extLst>
            </p:cNvPr>
            <p:cNvSpPr/>
            <p:nvPr/>
          </p:nvSpPr>
          <p:spPr>
            <a:xfrm>
              <a:off x="4714945" y="2529286"/>
              <a:ext cx="752441" cy="836975"/>
            </a:xfrm>
            <a:custGeom>
              <a:avLst/>
              <a:gdLst>
                <a:gd name="csX0" fmla="*/ 536503 w 693935"/>
                <a:gd name="csY0" fmla="*/ 643841 h 771896"/>
                <a:gd name="csX1" fmla="*/ 514907 w 693935"/>
                <a:gd name="csY1" fmla="*/ 628335 h 771896"/>
                <a:gd name="csX2" fmla="*/ 496537 w 693935"/>
                <a:gd name="csY2" fmla="*/ 640883 h 771896"/>
                <a:gd name="csX3" fmla="*/ 471805 w 693935"/>
                <a:gd name="csY3" fmla="*/ 652803 h 771896"/>
                <a:gd name="csX4" fmla="*/ 470282 w 693935"/>
                <a:gd name="csY4" fmla="*/ 653429 h 771896"/>
                <a:gd name="csX5" fmla="*/ 465622 w 693935"/>
                <a:gd name="csY5" fmla="*/ 655221 h 771896"/>
                <a:gd name="csX6" fmla="*/ 459618 w 693935"/>
                <a:gd name="csY6" fmla="*/ 657284 h 771896"/>
                <a:gd name="csX7" fmla="*/ 321082 w 693935"/>
                <a:gd name="csY7" fmla="*/ 647335 h 771896"/>
                <a:gd name="csX8" fmla="*/ 317946 w 693935"/>
                <a:gd name="csY8" fmla="*/ 645633 h 771896"/>
                <a:gd name="csX9" fmla="*/ 316423 w 693935"/>
                <a:gd name="csY9" fmla="*/ 644826 h 771896"/>
                <a:gd name="csX10" fmla="*/ 311763 w 693935"/>
                <a:gd name="csY10" fmla="*/ 642316 h 771896"/>
                <a:gd name="csX11" fmla="*/ 242854 w 693935"/>
                <a:gd name="csY11" fmla="*/ 574922 h 771896"/>
                <a:gd name="csX12" fmla="*/ 131470 w 693935"/>
                <a:gd name="csY12" fmla="*/ 385198 h 771896"/>
                <a:gd name="csX13" fmla="*/ 197422 w 693935"/>
                <a:gd name="csY13" fmla="*/ 131485 h 771896"/>
                <a:gd name="csX14" fmla="*/ 451105 w 693935"/>
                <a:gd name="csY14" fmla="*/ 197446 h 771896"/>
                <a:gd name="csX15" fmla="*/ 562489 w 693935"/>
                <a:gd name="csY15" fmla="*/ 387170 h 771896"/>
                <a:gd name="csX16" fmla="*/ 587579 w 693935"/>
                <a:gd name="csY16" fmla="*/ 472129 h 771896"/>
                <a:gd name="csX17" fmla="*/ 683999 w 693935"/>
                <a:gd name="csY17" fmla="*/ 556103 h 771896"/>
                <a:gd name="csX18" fmla="*/ 653890 w 693935"/>
                <a:gd name="csY18" fmla="*/ 333488 h 771896"/>
                <a:gd name="csX19" fmla="*/ 542506 w 693935"/>
                <a:gd name="csY19" fmla="*/ 143764 h 771896"/>
                <a:gd name="csX20" fmla="*/ 143746 w 693935"/>
                <a:gd name="csY20" fmla="*/ 40073 h 771896"/>
                <a:gd name="csX21" fmla="*/ 40069 w 693935"/>
                <a:gd name="csY21" fmla="*/ 438880 h 771896"/>
                <a:gd name="csX22" fmla="*/ 151453 w 693935"/>
                <a:gd name="csY22" fmla="*/ 628604 h 771896"/>
                <a:gd name="csX23" fmla="*/ 356568 w 693935"/>
                <a:gd name="csY23" fmla="*/ 768591 h 771896"/>
                <a:gd name="csX24" fmla="*/ 358987 w 693935"/>
                <a:gd name="csY24" fmla="*/ 768860 h 771896"/>
                <a:gd name="csX25" fmla="*/ 362123 w 693935"/>
                <a:gd name="csY25" fmla="*/ 769219 h 771896"/>
                <a:gd name="csX26" fmla="*/ 364901 w 693935"/>
                <a:gd name="csY26" fmla="*/ 769486 h 771896"/>
                <a:gd name="csX27" fmla="*/ 367589 w 693935"/>
                <a:gd name="csY27" fmla="*/ 769755 h 771896"/>
                <a:gd name="csX28" fmla="*/ 502810 w 693935"/>
                <a:gd name="csY28" fmla="*/ 754251 h 771896"/>
                <a:gd name="csX29" fmla="*/ 504871 w 693935"/>
                <a:gd name="csY29" fmla="*/ 753446 h 771896"/>
                <a:gd name="csX30" fmla="*/ 507021 w 693935"/>
                <a:gd name="csY30" fmla="*/ 752549 h 771896"/>
                <a:gd name="csX31" fmla="*/ 510158 w 693935"/>
                <a:gd name="csY31" fmla="*/ 751295 h 771896"/>
                <a:gd name="csX32" fmla="*/ 511233 w 693935"/>
                <a:gd name="csY32" fmla="*/ 750846 h 771896"/>
                <a:gd name="csX33" fmla="*/ 550213 w 693935"/>
                <a:gd name="csY33" fmla="*/ 732115 h 771896"/>
                <a:gd name="csX34" fmla="*/ 577633 w 693935"/>
                <a:gd name="csY34" fmla="*/ 713474 h 771896"/>
                <a:gd name="csX35" fmla="*/ 536592 w 693935"/>
                <a:gd name="csY35" fmla="*/ 643662 h 7718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93935" h="771896">
                  <a:moveTo>
                    <a:pt x="536503" y="643841"/>
                  </a:moveTo>
                  <a:cubicBezTo>
                    <a:pt x="531843" y="635864"/>
                    <a:pt x="523957" y="630219"/>
                    <a:pt x="514907" y="628335"/>
                  </a:cubicBezTo>
                  <a:cubicBezTo>
                    <a:pt x="508455" y="633354"/>
                    <a:pt x="502541" y="637387"/>
                    <a:pt x="496537" y="640883"/>
                  </a:cubicBezTo>
                  <a:cubicBezTo>
                    <a:pt x="489279" y="645095"/>
                    <a:pt x="481483" y="648948"/>
                    <a:pt x="471805" y="652803"/>
                  </a:cubicBezTo>
                  <a:lnTo>
                    <a:pt x="470282" y="653429"/>
                  </a:lnTo>
                  <a:cubicBezTo>
                    <a:pt x="468758" y="654057"/>
                    <a:pt x="467235" y="654685"/>
                    <a:pt x="465622" y="655221"/>
                  </a:cubicBezTo>
                  <a:cubicBezTo>
                    <a:pt x="463651" y="655939"/>
                    <a:pt x="461679" y="656656"/>
                    <a:pt x="459618" y="657284"/>
                  </a:cubicBezTo>
                  <a:cubicBezTo>
                    <a:pt x="413738" y="672160"/>
                    <a:pt x="364543" y="668576"/>
                    <a:pt x="321082" y="647335"/>
                  </a:cubicBezTo>
                  <a:cubicBezTo>
                    <a:pt x="320007" y="646797"/>
                    <a:pt x="318932" y="646259"/>
                    <a:pt x="317946" y="645633"/>
                  </a:cubicBezTo>
                  <a:cubicBezTo>
                    <a:pt x="317409" y="645364"/>
                    <a:pt x="316961" y="645095"/>
                    <a:pt x="316423" y="644826"/>
                  </a:cubicBezTo>
                  <a:cubicBezTo>
                    <a:pt x="314810" y="644019"/>
                    <a:pt x="313286" y="643213"/>
                    <a:pt x="311763" y="642316"/>
                  </a:cubicBezTo>
                  <a:cubicBezTo>
                    <a:pt x="283178" y="626274"/>
                    <a:pt x="259342" y="602885"/>
                    <a:pt x="242854" y="574922"/>
                  </a:cubicBezTo>
                  <a:lnTo>
                    <a:pt x="131470" y="385198"/>
                  </a:lnTo>
                  <a:cubicBezTo>
                    <a:pt x="79765" y="297102"/>
                    <a:pt x="109336" y="183285"/>
                    <a:pt x="197422" y="131485"/>
                  </a:cubicBezTo>
                  <a:cubicBezTo>
                    <a:pt x="285508" y="79774"/>
                    <a:pt x="399311" y="109349"/>
                    <a:pt x="451105" y="197446"/>
                  </a:cubicBezTo>
                  <a:lnTo>
                    <a:pt x="562489" y="387170"/>
                  </a:lnTo>
                  <a:cubicBezTo>
                    <a:pt x="577633" y="412892"/>
                    <a:pt x="586236" y="442108"/>
                    <a:pt x="587579" y="472129"/>
                  </a:cubicBezTo>
                  <a:cubicBezTo>
                    <a:pt x="627725" y="489068"/>
                    <a:pt x="661776" y="518641"/>
                    <a:pt x="683999" y="556103"/>
                  </a:cubicBezTo>
                  <a:cubicBezTo>
                    <a:pt x="704071" y="480911"/>
                    <a:pt x="693587" y="401061"/>
                    <a:pt x="653890" y="333488"/>
                  </a:cubicBezTo>
                  <a:lnTo>
                    <a:pt x="542506" y="143764"/>
                  </a:lnTo>
                  <a:cubicBezTo>
                    <a:pt x="461141" y="5212"/>
                    <a:pt x="282282" y="-41302"/>
                    <a:pt x="143746" y="40073"/>
                  </a:cubicBezTo>
                  <a:cubicBezTo>
                    <a:pt x="5211" y="121449"/>
                    <a:pt x="-41296" y="300329"/>
                    <a:pt x="40069" y="438880"/>
                  </a:cubicBezTo>
                  <a:lnTo>
                    <a:pt x="151453" y="628604"/>
                  </a:lnTo>
                  <a:cubicBezTo>
                    <a:pt x="195540" y="703707"/>
                    <a:pt x="270274" y="754700"/>
                    <a:pt x="356568" y="768591"/>
                  </a:cubicBezTo>
                  <a:cubicBezTo>
                    <a:pt x="357374" y="768681"/>
                    <a:pt x="358181" y="768770"/>
                    <a:pt x="358987" y="768860"/>
                  </a:cubicBezTo>
                  <a:cubicBezTo>
                    <a:pt x="360063" y="768950"/>
                    <a:pt x="361138" y="769040"/>
                    <a:pt x="362123" y="769219"/>
                  </a:cubicBezTo>
                  <a:cubicBezTo>
                    <a:pt x="363019" y="769309"/>
                    <a:pt x="364005" y="769398"/>
                    <a:pt x="364901" y="769486"/>
                  </a:cubicBezTo>
                  <a:cubicBezTo>
                    <a:pt x="365797" y="769576"/>
                    <a:pt x="366694" y="769665"/>
                    <a:pt x="367589" y="769755"/>
                  </a:cubicBezTo>
                  <a:cubicBezTo>
                    <a:pt x="413290" y="775312"/>
                    <a:pt x="460066" y="770024"/>
                    <a:pt x="502810" y="754251"/>
                  </a:cubicBezTo>
                  <a:cubicBezTo>
                    <a:pt x="503526" y="753982"/>
                    <a:pt x="504153" y="753715"/>
                    <a:pt x="504871" y="753446"/>
                  </a:cubicBezTo>
                  <a:cubicBezTo>
                    <a:pt x="505588" y="753177"/>
                    <a:pt x="506305" y="752818"/>
                    <a:pt x="507021" y="752549"/>
                  </a:cubicBezTo>
                  <a:cubicBezTo>
                    <a:pt x="508096" y="752190"/>
                    <a:pt x="509082" y="751741"/>
                    <a:pt x="510158" y="751295"/>
                  </a:cubicBezTo>
                  <a:lnTo>
                    <a:pt x="511233" y="750846"/>
                  </a:lnTo>
                  <a:cubicBezTo>
                    <a:pt x="526467" y="744753"/>
                    <a:pt x="538832" y="738747"/>
                    <a:pt x="550213" y="732115"/>
                  </a:cubicBezTo>
                  <a:cubicBezTo>
                    <a:pt x="559174" y="726917"/>
                    <a:pt x="567955" y="720823"/>
                    <a:pt x="577633" y="713474"/>
                  </a:cubicBezTo>
                  <a:lnTo>
                    <a:pt x="536592" y="643662"/>
                  </a:ln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orme libre 9">
              <a:extLst>
                <a:ext uri="{FF2B5EF4-FFF2-40B4-BE49-F238E27FC236}">
                  <a16:creationId xmlns:a16="http://schemas.microsoft.com/office/drawing/2014/main" id="{E7BB0A64-625A-4BFD-8708-3354F2A76215}"/>
                </a:ext>
              </a:extLst>
            </p:cNvPr>
            <p:cNvSpPr/>
            <p:nvPr/>
          </p:nvSpPr>
          <p:spPr>
            <a:xfrm>
              <a:off x="6518920" y="3062074"/>
              <a:ext cx="586274" cy="746141"/>
            </a:xfrm>
            <a:custGeom>
              <a:avLst/>
              <a:gdLst>
                <a:gd name="csX0" fmla="*/ 218006 w 540688"/>
                <a:gd name="csY0" fmla="*/ 681682 h 688125"/>
                <a:gd name="csX1" fmla="*/ 84758 w 540688"/>
                <a:gd name="csY1" fmla="*/ 664656 h 688125"/>
                <a:gd name="csX2" fmla="*/ 3034 w 540688"/>
                <a:gd name="csY2" fmla="*/ 547791 h 688125"/>
                <a:gd name="csX3" fmla="*/ 3034 w 540688"/>
                <a:gd name="csY3" fmla="*/ 547791 h 688125"/>
                <a:gd name="csX4" fmla="*/ 2496 w 540688"/>
                <a:gd name="csY4" fmla="*/ 545371 h 688125"/>
                <a:gd name="csX5" fmla="*/ 2048 w 540688"/>
                <a:gd name="csY5" fmla="*/ 543400 h 688125"/>
                <a:gd name="csX6" fmla="*/ 1780 w 540688"/>
                <a:gd name="csY6" fmla="*/ 541339 h 688125"/>
                <a:gd name="csX7" fmla="*/ 1510 w 540688"/>
                <a:gd name="csY7" fmla="*/ 538740 h 688125"/>
                <a:gd name="csX8" fmla="*/ 23465 w 540688"/>
                <a:gd name="csY8" fmla="*/ 429494 h 688125"/>
                <a:gd name="csX9" fmla="*/ 225981 w 540688"/>
                <a:gd name="csY9" fmla="*/ 84548 h 688125"/>
                <a:gd name="csX10" fmla="*/ 312006 w 540688"/>
                <a:gd name="csY10" fmla="*/ 11597 h 688125"/>
                <a:gd name="csX11" fmla="*/ 313887 w 540688"/>
                <a:gd name="csY11" fmla="*/ 10881 h 688125"/>
                <a:gd name="csX12" fmla="*/ 316307 w 540688"/>
                <a:gd name="csY12" fmla="*/ 9984 h 688125"/>
                <a:gd name="csX13" fmla="*/ 318368 w 540688"/>
                <a:gd name="csY13" fmla="*/ 9356 h 688125"/>
                <a:gd name="csX14" fmla="*/ 320698 w 540688"/>
                <a:gd name="csY14" fmla="*/ 8641 h 688125"/>
                <a:gd name="csX15" fmla="*/ 461294 w 540688"/>
                <a:gd name="csY15" fmla="*/ 23427 h 688125"/>
                <a:gd name="csX16" fmla="*/ 540688 w 540688"/>
                <a:gd name="csY16" fmla="*/ 130076 h 688125"/>
                <a:gd name="csX17" fmla="*/ 426705 w 540688"/>
                <a:gd name="csY17" fmla="*/ 132227 h 688125"/>
                <a:gd name="csX18" fmla="*/ 407529 w 540688"/>
                <a:gd name="csY18" fmla="*/ 114839 h 688125"/>
                <a:gd name="csX19" fmla="*/ 379213 w 540688"/>
                <a:gd name="csY19" fmla="*/ 106146 h 688125"/>
                <a:gd name="csX20" fmla="*/ 369983 w 540688"/>
                <a:gd name="csY20" fmla="*/ 105877 h 688125"/>
                <a:gd name="csX21" fmla="*/ 363889 w 540688"/>
                <a:gd name="csY21" fmla="*/ 106774 h 688125"/>
                <a:gd name="csX22" fmla="*/ 362545 w 540688"/>
                <a:gd name="csY22" fmla="*/ 107043 h 688125"/>
                <a:gd name="csX23" fmla="*/ 317472 w 540688"/>
                <a:gd name="csY23" fmla="*/ 138230 h 688125"/>
                <a:gd name="csX24" fmla="*/ 114956 w 540688"/>
                <a:gd name="csY24" fmla="*/ 483176 h 688125"/>
                <a:gd name="csX25" fmla="*/ 108414 w 540688"/>
                <a:gd name="csY25" fmla="*/ 534079 h 688125"/>
                <a:gd name="csX26" fmla="*/ 110475 w 540688"/>
                <a:gd name="csY26" fmla="*/ 539906 h 688125"/>
                <a:gd name="csX27" fmla="*/ 110834 w 540688"/>
                <a:gd name="csY27" fmla="*/ 540711 h 688125"/>
                <a:gd name="csX28" fmla="*/ 114328 w 540688"/>
                <a:gd name="csY28" fmla="*/ 548150 h 688125"/>
                <a:gd name="csX29" fmla="*/ 138433 w 540688"/>
                <a:gd name="csY29" fmla="*/ 573244 h 688125"/>
                <a:gd name="csX30" fmla="*/ 167467 w 540688"/>
                <a:gd name="csY30" fmla="*/ 581937 h 688125"/>
                <a:gd name="csX31" fmla="*/ 218006 w 540688"/>
                <a:gd name="csY31" fmla="*/ 681682 h 688125"/>
                <a:gd name="csX32" fmla="*/ 377241 w 540688"/>
                <a:gd name="csY32" fmla="*/ 296498 h 688125"/>
                <a:gd name="csX33" fmla="*/ 283689 w 540688"/>
                <a:gd name="csY33" fmla="*/ 455842 h 688125"/>
                <a:gd name="csX34" fmla="*/ 353495 w 540688"/>
                <a:gd name="csY34" fmla="*/ 546358 h 688125"/>
                <a:gd name="csX35" fmla="*/ 490327 w 540688"/>
                <a:gd name="csY35" fmla="*/ 313347 h 688125"/>
                <a:gd name="csX36" fmla="*/ 377331 w 540688"/>
                <a:gd name="csY36" fmla="*/ 296498 h 6881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540688" h="688125">
                  <a:moveTo>
                    <a:pt x="218006" y="681682"/>
                  </a:moveTo>
                  <a:cubicBezTo>
                    <a:pt x="173022" y="694320"/>
                    <a:pt x="124902" y="688224"/>
                    <a:pt x="84758" y="664656"/>
                  </a:cubicBezTo>
                  <a:cubicBezTo>
                    <a:pt x="42014" y="639562"/>
                    <a:pt x="12174" y="596903"/>
                    <a:pt x="3034" y="547791"/>
                  </a:cubicBezTo>
                  <a:lnTo>
                    <a:pt x="3034" y="547791"/>
                  </a:lnTo>
                  <a:cubicBezTo>
                    <a:pt x="2855" y="546984"/>
                    <a:pt x="2675" y="546179"/>
                    <a:pt x="2496" y="545371"/>
                  </a:cubicBezTo>
                  <a:cubicBezTo>
                    <a:pt x="2317" y="544744"/>
                    <a:pt x="2227" y="544028"/>
                    <a:pt x="2048" y="543400"/>
                  </a:cubicBezTo>
                  <a:cubicBezTo>
                    <a:pt x="1958" y="542682"/>
                    <a:pt x="1869" y="542057"/>
                    <a:pt x="1780" y="541339"/>
                  </a:cubicBezTo>
                  <a:cubicBezTo>
                    <a:pt x="1780" y="540442"/>
                    <a:pt x="1600" y="539637"/>
                    <a:pt x="1510" y="538740"/>
                  </a:cubicBezTo>
                  <a:cubicBezTo>
                    <a:pt x="-3508" y="500382"/>
                    <a:pt x="4020" y="462563"/>
                    <a:pt x="23465" y="429494"/>
                  </a:cubicBezTo>
                  <a:lnTo>
                    <a:pt x="225981" y="84548"/>
                  </a:lnTo>
                  <a:cubicBezTo>
                    <a:pt x="245695" y="51031"/>
                    <a:pt x="275445" y="25758"/>
                    <a:pt x="312006" y="11597"/>
                  </a:cubicBezTo>
                  <a:lnTo>
                    <a:pt x="313887" y="10881"/>
                  </a:lnTo>
                  <a:cubicBezTo>
                    <a:pt x="314694" y="10523"/>
                    <a:pt x="315501" y="10254"/>
                    <a:pt x="316307" y="9984"/>
                  </a:cubicBezTo>
                  <a:cubicBezTo>
                    <a:pt x="317024" y="9715"/>
                    <a:pt x="317651" y="9536"/>
                    <a:pt x="318368" y="9356"/>
                  </a:cubicBezTo>
                  <a:cubicBezTo>
                    <a:pt x="319174" y="9090"/>
                    <a:pt x="319892" y="8910"/>
                    <a:pt x="320698" y="8641"/>
                  </a:cubicBezTo>
                  <a:cubicBezTo>
                    <a:pt x="367742" y="-6773"/>
                    <a:pt x="418999" y="-1397"/>
                    <a:pt x="461294" y="23427"/>
                  </a:cubicBezTo>
                  <a:cubicBezTo>
                    <a:pt x="500991" y="46729"/>
                    <a:pt x="529576" y="85266"/>
                    <a:pt x="540688" y="130076"/>
                  </a:cubicBezTo>
                  <a:cubicBezTo>
                    <a:pt x="504396" y="145490"/>
                    <a:pt x="463534" y="146295"/>
                    <a:pt x="426705" y="132227"/>
                  </a:cubicBezTo>
                  <a:cubicBezTo>
                    <a:pt x="421418" y="125057"/>
                    <a:pt x="414967" y="119230"/>
                    <a:pt x="407529" y="114839"/>
                  </a:cubicBezTo>
                  <a:cubicBezTo>
                    <a:pt x="399106" y="109911"/>
                    <a:pt x="389517" y="106953"/>
                    <a:pt x="379213" y="106146"/>
                  </a:cubicBezTo>
                  <a:cubicBezTo>
                    <a:pt x="376255" y="105967"/>
                    <a:pt x="373209" y="105697"/>
                    <a:pt x="369983" y="105877"/>
                  </a:cubicBezTo>
                  <a:cubicBezTo>
                    <a:pt x="367742" y="106056"/>
                    <a:pt x="365682" y="106415"/>
                    <a:pt x="363889" y="106774"/>
                  </a:cubicBezTo>
                  <a:lnTo>
                    <a:pt x="362545" y="107043"/>
                  </a:lnTo>
                  <a:cubicBezTo>
                    <a:pt x="343459" y="110537"/>
                    <a:pt x="327060" y="121829"/>
                    <a:pt x="317472" y="138230"/>
                  </a:cubicBezTo>
                  <a:lnTo>
                    <a:pt x="114956" y="483176"/>
                  </a:lnTo>
                  <a:cubicBezTo>
                    <a:pt x="105905" y="498590"/>
                    <a:pt x="103575" y="516694"/>
                    <a:pt x="108414" y="534079"/>
                  </a:cubicBezTo>
                  <a:cubicBezTo>
                    <a:pt x="109041" y="536320"/>
                    <a:pt x="109848" y="538201"/>
                    <a:pt x="110475" y="539906"/>
                  </a:cubicBezTo>
                  <a:lnTo>
                    <a:pt x="110834" y="540711"/>
                  </a:lnTo>
                  <a:cubicBezTo>
                    <a:pt x="111909" y="543310"/>
                    <a:pt x="112984" y="545730"/>
                    <a:pt x="114328" y="548150"/>
                  </a:cubicBezTo>
                  <a:cubicBezTo>
                    <a:pt x="120153" y="558725"/>
                    <a:pt x="128487" y="567418"/>
                    <a:pt x="138433" y="573244"/>
                  </a:cubicBezTo>
                  <a:cubicBezTo>
                    <a:pt x="147125" y="578351"/>
                    <a:pt x="157072" y="581309"/>
                    <a:pt x="167467" y="581937"/>
                  </a:cubicBezTo>
                  <a:cubicBezTo>
                    <a:pt x="196320" y="607477"/>
                    <a:pt x="214332" y="643238"/>
                    <a:pt x="218006" y="681682"/>
                  </a:cubicBezTo>
                  <a:close/>
                  <a:moveTo>
                    <a:pt x="377241" y="296498"/>
                  </a:moveTo>
                  <a:lnTo>
                    <a:pt x="283689" y="455842"/>
                  </a:lnTo>
                  <a:cubicBezTo>
                    <a:pt x="312364" y="481743"/>
                    <a:pt x="335752" y="512123"/>
                    <a:pt x="353495" y="546358"/>
                  </a:cubicBezTo>
                  <a:lnTo>
                    <a:pt x="490327" y="313347"/>
                  </a:lnTo>
                  <a:cubicBezTo>
                    <a:pt x="451796" y="314601"/>
                    <a:pt x="413891" y="308956"/>
                    <a:pt x="377331" y="2964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orme libre 10">
              <a:extLst>
                <a:ext uri="{FF2B5EF4-FFF2-40B4-BE49-F238E27FC236}">
                  <a16:creationId xmlns:a16="http://schemas.microsoft.com/office/drawing/2014/main" id="{89FCBE26-64AE-41B5-A2AC-2F8DBE367E2A}"/>
                </a:ext>
              </a:extLst>
            </p:cNvPr>
            <p:cNvSpPr/>
            <p:nvPr/>
          </p:nvSpPr>
          <p:spPr>
            <a:xfrm>
              <a:off x="6154235" y="3510676"/>
              <a:ext cx="752485" cy="827754"/>
            </a:xfrm>
            <a:custGeom>
              <a:avLst/>
              <a:gdLst>
                <a:gd name="csX0" fmla="*/ 242854 w 693976"/>
                <a:gd name="csY0" fmla="*/ 188380 h 763392"/>
                <a:gd name="csX1" fmla="*/ 131470 w 693976"/>
                <a:gd name="csY1" fmla="*/ 378104 h 763392"/>
                <a:gd name="csX2" fmla="*/ 197422 w 693976"/>
                <a:gd name="csY2" fmla="*/ 631818 h 763392"/>
                <a:gd name="csX3" fmla="*/ 451105 w 693976"/>
                <a:gd name="csY3" fmla="*/ 565857 h 763392"/>
                <a:gd name="csX4" fmla="*/ 562489 w 693976"/>
                <a:gd name="csY4" fmla="*/ 376133 h 763392"/>
                <a:gd name="csX5" fmla="*/ 587759 w 693976"/>
                <a:gd name="csY5" fmla="*/ 283109 h 763392"/>
                <a:gd name="csX6" fmla="*/ 587759 w 693976"/>
                <a:gd name="csY6" fmla="*/ 277821 h 763392"/>
                <a:gd name="csX7" fmla="*/ 587759 w 693976"/>
                <a:gd name="csY7" fmla="*/ 276118 h 763392"/>
                <a:gd name="csX8" fmla="*/ 587759 w 693976"/>
                <a:gd name="csY8" fmla="*/ 272532 h 763392"/>
                <a:gd name="csX9" fmla="*/ 528975 w 693976"/>
                <a:gd name="csY9" fmla="*/ 146619 h 763392"/>
                <a:gd name="csX10" fmla="*/ 524226 w 693976"/>
                <a:gd name="csY10" fmla="*/ 142404 h 763392"/>
                <a:gd name="csX11" fmla="*/ 520373 w 693976"/>
                <a:gd name="csY11" fmla="*/ 139269 h 763392"/>
                <a:gd name="csX12" fmla="*/ 519119 w 693976"/>
                <a:gd name="csY12" fmla="*/ 138193 h 763392"/>
                <a:gd name="csX13" fmla="*/ 496627 w 693976"/>
                <a:gd name="csY13" fmla="*/ 122420 h 763392"/>
                <a:gd name="csX14" fmla="*/ 476643 w 693976"/>
                <a:gd name="csY14" fmla="*/ 112473 h 763392"/>
                <a:gd name="csX15" fmla="*/ 479601 w 693976"/>
                <a:gd name="csY15" fmla="*/ 86036 h 763392"/>
                <a:gd name="csX16" fmla="*/ 520642 w 693976"/>
                <a:gd name="csY16" fmla="*/ 16222 h 763392"/>
                <a:gd name="csX17" fmla="*/ 550213 w 693976"/>
                <a:gd name="csY17" fmla="*/ 31098 h 763392"/>
                <a:gd name="csX18" fmla="*/ 585519 w 693976"/>
                <a:gd name="csY18" fmla="*/ 56012 h 763392"/>
                <a:gd name="csX19" fmla="*/ 586415 w 693976"/>
                <a:gd name="csY19" fmla="*/ 56730 h 763392"/>
                <a:gd name="csX20" fmla="*/ 589014 w 693976"/>
                <a:gd name="csY20" fmla="*/ 58881 h 763392"/>
                <a:gd name="csX21" fmla="*/ 589014 w 693976"/>
                <a:gd name="csY21" fmla="*/ 58881 h 763392"/>
                <a:gd name="csX22" fmla="*/ 590806 w 693976"/>
                <a:gd name="csY22" fmla="*/ 60314 h 763392"/>
                <a:gd name="csX23" fmla="*/ 592508 w 693976"/>
                <a:gd name="csY23" fmla="*/ 61657 h 763392"/>
                <a:gd name="csX24" fmla="*/ 671902 w 693976"/>
                <a:gd name="csY24" fmla="*/ 172249 h 763392"/>
                <a:gd name="csX25" fmla="*/ 672977 w 693976"/>
                <a:gd name="csY25" fmla="*/ 174758 h 763392"/>
                <a:gd name="csX26" fmla="*/ 674052 w 693976"/>
                <a:gd name="csY26" fmla="*/ 177357 h 763392"/>
                <a:gd name="csX27" fmla="*/ 675307 w 693976"/>
                <a:gd name="csY27" fmla="*/ 180313 h 763392"/>
                <a:gd name="csX28" fmla="*/ 676203 w 693976"/>
                <a:gd name="csY28" fmla="*/ 182554 h 763392"/>
                <a:gd name="csX29" fmla="*/ 653890 w 693976"/>
                <a:gd name="csY29" fmla="*/ 429905 h 763392"/>
                <a:gd name="csX30" fmla="*/ 542506 w 693976"/>
                <a:gd name="csY30" fmla="*/ 619629 h 763392"/>
                <a:gd name="csX31" fmla="*/ 143746 w 693976"/>
                <a:gd name="csY31" fmla="*/ 723319 h 763392"/>
                <a:gd name="csX32" fmla="*/ 40069 w 693976"/>
                <a:gd name="csY32" fmla="*/ 324512 h 763392"/>
                <a:gd name="csX33" fmla="*/ 151453 w 693976"/>
                <a:gd name="csY33" fmla="*/ 134788 h 763392"/>
                <a:gd name="csX34" fmla="*/ 331119 w 693976"/>
                <a:gd name="csY34" fmla="*/ 0 h 763392"/>
                <a:gd name="csX35" fmla="*/ 304773 w 693976"/>
                <a:gd name="csY35" fmla="*/ 125109 h 763392"/>
                <a:gd name="csX36" fmla="*/ 242764 w 693976"/>
                <a:gd name="csY36" fmla="*/ 188470 h 7633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693976" h="763392">
                  <a:moveTo>
                    <a:pt x="242854" y="188380"/>
                  </a:moveTo>
                  <a:lnTo>
                    <a:pt x="131470" y="378104"/>
                  </a:lnTo>
                  <a:cubicBezTo>
                    <a:pt x="79765" y="466201"/>
                    <a:pt x="109336" y="580017"/>
                    <a:pt x="197422" y="631818"/>
                  </a:cubicBezTo>
                  <a:cubicBezTo>
                    <a:pt x="285508" y="683528"/>
                    <a:pt x="399311" y="653954"/>
                    <a:pt x="451105" y="565857"/>
                  </a:cubicBezTo>
                  <a:lnTo>
                    <a:pt x="562489" y="376133"/>
                  </a:lnTo>
                  <a:cubicBezTo>
                    <a:pt x="578977" y="348083"/>
                    <a:pt x="587669" y="315909"/>
                    <a:pt x="587759" y="283109"/>
                  </a:cubicBezTo>
                  <a:cubicBezTo>
                    <a:pt x="587759" y="281315"/>
                    <a:pt x="587759" y="279523"/>
                    <a:pt x="587759" y="277821"/>
                  </a:cubicBezTo>
                  <a:cubicBezTo>
                    <a:pt x="587759" y="277193"/>
                    <a:pt x="587759" y="276654"/>
                    <a:pt x="587759" y="276118"/>
                  </a:cubicBezTo>
                  <a:cubicBezTo>
                    <a:pt x="587759" y="274952"/>
                    <a:pt x="587759" y="273698"/>
                    <a:pt x="587759" y="272532"/>
                  </a:cubicBezTo>
                  <a:cubicBezTo>
                    <a:pt x="585160" y="224139"/>
                    <a:pt x="564281" y="179508"/>
                    <a:pt x="528975" y="146619"/>
                  </a:cubicBezTo>
                  <a:cubicBezTo>
                    <a:pt x="527452" y="145183"/>
                    <a:pt x="525839" y="143750"/>
                    <a:pt x="524226" y="142404"/>
                  </a:cubicBezTo>
                  <a:cubicBezTo>
                    <a:pt x="522972" y="141330"/>
                    <a:pt x="521717" y="140343"/>
                    <a:pt x="520373" y="139269"/>
                  </a:cubicBezTo>
                  <a:lnTo>
                    <a:pt x="519119" y="138193"/>
                  </a:lnTo>
                  <a:cubicBezTo>
                    <a:pt x="511054" y="131651"/>
                    <a:pt x="503885" y="126721"/>
                    <a:pt x="496627" y="122420"/>
                  </a:cubicBezTo>
                  <a:cubicBezTo>
                    <a:pt x="490622" y="118925"/>
                    <a:pt x="484171" y="115698"/>
                    <a:pt x="476643" y="112473"/>
                  </a:cubicBezTo>
                  <a:cubicBezTo>
                    <a:pt x="473955" y="103601"/>
                    <a:pt x="474941" y="94011"/>
                    <a:pt x="479601" y="86036"/>
                  </a:cubicBezTo>
                  <a:lnTo>
                    <a:pt x="520642" y="16222"/>
                  </a:lnTo>
                  <a:cubicBezTo>
                    <a:pt x="531753" y="21061"/>
                    <a:pt x="541341" y="25809"/>
                    <a:pt x="550213" y="31098"/>
                  </a:cubicBezTo>
                  <a:cubicBezTo>
                    <a:pt x="561503" y="37729"/>
                    <a:pt x="572794" y="45617"/>
                    <a:pt x="585519" y="56012"/>
                  </a:cubicBezTo>
                  <a:lnTo>
                    <a:pt x="586415" y="56730"/>
                  </a:lnTo>
                  <a:cubicBezTo>
                    <a:pt x="587311" y="57445"/>
                    <a:pt x="588117" y="58163"/>
                    <a:pt x="589014" y="58881"/>
                  </a:cubicBezTo>
                  <a:lnTo>
                    <a:pt x="589014" y="58881"/>
                  </a:lnTo>
                  <a:cubicBezTo>
                    <a:pt x="589641" y="59417"/>
                    <a:pt x="590178" y="59865"/>
                    <a:pt x="590806" y="60314"/>
                  </a:cubicBezTo>
                  <a:cubicBezTo>
                    <a:pt x="591343" y="60762"/>
                    <a:pt x="591970" y="61211"/>
                    <a:pt x="592508" y="61657"/>
                  </a:cubicBezTo>
                  <a:cubicBezTo>
                    <a:pt x="627097" y="91411"/>
                    <a:pt x="654518" y="129679"/>
                    <a:pt x="671902" y="172249"/>
                  </a:cubicBezTo>
                  <a:cubicBezTo>
                    <a:pt x="672260" y="173056"/>
                    <a:pt x="672618" y="173951"/>
                    <a:pt x="672977" y="174758"/>
                  </a:cubicBezTo>
                  <a:cubicBezTo>
                    <a:pt x="673335" y="175655"/>
                    <a:pt x="673694" y="176460"/>
                    <a:pt x="674052" y="177357"/>
                  </a:cubicBezTo>
                  <a:cubicBezTo>
                    <a:pt x="674411" y="178342"/>
                    <a:pt x="674859" y="179329"/>
                    <a:pt x="675307" y="180313"/>
                  </a:cubicBezTo>
                  <a:cubicBezTo>
                    <a:pt x="675665" y="181031"/>
                    <a:pt x="675934" y="181749"/>
                    <a:pt x="676203" y="182554"/>
                  </a:cubicBezTo>
                  <a:cubicBezTo>
                    <a:pt x="706133" y="264647"/>
                    <a:pt x="697978" y="354805"/>
                    <a:pt x="653890" y="429905"/>
                  </a:cubicBezTo>
                  <a:lnTo>
                    <a:pt x="542506" y="619629"/>
                  </a:lnTo>
                  <a:cubicBezTo>
                    <a:pt x="461141" y="758182"/>
                    <a:pt x="282282" y="804694"/>
                    <a:pt x="143746" y="723319"/>
                  </a:cubicBezTo>
                  <a:cubicBezTo>
                    <a:pt x="5211" y="641944"/>
                    <a:pt x="-41296" y="463063"/>
                    <a:pt x="40069" y="324512"/>
                  </a:cubicBezTo>
                  <a:lnTo>
                    <a:pt x="151453" y="134788"/>
                  </a:lnTo>
                  <a:cubicBezTo>
                    <a:pt x="191149" y="67215"/>
                    <a:pt x="255668" y="19088"/>
                    <a:pt x="331119" y="0"/>
                  </a:cubicBezTo>
                  <a:cubicBezTo>
                    <a:pt x="309254" y="37640"/>
                    <a:pt x="300024" y="81732"/>
                    <a:pt x="304773" y="125109"/>
                  </a:cubicBezTo>
                  <a:cubicBezTo>
                    <a:pt x="279235" y="140971"/>
                    <a:pt x="257908" y="162748"/>
                    <a:pt x="242764" y="188470"/>
                  </a:cubicBez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orme libre 11">
              <a:extLst>
                <a:ext uri="{FF2B5EF4-FFF2-40B4-BE49-F238E27FC236}">
                  <a16:creationId xmlns:a16="http://schemas.microsoft.com/office/drawing/2014/main" id="{2B2E7971-6029-4033-91A2-8E2B674538DA}"/>
                </a:ext>
              </a:extLst>
            </p:cNvPr>
            <p:cNvSpPr/>
            <p:nvPr/>
          </p:nvSpPr>
          <p:spPr>
            <a:xfrm>
              <a:off x="6724613" y="2529286"/>
              <a:ext cx="752442" cy="836975"/>
            </a:xfrm>
            <a:custGeom>
              <a:avLst/>
              <a:gdLst>
                <a:gd name="csX0" fmla="*/ 157434 w 693936"/>
                <a:gd name="csY0" fmla="*/ 643841 h 771896"/>
                <a:gd name="csX1" fmla="*/ 179030 w 693936"/>
                <a:gd name="csY1" fmla="*/ 628335 h 771896"/>
                <a:gd name="csX2" fmla="*/ 197399 w 693936"/>
                <a:gd name="csY2" fmla="*/ 640883 h 771896"/>
                <a:gd name="csX3" fmla="*/ 222132 w 693936"/>
                <a:gd name="csY3" fmla="*/ 652803 h 771896"/>
                <a:gd name="csX4" fmla="*/ 223655 w 693936"/>
                <a:gd name="csY4" fmla="*/ 653429 h 771896"/>
                <a:gd name="csX5" fmla="*/ 228315 w 693936"/>
                <a:gd name="csY5" fmla="*/ 655221 h 771896"/>
                <a:gd name="csX6" fmla="*/ 234318 w 693936"/>
                <a:gd name="csY6" fmla="*/ 657284 h 771896"/>
                <a:gd name="csX7" fmla="*/ 372854 w 693936"/>
                <a:gd name="csY7" fmla="*/ 647335 h 771896"/>
                <a:gd name="csX8" fmla="*/ 375990 w 693936"/>
                <a:gd name="csY8" fmla="*/ 645633 h 771896"/>
                <a:gd name="csX9" fmla="*/ 377513 w 693936"/>
                <a:gd name="csY9" fmla="*/ 644826 h 771896"/>
                <a:gd name="csX10" fmla="*/ 382173 w 693936"/>
                <a:gd name="csY10" fmla="*/ 642316 h 771896"/>
                <a:gd name="csX11" fmla="*/ 451083 w 693936"/>
                <a:gd name="csY11" fmla="*/ 574922 h 771896"/>
                <a:gd name="csX12" fmla="*/ 562466 w 693936"/>
                <a:gd name="csY12" fmla="*/ 385198 h 771896"/>
                <a:gd name="csX13" fmla="*/ 496514 w 693936"/>
                <a:gd name="csY13" fmla="*/ 131485 h 771896"/>
                <a:gd name="csX14" fmla="*/ 242831 w 693936"/>
                <a:gd name="csY14" fmla="*/ 197446 h 771896"/>
                <a:gd name="csX15" fmla="*/ 131447 w 693936"/>
                <a:gd name="csY15" fmla="*/ 387170 h 771896"/>
                <a:gd name="csX16" fmla="*/ 106356 w 693936"/>
                <a:gd name="csY16" fmla="*/ 472129 h 771896"/>
                <a:gd name="csX17" fmla="*/ 9937 w 693936"/>
                <a:gd name="csY17" fmla="*/ 556103 h 771896"/>
                <a:gd name="csX18" fmla="*/ 40046 w 693936"/>
                <a:gd name="csY18" fmla="*/ 333488 h 771896"/>
                <a:gd name="csX19" fmla="*/ 151430 w 693936"/>
                <a:gd name="csY19" fmla="*/ 143764 h 771896"/>
                <a:gd name="csX20" fmla="*/ 550190 w 693936"/>
                <a:gd name="csY20" fmla="*/ 40073 h 771896"/>
                <a:gd name="csX21" fmla="*/ 653868 w 693936"/>
                <a:gd name="csY21" fmla="*/ 438880 h 771896"/>
                <a:gd name="csX22" fmla="*/ 542484 w 693936"/>
                <a:gd name="csY22" fmla="*/ 628604 h 771896"/>
                <a:gd name="csX23" fmla="*/ 337369 w 693936"/>
                <a:gd name="csY23" fmla="*/ 768591 h 771896"/>
                <a:gd name="csX24" fmla="*/ 334949 w 693936"/>
                <a:gd name="csY24" fmla="*/ 768860 h 771896"/>
                <a:gd name="csX25" fmla="*/ 331813 w 693936"/>
                <a:gd name="csY25" fmla="*/ 769219 h 771896"/>
                <a:gd name="csX26" fmla="*/ 329035 w 693936"/>
                <a:gd name="csY26" fmla="*/ 769486 h 771896"/>
                <a:gd name="csX27" fmla="*/ 326347 w 693936"/>
                <a:gd name="csY27" fmla="*/ 769755 h 771896"/>
                <a:gd name="csX28" fmla="*/ 191127 w 693936"/>
                <a:gd name="csY28" fmla="*/ 754251 h 771896"/>
                <a:gd name="csX29" fmla="*/ 189066 w 693936"/>
                <a:gd name="csY29" fmla="*/ 753446 h 771896"/>
                <a:gd name="csX30" fmla="*/ 186915 w 693936"/>
                <a:gd name="csY30" fmla="*/ 752549 h 771896"/>
                <a:gd name="csX31" fmla="*/ 183779 w 693936"/>
                <a:gd name="csY31" fmla="*/ 751295 h 771896"/>
                <a:gd name="csX32" fmla="*/ 182703 w 693936"/>
                <a:gd name="csY32" fmla="*/ 750846 h 771896"/>
                <a:gd name="csX33" fmla="*/ 143724 w 693936"/>
                <a:gd name="csY33" fmla="*/ 732115 h 771896"/>
                <a:gd name="csX34" fmla="*/ 116303 w 693936"/>
                <a:gd name="csY34" fmla="*/ 713474 h 771896"/>
                <a:gd name="csX35" fmla="*/ 157344 w 693936"/>
                <a:gd name="csY35" fmla="*/ 643662 h 7718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93936" h="771896">
                  <a:moveTo>
                    <a:pt x="157434" y="643841"/>
                  </a:moveTo>
                  <a:cubicBezTo>
                    <a:pt x="162094" y="635864"/>
                    <a:pt x="169979" y="630219"/>
                    <a:pt x="179030" y="628335"/>
                  </a:cubicBezTo>
                  <a:cubicBezTo>
                    <a:pt x="185481" y="633354"/>
                    <a:pt x="191395" y="637387"/>
                    <a:pt x="197399" y="640883"/>
                  </a:cubicBezTo>
                  <a:cubicBezTo>
                    <a:pt x="204658" y="645095"/>
                    <a:pt x="212454" y="648948"/>
                    <a:pt x="222132" y="652803"/>
                  </a:cubicBezTo>
                  <a:lnTo>
                    <a:pt x="223655" y="653429"/>
                  </a:lnTo>
                  <a:cubicBezTo>
                    <a:pt x="225178" y="654057"/>
                    <a:pt x="226701" y="654685"/>
                    <a:pt x="228315" y="655221"/>
                  </a:cubicBezTo>
                  <a:cubicBezTo>
                    <a:pt x="230286" y="655939"/>
                    <a:pt x="232258" y="656656"/>
                    <a:pt x="234318" y="657284"/>
                  </a:cubicBezTo>
                  <a:cubicBezTo>
                    <a:pt x="280198" y="672160"/>
                    <a:pt x="329393" y="668576"/>
                    <a:pt x="372854" y="647335"/>
                  </a:cubicBezTo>
                  <a:cubicBezTo>
                    <a:pt x="373929" y="646797"/>
                    <a:pt x="375005" y="646259"/>
                    <a:pt x="375990" y="645633"/>
                  </a:cubicBezTo>
                  <a:cubicBezTo>
                    <a:pt x="376528" y="645364"/>
                    <a:pt x="376976" y="645095"/>
                    <a:pt x="377513" y="644826"/>
                  </a:cubicBezTo>
                  <a:cubicBezTo>
                    <a:pt x="379126" y="644019"/>
                    <a:pt x="380650" y="643213"/>
                    <a:pt x="382173" y="642316"/>
                  </a:cubicBezTo>
                  <a:cubicBezTo>
                    <a:pt x="410758" y="626274"/>
                    <a:pt x="434594" y="602885"/>
                    <a:pt x="451083" y="574922"/>
                  </a:cubicBezTo>
                  <a:lnTo>
                    <a:pt x="562466" y="385198"/>
                  </a:lnTo>
                  <a:cubicBezTo>
                    <a:pt x="614171" y="297102"/>
                    <a:pt x="584600" y="183285"/>
                    <a:pt x="496514" y="131485"/>
                  </a:cubicBezTo>
                  <a:cubicBezTo>
                    <a:pt x="408429" y="79774"/>
                    <a:pt x="294625" y="109349"/>
                    <a:pt x="242831" y="197446"/>
                  </a:cubicBezTo>
                  <a:lnTo>
                    <a:pt x="131447" y="387170"/>
                  </a:lnTo>
                  <a:cubicBezTo>
                    <a:pt x="116303" y="412892"/>
                    <a:pt x="107701" y="442108"/>
                    <a:pt x="106356" y="472129"/>
                  </a:cubicBezTo>
                  <a:cubicBezTo>
                    <a:pt x="66212" y="489068"/>
                    <a:pt x="32160" y="518641"/>
                    <a:pt x="9937" y="556103"/>
                  </a:cubicBezTo>
                  <a:cubicBezTo>
                    <a:pt x="-10135" y="480911"/>
                    <a:pt x="349" y="401061"/>
                    <a:pt x="40046" y="333488"/>
                  </a:cubicBezTo>
                  <a:lnTo>
                    <a:pt x="151430" y="143764"/>
                  </a:lnTo>
                  <a:cubicBezTo>
                    <a:pt x="232795" y="5212"/>
                    <a:pt x="411654" y="-41302"/>
                    <a:pt x="550190" y="40073"/>
                  </a:cubicBezTo>
                  <a:cubicBezTo>
                    <a:pt x="688725" y="121449"/>
                    <a:pt x="735232" y="300329"/>
                    <a:pt x="653868" y="438880"/>
                  </a:cubicBezTo>
                  <a:lnTo>
                    <a:pt x="542484" y="628604"/>
                  </a:lnTo>
                  <a:cubicBezTo>
                    <a:pt x="498396" y="703707"/>
                    <a:pt x="423662" y="754700"/>
                    <a:pt x="337369" y="768591"/>
                  </a:cubicBezTo>
                  <a:cubicBezTo>
                    <a:pt x="336562" y="768681"/>
                    <a:pt x="335756" y="768770"/>
                    <a:pt x="334949" y="768860"/>
                  </a:cubicBezTo>
                  <a:cubicBezTo>
                    <a:pt x="333874" y="768950"/>
                    <a:pt x="332799" y="769040"/>
                    <a:pt x="331813" y="769219"/>
                  </a:cubicBezTo>
                  <a:cubicBezTo>
                    <a:pt x="330917" y="769309"/>
                    <a:pt x="329931" y="769398"/>
                    <a:pt x="329035" y="769486"/>
                  </a:cubicBezTo>
                  <a:cubicBezTo>
                    <a:pt x="328139" y="769576"/>
                    <a:pt x="327243" y="769665"/>
                    <a:pt x="326347" y="769755"/>
                  </a:cubicBezTo>
                  <a:cubicBezTo>
                    <a:pt x="280646" y="775312"/>
                    <a:pt x="233870" y="770024"/>
                    <a:pt x="191127" y="754251"/>
                  </a:cubicBezTo>
                  <a:cubicBezTo>
                    <a:pt x="190410" y="753982"/>
                    <a:pt x="189782" y="753715"/>
                    <a:pt x="189066" y="753446"/>
                  </a:cubicBezTo>
                  <a:cubicBezTo>
                    <a:pt x="188349" y="753177"/>
                    <a:pt x="187632" y="752818"/>
                    <a:pt x="186915" y="752549"/>
                  </a:cubicBezTo>
                  <a:cubicBezTo>
                    <a:pt x="185840" y="752190"/>
                    <a:pt x="184854" y="751741"/>
                    <a:pt x="183779" y="751295"/>
                  </a:cubicBezTo>
                  <a:lnTo>
                    <a:pt x="182703" y="750846"/>
                  </a:lnTo>
                  <a:cubicBezTo>
                    <a:pt x="167470" y="744753"/>
                    <a:pt x="155104" y="738747"/>
                    <a:pt x="143724" y="732115"/>
                  </a:cubicBezTo>
                  <a:cubicBezTo>
                    <a:pt x="134763" y="726917"/>
                    <a:pt x="125981" y="720823"/>
                    <a:pt x="116303" y="713474"/>
                  </a:cubicBezTo>
                  <a:lnTo>
                    <a:pt x="157344" y="643662"/>
                  </a:lnTo>
                  <a:close/>
                </a:path>
              </a:pathLst>
            </a:custGeom>
            <a:solidFill>
              <a:srgbClr val="BD9950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Ellipse 12">
              <a:extLst>
                <a:ext uri="{FF2B5EF4-FFF2-40B4-BE49-F238E27FC236}">
                  <a16:creationId xmlns:a16="http://schemas.microsoft.com/office/drawing/2014/main" id="{4A9614CC-6654-4676-B4E6-7803C2A13E11}"/>
                </a:ext>
              </a:extLst>
            </p:cNvPr>
            <p:cNvSpPr/>
            <p:nvPr/>
          </p:nvSpPr>
          <p:spPr>
            <a:xfrm>
              <a:off x="5115178" y="3712606"/>
              <a:ext cx="1961546" cy="19617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Ellipse 13">
              <a:extLst>
                <a:ext uri="{FF2B5EF4-FFF2-40B4-BE49-F238E27FC236}">
                  <a16:creationId xmlns:a16="http://schemas.microsoft.com/office/drawing/2014/main" id="{61E47EA8-26CE-4C47-AC8A-6DC1D16A91F5}"/>
                </a:ext>
              </a:extLst>
            </p:cNvPr>
            <p:cNvSpPr/>
            <p:nvPr/>
          </p:nvSpPr>
          <p:spPr>
            <a:xfrm>
              <a:off x="3655290" y="1183616"/>
              <a:ext cx="1961546" cy="19617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Ellipse 14">
              <a:extLst>
                <a:ext uri="{FF2B5EF4-FFF2-40B4-BE49-F238E27FC236}">
                  <a16:creationId xmlns:a16="http://schemas.microsoft.com/office/drawing/2014/main" id="{1F6E289D-733B-4EEB-A11C-B537BE9F4C76}"/>
                </a:ext>
              </a:extLst>
            </p:cNvPr>
            <p:cNvSpPr/>
            <p:nvPr/>
          </p:nvSpPr>
          <p:spPr>
            <a:xfrm>
              <a:off x="6575164" y="1183616"/>
              <a:ext cx="1961546" cy="19617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Ellipse 13">
              <a:extLst>
                <a:ext uri="{FF2B5EF4-FFF2-40B4-BE49-F238E27FC236}">
                  <a16:creationId xmlns:a16="http://schemas.microsoft.com/office/drawing/2014/main" id="{D38EDF0E-C402-42CC-814D-90C8DDFC1C52}"/>
                </a:ext>
              </a:extLst>
            </p:cNvPr>
            <p:cNvSpPr/>
            <p:nvPr/>
          </p:nvSpPr>
          <p:spPr>
            <a:xfrm>
              <a:off x="3838750" y="1367097"/>
              <a:ext cx="1594627" cy="159481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Ellipse 13">
              <a:extLst>
                <a:ext uri="{FF2B5EF4-FFF2-40B4-BE49-F238E27FC236}">
                  <a16:creationId xmlns:a16="http://schemas.microsoft.com/office/drawing/2014/main" id="{2556731C-1BAE-4D23-8EDA-C62FDA3D61B9}"/>
                </a:ext>
              </a:extLst>
            </p:cNvPr>
            <p:cNvSpPr/>
            <p:nvPr/>
          </p:nvSpPr>
          <p:spPr>
            <a:xfrm>
              <a:off x="6758624" y="1367097"/>
              <a:ext cx="1594627" cy="159481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Ellipse 13">
              <a:extLst>
                <a:ext uri="{FF2B5EF4-FFF2-40B4-BE49-F238E27FC236}">
                  <a16:creationId xmlns:a16="http://schemas.microsoft.com/office/drawing/2014/main" id="{264B1BD7-25A3-4221-B8E6-1690C94ED515}"/>
                </a:ext>
              </a:extLst>
            </p:cNvPr>
            <p:cNvSpPr/>
            <p:nvPr/>
          </p:nvSpPr>
          <p:spPr>
            <a:xfrm>
              <a:off x="5298638" y="3896087"/>
              <a:ext cx="1594627" cy="159481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DEED636-9AC5-4E2E-8EA3-C72B29CE164F}"/>
              </a:ext>
            </a:extLst>
          </p:cNvPr>
          <p:cNvGrpSpPr/>
          <p:nvPr/>
        </p:nvGrpSpPr>
        <p:grpSpPr>
          <a:xfrm>
            <a:off x="1907638" y="4048417"/>
            <a:ext cx="2555501" cy="1197820"/>
            <a:chOff x="332936" y="4652338"/>
            <a:chExt cx="2926080" cy="11978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F515788-F2A4-4F48-9FA4-3DCD2E2E4666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A195C"/>
                  </a:solidFill>
                </a:rPr>
                <a:t>Data/Reporting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1D6CADD-D249-43BF-87D6-93546625B336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Unable to extract error free reporting for WSP/ATR</a:t>
              </a:r>
            </a:p>
            <a:p>
              <a:pPr algn="r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histotic view attended course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660E13-65DF-4E0E-BB6C-9B19BF4B71DC}"/>
              </a:ext>
            </a:extLst>
          </p:cNvPr>
          <p:cNvGrpSpPr/>
          <p:nvPr/>
        </p:nvGrpSpPr>
        <p:grpSpPr>
          <a:xfrm>
            <a:off x="9006611" y="1519379"/>
            <a:ext cx="2555501" cy="1413263"/>
            <a:chOff x="8921977" y="1242150"/>
            <a:chExt cx="2926080" cy="141326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873FB1C-3A00-4CB2-860E-3FE854591480}"/>
                </a:ext>
              </a:extLst>
            </p:cNvPr>
            <p:cNvSpPr txBox="1"/>
            <p:nvPr/>
          </p:nvSpPr>
          <p:spPr>
            <a:xfrm>
              <a:off x="8921977" y="1242150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rgbClr val="0A195C"/>
                  </a:solidFill>
                </a:rPr>
                <a:t>Intergration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FD2BCF0-55F0-4C79-995A-C22F7FF01643}"/>
                </a:ext>
              </a:extLst>
            </p:cNvPr>
            <p:cNvSpPr txBox="1"/>
            <p:nvPr/>
          </p:nvSpPr>
          <p:spPr>
            <a:xfrm>
              <a:off x="8921977" y="1701306"/>
              <a:ext cx="2926080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integration with HR System system to link updates on ManageRs for Approvals and Updated staff records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0271A99-20B7-4D3B-920A-3788AA63CF56}"/>
              </a:ext>
            </a:extLst>
          </p:cNvPr>
          <p:cNvGrpSpPr/>
          <p:nvPr/>
        </p:nvGrpSpPr>
        <p:grpSpPr>
          <a:xfrm>
            <a:off x="629888" y="1519379"/>
            <a:ext cx="2555501" cy="982376"/>
            <a:chOff x="332936" y="2627766"/>
            <a:chExt cx="2926080" cy="98237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AD750E-3B91-4CC8-AD82-0526B866A7E9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rgbClr val="0A195C"/>
                  </a:solidFill>
                </a:rPr>
                <a:t>System Access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52A5A03-1B52-487B-9A3F-986490E5692E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Manual Input of new staff and update of Email Address</a:t>
              </a:r>
            </a:p>
          </p:txBody>
        </p:sp>
      </p:grp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45181145-0BA1-40C3-8AAD-D8CF15118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8863" y="1592796"/>
            <a:ext cx="914400" cy="914400"/>
          </a:xfrm>
          <a:prstGeom prst="rect">
            <a:avLst/>
          </a:prstGeom>
        </p:spPr>
      </p:pic>
      <p:pic>
        <p:nvPicPr>
          <p:cNvPr id="17" name="Graphic 16" descr="Gears with solid fill">
            <a:extLst>
              <a:ext uri="{FF2B5EF4-FFF2-40B4-BE49-F238E27FC236}">
                <a16:creationId xmlns:a16="http://schemas.microsoft.com/office/drawing/2014/main" id="{31F40375-415F-4B93-9D24-1B0ABF489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3866" y="1690065"/>
            <a:ext cx="914400" cy="914400"/>
          </a:xfrm>
          <a:prstGeom prst="rect">
            <a:avLst/>
          </a:prstGeom>
        </p:spPr>
      </p:pic>
      <p:pic>
        <p:nvPicPr>
          <p:cNvPr id="20" name="Graphic 19" descr="Document with solid fill">
            <a:extLst>
              <a:ext uri="{FF2B5EF4-FFF2-40B4-BE49-F238E27FC236}">
                <a16:creationId xmlns:a16="http://schemas.microsoft.com/office/drawing/2014/main" id="{B3BE52E0-08D4-427B-B4E2-FEC239E0F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7648" y="4116393"/>
            <a:ext cx="914400" cy="914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593367C-8EDD-4166-A64B-5DF65EA2C9FF}"/>
              </a:ext>
            </a:extLst>
          </p:cNvPr>
          <p:cNvSpPr txBox="1"/>
          <p:nvPr/>
        </p:nvSpPr>
        <p:spPr>
          <a:xfrm>
            <a:off x="3794079" y="5950058"/>
            <a:ext cx="51101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Overall Poor </a:t>
            </a:r>
            <a:r>
              <a:rPr lang="en-US" sz="2000" b="1" dirty="0">
                <a:solidFill>
                  <a:srgbClr val="0A195C"/>
                </a:solidFill>
                <a:latin typeface="Verdana" panose="020B0604030504040204" pitchFamily="34" charset="0"/>
              </a:rPr>
              <a:t>User Experience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Impact of These Challenges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Project Objective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The New Course Booking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97D64A4A-BBCB-430B-B1FC-159AB484E42A}"/>
              </a:ext>
            </a:extLst>
          </p:cNvPr>
          <p:cNvSpPr/>
          <p:nvPr/>
        </p:nvSpPr>
        <p:spPr>
          <a:xfrm>
            <a:off x="1188323" y="3511098"/>
            <a:ext cx="2071289" cy="2071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156" extrusionOk="0">
                <a:moveTo>
                  <a:pt x="12194" y="666"/>
                </a:moveTo>
                <a:cubicBezTo>
                  <a:pt x="11306" y="-222"/>
                  <a:pt x="9850" y="-222"/>
                  <a:pt x="8962" y="666"/>
                </a:cubicBezTo>
                <a:lnTo>
                  <a:pt x="666" y="8962"/>
                </a:lnTo>
                <a:cubicBezTo>
                  <a:pt x="-222" y="9850"/>
                  <a:pt x="-222" y="11306"/>
                  <a:pt x="666" y="12194"/>
                </a:cubicBezTo>
                <a:lnTo>
                  <a:pt x="8962" y="20490"/>
                </a:lnTo>
                <a:cubicBezTo>
                  <a:pt x="9850" y="21378"/>
                  <a:pt x="11306" y="21378"/>
                  <a:pt x="12194" y="20490"/>
                </a:cubicBezTo>
                <a:lnTo>
                  <a:pt x="20490" y="12194"/>
                </a:lnTo>
                <a:cubicBezTo>
                  <a:pt x="21378" y="11306"/>
                  <a:pt x="21378" y="9850"/>
                  <a:pt x="20490" y="8962"/>
                </a:cubicBezTo>
                <a:lnTo>
                  <a:pt x="12194" y="666"/>
                </a:lnTo>
                <a:close/>
              </a:path>
            </a:pathLst>
          </a:custGeom>
          <a:solidFill>
            <a:srgbClr val="0A195C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05" name="Shape">
            <a:extLst>
              <a:ext uri="{FF2B5EF4-FFF2-40B4-BE49-F238E27FC236}">
                <a16:creationId xmlns:a16="http://schemas.microsoft.com/office/drawing/2014/main" id="{7661012A-8133-4159-8F8B-632CDA2140E1}"/>
              </a:ext>
            </a:extLst>
          </p:cNvPr>
          <p:cNvSpPr/>
          <p:nvPr/>
        </p:nvSpPr>
        <p:spPr>
          <a:xfrm>
            <a:off x="8931970" y="3511098"/>
            <a:ext cx="2072123" cy="2071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4" h="21156" extrusionOk="0">
                <a:moveTo>
                  <a:pt x="20479" y="8962"/>
                </a:moveTo>
                <a:lnTo>
                  <a:pt x="12187" y="666"/>
                </a:lnTo>
                <a:cubicBezTo>
                  <a:pt x="11300" y="-222"/>
                  <a:pt x="9844" y="-222"/>
                  <a:pt x="8957" y="666"/>
                </a:cubicBezTo>
                <a:lnTo>
                  <a:pt x="665" y="8962"/>
                </a:lnTo>
                <a:cubicBezTo>
                  <a:pt x="-222" y="9850"/>
                  <a:pt x="-222" y="11306"/>
                  <a:pt x="665" y="12194"/>
                </a:cubicBezTo>
                <a:lnTo>
                  <a:pt x="8957" y="20490"/>
                </a:lnTo>
                <a:cubicBezTo>
                  <a:pt x="9844" y="21378"/>
                  <a:pt x="11300" y="21378"/>
                  <a:pt x="12187" y="20490"/>
                </a:cubicBezTo>
                <a:lnTo>
                  <a:pt x="20479" y="12194"/>
                </a:lnTo>
                <a:cubicBezTo>
                  <a:pt x="21378" y="11306"/>
                  <a:pt x="21378" y="9861"/>
                  <a:pt x="20479" y="896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06" name="Shape">
            <a:extLst>
              <a:ext uri="{FF2B5EF4-FFF2-40B4-BE49-F238E27FC236}">
                <a16:creationId xmlns:a16="http://schemas.microsoft.com/office/drawing/2014/main" id="{E0501B9F-FD0F-4379-8B8D-8D0C34FEBA73}"/>
              </a:ext>
            </a:extLst>
          </p:cNvPr>
          <p:cNvSpPr/>
          <p:nvPr/>
        </p:nvSpPr>
        <p:spPr>
          <a:xfrm>
            <a:off x="5059728" y="3511098"/>
            <a:ext cx="2071289" cy="2071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156" extrusionOk="0">
                <a:moveTo>
                  <a:pt x="12194" y="666"/>
                </a:moveTo>
                <a:cubicBezTo>
                  <a:pt x="11306" y="-222"/>
                  <a:pt x="9850" y="-222"/>
                  <a:pt x="8962" y="666"/>
                </a:cubicBezTo>
                <a:lnTo>
                  <a:pt x="666" y="8962"/>
                </a:lnTo>
                <a:cubicBezTo>
                  <a:pt x="-222" y="9850"/>
                  <a:pt x="-222" y="11306"/>
                  <a:pt x="666" y="12194"/>
                </a:cubicBezTo>
                <a:lnTo>
                  <a:pt x="8962" y="20490"/>
                </a:lnTo>
                <a:cubicBezTo>
                  <a:pt x="9850" y="21378"/>
                  <a:pt x="11306" y="21378"/>
                  <a:pt x="12194" y="20490"/>
                </a:cubicBezTo>
                <a:lnTo>
                  <a:pt x="20490" y="12194"/>
                </a:lnTo>
                <a:cubicBezTo>
                  <a:pt x="21378" y="11306"/>
                  <a:pt x="21378" y="9850"/>
                  <a:pt x="20490" y="8962"/>
                </a:cubicBezTo>
                <a:lnTo>
                  <a:pt x="12194" y="666"/>
                </a:lnTo>
                <a:close/>
              </a:path>
            </a:pathLst>
          </a:custGeom>
          <a:solidFill>
            <a:srgbClr val="0A195C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BEB6F4B5-0419-46D8-B725-C7DF6E35961C}"/>
              </a:ext>
            </a:extLst>
          </p:cNvPr>
          <p:cNvSpPr/>
          <p:nvPr/>
        </p:nvSpPr>
        <p:spPr>
          <a:xfrm>
            <a:off x="6995432" y="2255402"/>
            <a:ext cx="2072123" cy="207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4" h="21156" extrusionOk="0">
                <a:moveTo>
                  <a:pt x="20479" y="8962"/>
                </a:moveTo>
                <a:lnTo>
                  <a:pt x="12187" y="666"/>
                </a:lnTo>
                <a:cubicBezTo>
                  <a:pt x="11300" y="-222"/>
                  <a:pt x="9844" y="-222"/>
                  <a:pt x="8957" y="666"/>
                </a:cubicBezTo>
                <a:lnTo>
                  <a:pt x="665" y="8962"/>
                </a:lnTo>
                <a:cubicBezTo>
                  <a:pt x="-222" y="9850"/>
                  <a:pt x="-222" y="11306"/>
                  <a:pt x="665" y="12194"/>
                </a:cubicBezTo>
                <a:lnTo>
                  <a:pt x="8957" y="20490"/>
                </a:lnTo>
                <a:cubicBezTo>
                  <a:pt x="9844" y="21378"/>
                  <a:pt x="11300" y="21378"/>
                  <a:pt x="12187" y="20490"/>
                </a:cubicBezTo>
                <a:lnTo>
                  <a:pt x="20479" y="12194"/>
                </a:lnTo>
                <a:cubicBezTo>
                  <a:pt x="21378" y="11306"/>
                  <a:pt x="21378" y="9850"/>
                  <a:pt x="20479" y="8962"/>
                </a:cubicBez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08" name="Shape">
            <a:extLst>
              <a:ext uri="{FF2B5EF4-FFF2-40B4-BE49-F238E27FC236}">
                <a16:creationId xmlns:a16="http://schemas.microsoft.com/office/drawing/2014/main" id="{D7DF9C5F-C95E-4AF0-9F8E-DF7877FB79D6}"/>
              </a:ext>
            </a:extLst>
          </p:cNvPr>
          <p:cNvSpPr/>
          <p:nvPr/>
        </p:nvSpPr>
        <p:spPr>
          <a:xfrm>
            <a:off x="3124026" y="2255402"/>
            <a:ext cx="2071288" cy="207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156" extrusionOk="0">
                <a:moveTo>
                  <a:pt x="20490" y="8962"/>
                </a:moveTo>
                <a:lnTo>
                  <a:pt x="12194" y="666"/>
                </a:lnTo>
                <a:cubicBezTo>
                  <a:pt x="11306" y="-222"/>
                  <a:pt x="9850" y="-222"/>
                  <a:pt x="8962" y="666"/>
                </a:cubicBezTo>
                <a:lnTo>
                  <a:pt x="666" y="8962"/>
                </a:lnTo>
                <a:cubicBezTo>
                  <a:pt x="-222" y="9850"/>
                  <a:pt x="-222" y="11306"/>
                  <a:pt x="666" y="12194"/>
                </a:cubicBezTo>
                <a:lnTo>
                  <a:pt x="8962" y="20490"/>
                </a:lnTo>
                <a:cubicBezTo>
                  <a:pt x="9850" y="21378"/>
                  <a:pt x="11306" y="21378"/>
                  <a:pt x="12194" y="20490"/>
                </a:cubicBezTo>
                <a:lnTo>
                  <a:pt x="20490" y="12194"/>
                </a:lnTo>
                <a:cubicBezTo>
                  <a:pt x="21378" y="11306"/>
                  <a:pt x="21378" y="9850"/>
                  <a:pt x="20490" y="896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09" name="Shape">
            <a:extLst>
              <a:ext uri="{FF2B5EF4-FFF2-40B4-BE49-F238E27FC236}">
                <a16:creationId xmlns:a16="http://schemas.microsoft.com/office/drawing/2014/main" id="{F5F304BC-5F86-4F9D-B88B-E7FFE3B3CA43}"/>
              </a:ext>
            </a:extLst>
          </p:cNvPr>
          <p:cNvSpPr/>
          <p:nvPr/>
        </p:nvSpPr>
        <p:spPr>
          <a:xfrm>
            <a:off x="998909" y="2976284"/>
            <a:ext cx="10194241" cy="1888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21570" y="13304"/>
                </a:moveTo>
                <a:lnTo>
                  <a:pt x="19850" y="4014"/>
                </a:lnTo>
                <a:cubicBezTo>
                  <a:pt x="19730" y="3364"/>
                  <a:pt x="19589" y="2880"/>
                  <a:pt x="19440" y="2561"/>
                </a:cubicBezTo>
                <a:cubicBezTo>
                  <a:pt x="19312" y="2281"/>
                  <a:pt x="19202" y="1810"/>
                  <a:pt x="19128" y="1172"/>
                </a:cubicBezTo>
                <a:lnTo>
                  <a:pt x="18992" y="13"/>
                </a:lnTo>
                <a:lnTo>
                  <a:pt x="18855" y="1172"/>
                </a:lnTo>
                <a:cubicBezTo>
                  <a:pt x="18782" y="1797"/>
                  <a:pt x="18671" y="2281"/>
                  <a:pt x="18543" y="2561"/>
                </a:cubicBezTo>
                <a:cubicBezTo>
                  <a:pt x="18395" y="2880"/>
                  <a:pt x="18253" y="3364"/>
                  <a:pt x="18133" y="4014"/>
                </a:cubicBezTo>
                <a:lnTo>
                  <a:pt x="15670" y="17114"/>
                </a:lnTo>
                <a:cubicBezTo>
                  <a:pt x="15462" y="18236"/>
                  <a:pt x="15186" y="18847"/>
                  <a:pt x="14893" y="18847"/>
                </a:cubicBezTo>
                <a:cubicBezTo>
                  <a:pt x="14598" y="18847"/>
                  <a:pt x="14322" y="18236"/>
                  <a:pt x="14115" y="17114"/>
                </a:cubicBezTo>
                <a:lnTo>
                  <a:pt x="11654" y="4014"/>
                </a:lnTo>
                <a:cubicBezTo>
                  <a:pt x="11534" y="3364"/>
                  <a:pt x="11394" y="2867"/>
                  <a:pt x="11241" y="2549"/>
                </a:cubicBezTo>
                <a:cubicBezTo>
                  <a:pt x="11114" y="2281"/>
                  <a:pt x="11005" y="1797"/>
                  <a:pt x="10932" y="1172"/>
                </a:cubicBezTo>
                <a:lnTo>
                  <a:pt x="10795" y="13"/>
                </a:lnTo>
                <a:lnTo>
                  <a:pt x="10658" y="1172"/>
                </a:lnTo>
                <a:cubicBezTo>
                  <a:pt x="10585" y="1797"/>
                  <a:pt x="10477" y="2281"/>
                  <a:pt x="10349" y="2549"/>
                </a:cubicBezTo>
                <a:cubicBezTo>
                  <a:pt x="10196" y="2880"/>
                  <a:pt x="10057" y="3364"/>
                  <a:pt x="9936" y="4014"/>
                </a:cubicBezTo>
                <a:lnTo>
                  <a:pt x="7471" y="17114"/>
                </a:lnTo>
                <a:cubicBezTo>
                  <a:pt x="7263" y="18236"/>
                  <a:pt x="6987" y="18847"/>
                  <a:pt x="6695" y="18847"/>
                </a:cubicBezTo>
                <a:cubicBezTo>
                  <a:pt x="6402" y="18847"/>
                  <a:pt x="6126" y="18236"/>
                  <a:pt x="5916" y="17102"/>
                </a:cubicBezTo>
                <a:lnTo>
                  <a:pt x="3455" y="4001"/>
                </a:lnTo>
                <a:cubicBezTo>
                  <a:pt x="3335" y="3352"/>
                  <a:pt x="3196" y="2855"/>
                  <a:pt x="3042" y="2536"/>
                </a:cubicBezTo>
                <a:cubicBezTo>
                  <a:pt x="2915" y="2268"/>
                  <a:pt x="2806" y="1784"/>
                  <a:pt x="2733" y="1160"/>
                </a:cubicBezTo>
                <a:lnTo>
                  <a:pt x="2596" y="0"/>
                </a:lnTo>
                <a:lnTo>
                  <a:pt x="2460" y="1160"/>
                </a:lnTo>
                <a:cubicBezTo>
                  <a:pt x="2386" y="1784"/>
                  <a:pt x="2278" y="2268"/>
                  <a:pt x="2150" y="2536"/>
                </a:cubicBezTo>
                <a:cubicBezTo>
                  <a:pt x="1997" y="2867"/>
                  <a:pt x="1858" y="3352"/>
                  <a:pt x="1738" y="4001"/>
                </a:cubicBezTo>
                <a:lnTo>
                  <a:pt x="18" y="13291"/>
                </a:lnTo>
                <a:cubicBezTo>
                  <a:pt x="-6" y="13419"/>
                  <a:pt x="-6" y="13648"/>
                  <a:pt x="22" y="13763"/>
                </a:cubicBezTo>
                <a:cubicBezTo>
                  <a:pt x="46" y="13865"/>
                  <a:pt x="81" y="13852"/>
                  <a:pt x="103" y="13725"/>
                </a:cubicBezTo>
                <a:lnTo>
                  <a:pt x="1806" y="4524"/>
                </a:lnTo>
                <a:cubicBezTo>
                  <a:pt x="2016" y="3390"/>
                  <a:pt x="2299" y="2714"/>
                  <a:pt x="2594" y="2714"/>
                </a:cubicBezTo>
                <a:cubicBezTo>
                  <a:pt x="2889" y="2714"/>
                  <a:pt x="3165" y="3326"/>
                  <a:pt x="3373" y="4460"/>
                </a:cubicBezTo>
                <a:lnTo>
                  <a:pt x="5833" y="17560"/>
                </a:lnTo>
                <a:cubicBezTo>
                  <a:pt x="5954" y="18210"/>
                  <a:pt x="6093" y="18695"/>
                  <a:pt x="6244" y="19026"/>
                </a:cubicBezTo>
                <a:cubicBezTo>
                  <a:pt x="6371" y="19293"/>
                  <a:pt x="6480" y="19778"/>
                  <a:pt x="6553" y="20402"/>
                </a:cubicBezTo>
                <a:lnTo>
                  <a:pt x="6692" y="21587"/>
                </a:lnTo>
                <a:lnTo>
                  <a:pt x="6831" y="20402"/>
                </a:lnTo>
                <a:cubicBezTo>
                  <a:pt x="6905" y="19778"/>
                  <a:pt x="7013" y="19293"/>
                  <a:pt x="7141" y="19026"/>
                </a:cubicBezTo>
                <a:cubicBezTo>
                  <a:pt x="7294" y="18695"/>
                  <a:pt x="7433" y="18210"/>
                  <a:pt x="7551" y="17560"/>
                </a:cubicBezTo>
                <a:lnTo>
                  <a:pt x="10012" y="4460"/>
                </a:lnTo>
                <a:cubicBezTo>
                  <a:pt x="10219" y="3339"/>
                  <a:pt x="10496" y="2727"/>
                  <a:pt x="10788" y="2727"/>
                </a:cubicBezTo>
                <a:cubicBezTo>
                  <a:pt x="11081" y="2727"/>
                  <a:pt x="11357" y="3339"/>
                  <a:pt x="11567" y="4473"/>
                </a:cubicBezTo>
                <a:lnTo>
                  <a:pt x="14028" y="17573"/>
                </a:lnTo>
                <a:cubicBezTo>
                  <a:pt x="14145" y="18210"/>
                  <a:pt x="14287" y="18707"/>
                  <a:pt x="14438" y="19039"/>
                </a:cubicBezTo>
                <a:cubicBezTo>
                  <a:pt x="14565" y="19306"/>
                  <a:pt x="14674" y="19790"/>
                  <a:pt x="14747" y="20415"/>
                </a:cubicBezTo>
                <a:lnTo>
                  <a:pt x="14889" y="21600"/>
                </a:lnTo>
                <a:lnTo>
                  <a:pt x="15030" y="20415"/>
                </a:lnTo>
                <a:cubicBezTo>
                  <a:pt x="15103" y="19790"/>
                  <a:pt x="15212" y="19306"/>
                  <a:pt x="15339" y="19039"/>
                </a:cubicBezTo>
                <a:cubicBezTo>
                  <a:pt x="15490" y="18707"/>
                  <a:pt x="15632" y="18223"/>
                  <a:pt x="15750" y="17586"/>
                </a:cubicBezTo>
                <a:lnTo>
                  <a:pt x="18211" y="4486"/>
                </a:lnTo>
                <a:cubicBezTo>
                  <a:pt x="18640" y="2166"/>
                  <a:pt x="19336" y="2166"/>
                  <a:pt x="19765" y="4486"/>
                </a:cubicBezTo>
                <a:lnTo>
                  <a:pt x="21483" y="13763"/>
                </a:lnTo>
                <a:cubicBezTo>
                  <a:pt x="21504" y="13878"/>
                  <a:pt x="21540" y="13903"/>
                  <a:pt x="21563" y="13801"/>
                </a:cubicBezTo>
                <a:cubicBezTo>
                  <a:pt x="21594" y="13648"/>
                  <a:pt x="21594" y="13432"/>
                  <a:pt x="21570" y="133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pic>
        <p:nvPicPr>
          <p:cNvPr id="112" name="Graphic 111" descr="Stopwatch 33%">
            <a:extLst>
              <a:ext uri="{FF2B5EF4-FFF2-40B4-BE49-F238E27FC236}">
                <a16:creationId xmlns:a16="http://schemas.microsoft.com/office/drawing/2014/main" id="{2E906634-5751-4C25-965C-D72AE5F3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9067" y="3934067"/>
            <a:ext cx="1028966" cy="102896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15" name="TextBox 20">
            <a:extLst>
              <a:ext uri="{FF2B5EF4-FFF2-40B4-BE49-F238E27FC236}">
                <a16:creationId xmlns:a16="http://schemas.microsoft.com/office/drawing/2014/main" id="{7301495B-A3AA-43AD-8391-ABB7173877ED}"/>
              </a:ext>
            </a:extLst>
          </p:cNvPr>
          <p:cNvSpPr txBox="1"/>
          <p:nvPr/>
        </p:nvSpPr>
        <p:spPr>
          <a:xfrm>
            <a:off x="1286252" y="2246511"/>
            <a:ext cx="1789435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>
                <a:solidFill>
                  <a:srgbClr val="0A195C"/>
                </a:solidFill>
              </a:rPr>
              <a:t>Delays in Booking</a:t>
            </a:r>
          </a:p>
        </p:txBody>
      </p:sp>
      <p:sp>
        <p:nvSpPr>
          <p:cNvPr id="118" name="TextBox 23">
            <a:extLst>
              <a:ext uri="{FF2B5EF4-FFF2-40B4-BE49-F238E27FC236}">
                <a16:creationId xmlns:a16="http://schemas.microsoft.com/office/drawing/2014/main" id="{55F8010D-69FE-4531-9261-ABABD10781DC}"/>
              </a:ext>
            </a:extLst>
          </p:cNvPr>
          <p:cNvSpPr txBox="1"/>
          <p:nvPr/>
        </p:nvSpPr>
        <p:spPr>
          <a:xfrm>
            <a:off x="5243653" y="2027961"/>
            <a:ext cx="1789435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>
                <a:solidFill>
                  <a:srgbClr val="0A195C"/>
                </a:solidFill>
              </a:rPr>
              <a:t>Increased Manual Administrative Workload</a:t>
            </a:r>
          </a:p>
        </p:txBody>
      </p:sp>
      <p:sp>
        <p:nvSpPr>
          <p:cNvPr id="121" name="TextBox 26">
            <a:extLst>
              <a:ext uri="{FF2B5EF4-FFF2-40B4-BE49-F238E27FC236}">
                <a16:creationId xmlns:a16="http://schemas.microsoft.com/office/drawing/2014/main" id="{AD06033A-CCD6-4922-AF88-CE5F6AE18664}"/>
              </a:ext>
            </a:extLst>
          </p:cNvPr>
          <p:cNvSpPr txBox="1"/>
          <p:nvPr/>
        </p:nvSpPr>
        <p:spPr>
          <a:xfrm>
            <a:off x="9063714" y="2139202"/>
            <a:ext cx="178943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>
                <a:solidFill>
                  <a:srgbClr val="FF0000"/>
                </a:solidFill>
              </a:rPr>
              <a:t>Reduction in new Bookings</a:t>
            </a:r>
          </a:p>
        </p:txBody>
      </p:sp>
      <p:sp>
        <p:nvSpPr>
          <p:cNvPr id="124" name="TextBox 29">
            <a:extLst>
              <a:ext uri="{FF2B5EF4-FFF2-40B4-BE49-F238E27FC236}">
                <a16:creationId xmlns:a16="http://schemas.microsoft.com/office/drawing/2014/main" id="{019CBFAC-5667-4BD4-9798-21B1B08888AA}"/>
              </a:ext>
            </a:extLst>
          </p:cNvPr>
          <p:cNvSpPr txBox="1"/>
          <p:nvPr/>
        </p:nvSpPr>
        <p:spPr>
          <a:xfrm>
            <a:off x="3369477" y="4861505"/>
            <a:ext cx="1789435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>
                <a:solidFill>
                  <a:srgbClr val="0A195C"/>
                </a:solidFill>
              </a:rPr>
              <a:t>Frustration among staff and administrators</a:t>
            </a:r>
          </a:p>
        </p:txBody>
      </p:sp>
      <p:sp>
        <p:nvSpPr>
          <p:cNvPr id="127" name="TextBox 32">
            <a:extLst>
              <a:ext uri="{FF2B5EF4-FFF2-40B4-BE49-F238E27FC236}">
                <a16:creationId xmlns:a16="http://schemas.microsoft.com/office/drawing/2014/main" id="{CD1F8190-A544-4DC3-8E37-363267BBA74B}"/>
              </a:ext>
            </a:extLst>
          </p:cNvPr>
          <p:cNvSpPr txBox="1"/>
          <p:nvPr/>
        </p:nvSpPr>
        <p:spPr>
          <a:xfrm>
            <a:off x="7122379" y="4879514"/>
            <a:ext cx="1893644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>
                <a:solidFill>
                  <a:srgbClr val="0A195C"/>
                </a:solidFill>
              </a:rPr>
              <a:t>Inaccurate/ Inconsistent Data/Reporting</a:t>
            </a:r>
          </a:p>
        </p:txBody>
      </p:sp>
      <p:pic>
        <p:nvPicPr>
          <p:cNvPr id="6" name="Graphic 5" descr="Group of women with solid fill">
            <a:extLst>
              <a:ext uri="{FF2B5EF4-FFF2-40B4-BE49-F238E27FC236}">
                <a16:creationId xmlns:a16="http://schemas.microsoft.com/office/drawing/2014/main" id="{2AEE46B3-A51A-4BFF-839F-A41147D1E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5144" y="2811902"/>
            <a:ext cx="914400" cy="914400"/>
          </a:xfrm>
          <a:prstGeom prst="rect">
            <a:avLst/>
          </a:prstGeom>
        </p:spPr>
      </p:pic>
      <p:pic>
        <p:nvPicPr>
          <p:cNvPr id="19" name="Graphic 18" descr="Briefcase with solid fill">
            <a:extLst>
              <a:ext uri="{FF2B5EF4-FFF2-40B4-BE49-F238E27FC236}">
                <a16:creationId xmlns:a16="http://schemas.microsoft.com/office/drawing/2014/main" id="{C2FA1E9D-63C2-480E-8C39-15A4B1412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7756" y="4017543"/>
            <a:ext cx="914400" cy="914400"/>
          </a:xfrm>
          <a:prstGeom prst="rect">
            <a:avLst/>
          </a:prstGeom>
        </p:spPr>
      </p:pic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2594113E-F00D-4F12-B1A0-65D349CA0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1201" y="2779904"/>
            <a:ext cx="914400" cy="914400"/>
          </a:xfrm>
          <a:prstGeom prst="rect">
            <a:avLst/>
          </a:prstGeom>
        </p:spPr>
      </p:pic>
      <p:pic>
        <p:nvPicPr>
          <p:cNvPr id="26" name="Graphic 25" descr="Downward trend graph with solid fill">
            <a:extLst>
              <a:ext uri="{FF2B5EF4-FFF2-40B4-BE49-F238E27FC236}">
                <a16:creationId xmlns:a16="http://schemas.microsoft.com/office/drawing/2014/main" id="{5244A517-AD50-4988-AA18-406A2DED69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1365" y="3965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Project Objective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The New Course Booking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8E47B-98C2-428B-9272-2EE2C13C5600}"/>
              </a:ext>
            </a:extLst>
          </p:cNvPr>
          <p:cNvSpPr txBox="1"/>
          <p:nvPr/>
        </p:nvSpPr>
        <p:spPr>
          <a:xfrm>
            <a:off x="-1" y="1013457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BD9950"/>
                </a:solidFill>
              </a:rPr>
              <a:t>With the implementation of the ITS, we had the </a:t>
            </a:r>
            <a:r>
              <a:rPr lang="en-US" b="1" dirty="0">
                <a:solidFill>
                  <a:srgbClr val="BD9950"/>
                </a:solidFill>
              </a:rPr>
              <a:t>opportunity</a:t>
            </a:r>
            <a:r>
              <a:rPr lang="en-US" dirty="0">
                <a:solidFill>
                  <a:srgbClr val="BD9950"/>
                </a:solidFill>
              </a:rPr>
              <a:t> to </a:t>
            </a:r>
            <a:r>
              <a:rPr lang="en-US" b="1" dirty="0">
                <a:solidFill>
                  <a:srgbClr val="BD9950"/>
                </a:solidFill>
              </a:rPr>
              <a:t>improve</a:t>
            </a:r>
            <a:r>
              <a:rPr lang="en-US" dirty="0">
                <a:solidFill>
                  <a:srgbClr val="BD9950"/>
                </a:solidFill>
              </a:rPr>
              <a:t> the Course Booking System with the  </a:t>
            </a:r>
            <a:r>
              <a:rPr lang="en-US" b="1" dirty="0">
                <a:solidFill>
                  <a:srgbClr val="BD9950"/>
                </a:solidFill>
              </a:rPr>
              <a:t>Staff Development and Training Module</a:t>
            </a:r>
            <a:endParaRPr lang="en-US" b="1" i="0" dirty="0">
              <a:solidFill>
                <a:srgbClr val="BD995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84067BE6-3144-44A7-A124-839B2BE49CDE}"/>
              </a:ext>
            </a:extLst>
          </p:cNvPr>
          <p:cNvSpPr/>
          <p:nvPr/>
        </p:nvSpPr>
        <p:spPr>
          <a:xfrm>
            <a:off x="7551216" y="3633055"/>
            <a:ext cx="2614767" cy="261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BD99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95EA2D60-AA80-4A3F-816E-97C9AA095F3B}"/>
              </a:ext>
            </a:extLst>
          </p:cNvPr>
          <p:cNvSpPr/>
          <p:nvPr/>
        </p:nvSpPr>
        <p:spPr>
          <a:xfrm>
            <a:off x="2241499" y="1846462"/>
            <a:ext cx="2682477" cy="2677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2741" y="19901"/>
                </a:moveTo>
                <a:cubicBezTo>
                  <a:pt x="12398" y="19901"/>
                  <a:pt x="12101" y="20108"/>
                  <a:pt x="11987" y="20406"/>
                </a:cubicBezTo>
                <a:lnTo>
                  <a:pt x="4270" y="20406"/>
                </a:lnTo>
                <a:cubicBezTo>
                  <a:pt x="2306" y="20406"/>
                  <a:pt x="708" y="18800"/>
                  <a:pt x="708" y="16826"/>
                </a:cubicBezTo>
                <a:lnTo>
                  <a:pt x="708" y="4270"/>
                </a:lnTo>
                <a:cubicBezTo>
                  <a:pt x="708" y="2295"/>
                  <a:pt x="2306" y="689"/>
                  <a:pt x="4270" y="689"/>
                </a:cubicBezTo>
                <a:lnTo>
                  <a:pt x="16759" y="689"/>
                </a:lnTo>
                <a:cubicBezTo>
                  <a:pt x="18723" y="689"/>
                  <a:pt x="20321" y="2295"/>
                  <a:pt x="20321" y="4270"/>
                </a:cubicBezTo>
                <a:lnTo>
                  <a:pt x="20321" y="11179"/>
                </a:lnTo>
                <a:lnTo>
                  <a:pt x="20070" y="11179"/>
                </a:lnTo>
                <a:cubicBezTo>
                  <a:pt x="19842" y="11179"/>
                  <a:pt x="19728" y="11408"/>
                  <a:pt x="19819" y="11615"/>
                </a:cubicBezTo>
                <a:lnTo>
                  <a:pt x="20413" y="12671"/>
                </a:lnTo>
                <a:cubicBezTo>
                  <a:pt x="20527" y="12854"/>
                  <a:pt x="20801" y="12854"/>
                  <a:pt x="20892" y="12671"/>
                </a:cubicBezTo>
                <a:lnTo>
                  <a:pt x="21486" y="11615"/>
                </a:lnTo>
                <a:cubicBezTo>
                  <a:pt x="21600" y="11431"/>
                  <a:pt x="21463" y="11179"/>
                  <a:pt x="21235" y="11179"/>
                </a:cubicBezTo>
                <a:lnTo>
                  <a:pt x="20984" y="11179"/>
                </a:lnTo>
                <a:lnTo>
                  <a:pt x="20984" y="4270"/>
                </a:lnTo>
                <a:cubicBezTo>
                  <a:pt x="20984" y="1905"/>
                  <a:pt x="19088" y="0"/>
                  <a:pt x="16737" y="0"/>
                </a:cubicBezTo>
                <a:lnTo>
                  <a:pt x="4247" y="0"/>
                </a:lnTo>
                <a:cubicBezTo>
                  <a:pt x="1895" y="0"/>
                  <a:pt x="0" y="1905"/>
                  <a:pt x="0" y="4270"/>
                </a:cubicBezTo>
                <a:lnTo>
                  <a:pt x="0" y="16826"/>
                </a:lnTo>
                <a:cubicBezTo>
                  <a:pt x="0" y="19190"/>
                  <a:pt x="1895" y="21095"/>
                  <a:pt x="4247" y="21095"/>
                </a:cubicBezTo>
                <a:lnTo>
                  <a:pt x="11964" y="21095"/>
                </a:lnTo>
                <a:cubicBezTo>
                  <a:pt x="12101" y="21393"/>
                  <a:pt x="12375" y="21600"/>
                  <a:pt x="12718" y="21600"/>
                </a:cubicBezTo>
                <a:cubicBezTo>
                  <a:pt x="13175" y="21600"/>
                  <a:pt x="13563" y="21233"/>
                  <a:pt x="13563" y="20751"/>
                </a:cubicBezTo>
                <a:cubicBezTo>
                  <a:pt x="13563" y="20269"/>
                  <a:pt x="13197" y="19901"/>
                  <a:pt x="12741" y="19901"/>
                </a:cubicBez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E3FC5F84-BEBF-474F-829F-1810BE158740}"/>
              </a:ext>
            </a:extLst>
          </p:cNvPr>
          <p:cNvSpPr/>
          <p:nvPr/>
        </p:nvSpPr>
        <p:spPr>
          <a:xfrm>
            <a:off x="5826493" y="1846462"/>
            <a:ext cx="2682477" cy="2677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2672" y="19901"/>
                </a:moveTo>
                <a:cubicBezTo>
                  <a:pt x="12330" y="19901"/>
                  <a:pt x="12033" y="20108"/>
                  <a:pt x="11919" y="20406"/>
                </a:cubicBezTo>
                <a:lnTo>
                  <a:pt x="4270" y="20406"/>
                </a:lnTo>
                <a:cubicBezTo>
                  <a:pt x="2306" y="20406"/>
                  <a:pt x="708" y="18800"/>
                  <a:pt x="708" y="16826"/>
                </a:cubicBezTo>
                <a:lnTo>
                  <a:pt x="708" y="4270"/>
                </a:lnTo>
                <a:cubicBezTo>
                  <a:pt x="708" y="2295"/>
                  <a:pt x="2306" y="689"/>
                  <a:pt x="4270" y="689"/>
                </a:cubicBezTo>
                <a:lnTo>
                  <a:pt x="16759" y="689"/>
                </a:lnTo>
                <a:cubicBezTo>
                  <a:pt x="18723" y="689"/>
                  <a:pt x="20321" y="2295"/>
                  <a:pt x="20321" y="4270"/>
                </a:cubicBezTo>
                <a:lnTo>
                  <a:pt x="20321" y="11179"/>
                </a:lnTo>
                <a:lnTo>
                  <a:pt x="20070" y="11179"/>
                </a:lnTo>
                <a:cubicBezTo>
                  <a:pt x="19842" y="11179"/>
                  <a:pt x="19728" y="11408"/>
                  <a:pt x="19819" y="11615"/>
                </a:cubicBezTo>
                <a:lnTo>
                  <a:pt x="20413" y="12671"/>
                </a:lnTo>
                <a:cubicBezTo>
                  <a:pt x="20527" y="12854"/>
                  <a:pt x="20801" y="12854"/>
                  <a:pt x="20892" y="12671"/>
                </a:cubicBezTo>
                <a:lnTo>
                  <a:pt x="21486" y="11615"/>
                </a:lnTo>
                <a:cubicBezTo>
                  <a:pt x="21600" y="11431"/>
                  <a:pt x="21463" y="11179"/>
                  <a:pt x="21235" y="11179"/>
                </a:cubicBezTo>
                <a:lnTo>
                  <a:pt x="20984" y="11179"/>
                </a:lnTo>
                <a:lnTo>
                  <a:pt x="20984" y="4270"/>
                </a:lnTo>
                <a:cubicBezTo>
                  <a:pt x="20984" y="1905"/>
                  <a:pt x="19088" y="0"/>
                  <a:pt x="16737" y="0"/>
                </a:cubicBezTo>
                <a:lnTo>
                  <a:pt x="4247" y="0"/>
                </a:lnTo>
                <a:cubicBezTo>
                  <a:pt x="1895" y="0"/>
                  <a:pt x="0" y="1905"/>
                  <a:pt x="0" y="4270"/>
                </a:cubicBezTo>
                <a:lnTo>
                  <a:pt x="0" y="16826"/>
                </a:lnTo>
                <a:cubicBezTo>
                  <a:pt x="0" y="19190"/>
                  <a:pt x="1895" y="21095"/>
                  <a:pt x="4247" y="21095"/>
                </a:cubicBezTo>
                <a:lnTo>
                  <a:pt x="11896" y="21095"/>
                </a:lnTo>
                <a:cubicBezTo>
                  <a:pt x="12033" y="21393"/>
                  <a:pt x="12307" y="21600"/>
                  <a:pt x="12650" y="21600"/>
                </a:cubicBezTo>
                <a:cubicBezTo>
                  <a:pt x="13106" y="21600"/>
                  <a:pt x="13494" y="21233"/>
                  <a:pt x="13494" y="20751"/>
                </a:cubicBezTo>
                <a:cubicBezTo>
                  <a:pt x="13494" y="20269"/>
                  <a:pt x="13152" y="19901"/>
                  <a:pt x="12672" y="19901"/>
                </a:cubicBez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8AE550D2-BA9C-4A00-9F75-DD08CD53DC47}"/>
              </a:ext>
            </a:extLst>
          </p:cNvPr>
          <p:cNvSpPr/>
          <p:nvPr/>
        </p:nvSpPr>
        <p:spPr>
          <a:xfrm>
            <a:off x="4033993" y="3525150"/>
            <a:ext cx="2681294" cy="2677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2069" y="1194"/>
                </a:lnTo>
                <a:cubicBezTo>
                  <a:pt x="12206" y="1492"/>
                  <a:pt x="12480" y="1699"/>
                  <a:pt x="12823" y="1699"/>
                </a:cubicBezTo>
                <a:cubicBezTo>
                  <a:pt x="13280" y="1699"/>
                  <a:pt x="13669" y="1331"/>
                  <a:pt x="13669" y="849"/>
                </a:cubicBezTo>
                <a:cubicBezTo>
                  <a:pt x="13669" y="367"/>
                  <a:pt x="13303" y="0"/>
                  <a:pt x="12823" y="0"/>
                </a:cubicBezTo>
                <a:cubicBezTo>
                  <a:pt x="12480" y="0"/>
                  <a:pt x="12183" y="207"/>
                  <a:pt x="12069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B96871-4365-4B7C-AFA5-626939EAF0C0}"/>
              </a:ext>
            </a:extLst>
          </p:cNvPr>
          <p:cNvSpPr txBox="1"/>
          <p:nvPr/>
        </p:nvSpPr>
        <p:spPr>
          <a:xfrm>
            <a:off x="7813084" y="4253859"/>
            <a:ext cx="2091030" cy="132344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noProof="1">
                <a:solidFill>
                  <a:srgbClr val="0A195C"/>
                </a:solidFill>
              </a:rPr>
              <a:t>Overall, must provide a better </a:t>
            </a:r>
            <a:r>
              <a:rPr lang="en-US" sz="1600" b="1" noProof="1">
                <a:solidFill>
                  <a:srgbClr val="0A195C"/>
                </a:solidFill>
              </a:rPr>
              <a:t>User Experience </a:t>
            </a:r>
            <a:r>
              <a:rPr lang="en-US" sz="1600" noProof="1">
                <a:solidFill>
                  <a:srgbClr val="0A195C"/>
                </a:solidFill>
              </a:rPr>
              <a:t>for both Employee and Training providers(Departments)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2365F4-FB65-49E2-9D6D-7BDBCEF5E594}"/>
              </a:ext>
            </a:extLst>
          </p:cNvPr>
          <p:cNvSpPr txBox="1"/>
          <p:nvPr/>
        </p:nvSpPr>
        <p:spPr>
          <a:xfrm>
            <a:off x="6105985" y="2617392"/>
            <a:ext cx="2091030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noProof="1">
                <a:solidFill>
                  <a:srgbClr val="0A195C"/>
                </a:solidFill>
              </a:rPr>
              <a:t>Must have </a:t>
            </a:r>
            <a:r>
              <a:rPr lang="en-US" sz="1600" b="1" noProof="1">
                <a:solidFill>
                  <a:srgbClr val="0A195C"/>
                </a:solidFill>
              </a:rPr>
              <a:t>improved</a:t>
            </a:r>
            <a:r>
              <a:rPr lang="en-US" sz="1600" noProof="1">
                <a:solidFill>
                  <a:srgbClr val="0A195C"/>
                </a:solidFill>
              </a:rPr>
              <a:t> </a:t>
            </a:r>
            <a:r>
              <a:rPr lang="en-US" sz="1600" b="1" noProof="1">
                <a:solidFill>
                  <a:srgbClr val="0A195C"/>
                </a:solidFill>
              </a:rPr>
              <a:t>Reports</a:t>
            </a:r>
            <a:r>
              <a:rPr lang="en-US" sz="1600" noProof="1">
                <a:solidFill>
                  <a:srgbClr val="0A195C"/>
                </a:solidFill>
              </a:rPr>
              <a:t> &amp; Oversight. UWC Receive </a:t>
            </a:r>
            <a:r>
              <a:rPr lang="en-US" sz="1600" b="1" noProof="1">
                <a:solidFill>
                  <a:srgbClr val="FF0000"/>
                </a:solidFill>
              </a:rPr>
              <a:t>grants </a:t>
            </a:r>
            <a:r>
              <a:rPr lang="en-US" sz="1600" noProof="1">
                <a:solidFill>
                  <a:srgbClr val="0A195C"/>
                </a:solidFill>
              </a:rPr>
              <a:t>for training its staff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200A-9609-438E-90B9-19488CC26C18}"/>
              </a:ext>
            </a:extLst>
          </p:cNvPr>
          <p:cNvSpPr txBox="1"/>
          <p:nvPr/>
        </p:nvSpPr>
        <p:spPr>
          <a:xfrm>
            <a:off x="2497846" y="2617392"/>
            <a:ext cx="2091030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ZA" sz="1600" dirty="0">
                <a:solidFill>
                  <a:srgbClr val="0A195C"/>
                </a:solidFill>
              </a:rPr>
              <a:t>Must have a </a:t>
            </a:r>
            <a:r>
              <a:rPr lang="en-ZA" sz="1600" b="1" dirty="0">
                <a:solidFill>
                  <a:srgbClr val="0A195C"/>
                </a:solidFill>
              </a:rPr>
              <a:t>Simple</a:t>
            </a:r>
            <a:r>
              <a:rPr lang="en-ZA" sz="1600" dirty="0">
                <a:solidFill>
                  <a:srgbClr val="0A195C"/>
                </a:solidFill>
              </a:rPr>
              <a:t> End to End booking process</a:t>
            </a:r>
            <a:endParaRPr lang="en-US" sz="1600" noProof="1">
              <a:solidFill>
                <a:srgbClr val="0A195C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184F2-1FA8-4FA5-832C-451CD30996B2}"/>
              </a:ext>
            </a:extLst>
          </p:cNvPr>
          <p:cNvSpPr txBox="1"/>
          <p:nvPr/>
        </p:nvSpPr>
        <p:spPr>
          <a:xfrm>
            <a:off x="4329125" y="4434049"/>
            <a:ext cx="2091030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noProof="1">
                <a:solidFill>
                  <a:srgbClr val="0A195C"/>
                </a:solidFill>
              </a:rPr>
              <a:t>Must be </a:t>
            </a:r>
            <a:r>
              <a:rPr lang="en-US" sz="1600" b="1" noProof="1">
                <a:solidFill>
                  <a:srgbClr val="0A195C"/>
                </a:solidFill>
              </a:rPr>
              <a:t>ingrated</a:t>
            </a:r>
            <a:r>
              <a:rPr lang="en-US" sz="1600" noProof="1">
                <a:solidFill>
                  <a:srgbClr val="0A195C"/>
                </a:solidFill>
              </a:rPr>
              <a:t>, to ensure reduced Manual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58264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5FF75-ABB9-4E28-AC0E-E69644E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9035"/>
            <a:ext cx="1966553" cy="1983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17A474-6082-4CCA-AC06-1F172E059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309" y="1384564"/>
            <a:ext cx="2337188" cy="3502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D46CF-765A-4626-8C06-B7EEE3357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" y="5803355"/>
            <a:ext cx="10364646" cy="933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0A2D6-6F75-47E4-B103-BD6A6F22D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240" y="1148383"/>
            <a:ext cx="4563860" cy="42870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2184210" y="1075902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-3827" y="3465887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Application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A7314-D043-4277-BE23-C52ED3EB834B}"/>
              </a:ext>
            </a:extLst>
          </p:cNvPr>
          <p:cNvSpPr txBox="1"/>
          <p:nvPr/>
        </p:nvSpPr>
        <p:spPr>
          <a:xfrm>
            <a:off x="2881666" y="1072508"/>
            <a:ext cx="5744892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A195C"/>
                </a:solidFill>
              </a:rPr>
              <a:t>iEnabler</a:t>
            </a:r>
            <a:endParaRPr lang="en-ZA" sz="3200" b="1" dirty="0">
              <a:solidFill>
                <a:srgbClr val="0A195C"/>
              </a:solidFill>
            </a:endParaRPr>
          </a:p>
          <a:p>
            <a:pPr algn="ctr"/>
            <a:r>
              <a:rPr lang="en-US" sz="3200" dirty="0">
                <a:solidFill>
                  <a:srgbClr val="0A195C"/>
                </a:solidFill>
              </a:rPr>
              <a:t>Staff</a:t>
            </a:r>
            <a:r>
              <a:rPr lang="en-US" sz="3200" b="1" dirty="0">
                <a:solidFill>
                  <a:srgbClr val="0A195C"/>
                </a:solidFill>
              </a:rPr>
              <a:t> One-Stop-Shop</a:t>
            </a:r>
            <a:r>
              <a:rPr lang="en-ZA" sz="3200" b="1" dirty="0">
                <a:solidFill>
                  <a:srgbClr val="0A195C"/>
                </a:solidFill>
              </a:rPr>
              <a:t> </a:t>
            </a:r>
            <a:r>
              <a:rPr lang="en-ZA" sz="3200" dirty="0">
                <a:solidFill>
                  <a:srgbClr val="0A195C"/>
                </a:solidFill>
              </a:rPr>
              <a:t>to:</a:t>
            </a:r>
          </a:p>
          <a:p>
            <a:pPr algn="ctr"/>
            <a:endParaRPr lang="en-ZA" dirty="0">
              <a:solidFill>
                <a:srgbClr val="0A195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Apply for Leave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View Payslips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View </a:t>
            </a:r>
            <a:r>
              <a:rPr lang="en-ZA" dirty="0" err="1">
                <a:solidFill>
                  <a:srgbClr val="0A195C"/>
                </a:solidFill>
              </a:rPr>
              <a:t>PreLim</a:t>
            </a:r>
            <a:r>
              <a:rPr lang="en-ZA" dirty="0">
                <a:solidFill>
                  <a:srgbClr val="0A195C"/>
                </a:solidFill>
              </a:rPr>
              <a:t> Payslips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View Personal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View Tax Certificates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Book training - Staff Development &amp;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dirty="0">
              <a:solidFill>
                <a:srgbClr val="0A195C"/>
              </a:solidFill>
            </a:endParaRPr>
          </a:p>
          <a:p>
            <a:pPr lvl="1" algn="ctr"/>
            <a:r>
              <a:rPr lang="en-ZA" sz="2000" b="1" dirty="0">
                <a:solidFill>
                  <a:srgbClr val="0A195C"/>
                </a:solidFill>
              </a:rPr>
              <a:t>Coming Soon</a:t>
            </a:r>
          </a:p>
          <a:p>
            <a:pPr lvl="1" algn="ctr"/>
            <a:endParaRPr lang="en-ZA" b="1" dirty="0">
              <a:solidFill>
                <a:srgbClr val="0A195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Submit Overtime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A195C"/>
                </a:solidFill>
              </a:rPr>
              <a:t>PDS – Performance Development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rgbClr val="0A1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5FF75-ABB9-4E28-AC0E-E69644E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9035"/>
            <a:ext cx="1966553" cy="1983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17A474-6082-4CCA-AC06-1F172E059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309" y="1384564"/>
            <a:ext cx="2337188" cy="3502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D46CF-765A-4626-8C06-B7EEE3357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" y="5803355"/>
            <a:ext cx="10364646" cy="933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0A2D6-6F75-47E4-B103-BD6A6F22D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240" y="1148383"/>
            <a:ext cx="4563860" cy="42870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4661497" y="987613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-118282" y="4992641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Application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2C1B-6E8C-47DD-A005-2FD19332BE8F}"/>
              </a:ext>
            </a:extLst>
          </p:cNvPr>
          <p:cNvSpPr/>
          <p:nvPr/>
        </p:nvSpPr>
        <p:spPr>
          <a:xfrm>
            <a:off x="5905500" y="1355989"/>
            <a:ext cx="419100" cy="13975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557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5FF75-ABB9-4E28-AC0E-E69644E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9035"/>
            <a:ext cx="1966553" cy="1983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17A474-6082-4CCA-AC06-1F172E059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309" y="1384564"/>
            <a:ext cx="2337188" cy="3502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D46CF-765A-4626-8C06-B7EEE3357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" y="5803355"/>
            <a:ext cx="10364646" cy="933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0A2D6-6F75-47E4-B103-BD6A6F22D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240" y="1148383"/>
            <a:ext cx="4563860" cy="42870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4803736" y="100046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Application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F27C36-66DA-47EF-8178-8A06E1B13487}"/>
              </a:ext>
            </a:extLst>
          </p:cNvPr>
          <p:cNvSpPr/>
          <p:nvPr/>
        </p:nvSpPr>
        <p:spPr>
          <a:xfrm>
            <a:off x="5905500" y="1355989"/>
            <a:ext cx="419100" cy="13975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388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1" y="0"/>
            <a:ext cx="1460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46" y="-3654184"/>
            <a:ext cx="1086002" cy="129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69" y="9437175"/>
            <a:ext cx="1060060" cy="106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5160388" y="8993875"/>
            <a:ext cx="13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A4D864E-2759-4A2F-A2E9-08EFE394422D}"/>
              </a:ext>
            </a:extLst>
          </p:cNvPr>
          <p:cNvGraphicFramePr>
            <a:graphicFrameLocks noGrp="1"/>
          </p:cNvGraphicFramePr>
          <p:nvPr/>
        </p:nvGraphicFramePr>
        <p:xfrm>
          <a:off x="3055999" y="9967205"/>
          <a:ext cx="50132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885">
                  <a:extLst>
                    <a:ext uri="{9D8B030D-6E8A-4147-A177-3AD203B41FA5}">
                      <a16:colId xmlns:a16="http://schemas.microsoft.com/office/drawing/2014/main" val="2493456024"/>
                    </a:ext>
                  </a:extLst>
                </a:gridCol>
                <a:gridCol w="2812317">
                  <a:extLst>
                    <a:ext uri="{9D8B030D-6E8A-4147-A177-3AD203B41FA5}">
                      <a16:colId xmlns:a16="http://schemas.microsoft.com/office/drawing/2014/main" val="3051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rgbClr val="0A195C"/>
                          </a:solidFill>
                          <a:effectLst/>
                        </a:rPr>
                        <a:t>Presenter:</a:t>
                      </a:r>
                      <a:endParaRPr lang="en-ZA" dirty="0">
                        <a:solidFill>
                          <a:srgbClr val="0A19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rgbClr val="0A195C"/>
                          </a:solidFill>
                        </a:rPr>
                        <a:t>Ganessen Saayman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640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6B1034-33BB-419B-A920-C1310ED11593}"/>
              </a:ext>
            </a:extLst>
          </p:cNvPr>
          <p:cNvSpPr/>
          <p:nvPr/>
        </p:nvSpPr>
        <p:spPr>
          <a:xfrm>
            <a:off x="-1" y="939357"/>
            <a:ext cx="12192000" cy="45719"/>
          </a:xfrm>
          <a:prstGeom prst="rect">
            <a:avLst/>
          </a:prstGeom>
          <a:solidFill>
            <a:srgbClr val="BD9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98EE-B812-4E5B-B14D-3524BD60F019}"/>
              </a:ext>
            </a:extLst>
          </p:cNvPr>
          <p:cNvSpPr txBox="1"/>
          <p:nvPr/>
        </p:nvSpPr>
        <p:spPr>
          <a:xfrm>
            <a:off x="1595688" y="0"/>
            <a:ext cx="40681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Challenges With the Legacy System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FA804-FB16-4D37-8C49-6A7709863959}"/>
              </a:ext>
            </a:extLst>
          </p:cNvPr>
          <p:cNvSpPr txBox="1"/>
          <p:nvPr/>
        </p:nvSpPr>
        <p:spPr>
          <a:xfrm>
            <a:off x="5562601" y="1824"/>
            <a:ext cx="3240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Impact of These Challenges</a:t>
            </a:r>
            <a:endParaRPr lang="en-US" sz="2000" b="1" i="0" dirty="0">
              <a:solidFill>
                <a:srgbClr val="F2F2F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7E9A1-A753-428B-9695-8925E73CB37D}"/>
              </a:ext>
            </a:extLst>
          </p:cNvPr>
          <p:cNvSpPr txBox="1"/>
          <p:nvPr/>
        </p:nvSpPr>
        <p:spPr>
          <a:xfrm>
            <a:off x="8802807" y="0"/>
            <a:ext cx="23747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4F4F4"/>
                </a:solidFill>
              </a:rPr>
              <a:t>Project Objective</a:t>
            </a:r>
            <a:endParaRPr lang="en-US" sz="2000" b="1" i="0" dirty="0">
              <a:solidFill>
                <a:srgbClr val="F4F4F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ED05-257B-4C80-9A3E-0924F480DBBC}"/>
              </a:ext>
            </a:extLst>
          </p:cNvPr>
          <p:cNvSpPr txBox="1"/>
          <p:nvPr/>
        </p:nvSpPr>
        <p:spPr>
          <a:xfrm>
            <a:off x="1" y="469678"/>
            <a:ext cx="37940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A195C"/>
                </a:solidFill>
              </a:rPr>
              <a:t>The New Course Booking System</a:t>
            </a:r>
            <a:endParaRPr lang="en-US" sz="2000" b="1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68C40-B47D-4C96-B9FE-1021D3455BA8}"/>
              </a:ext>
            </a:extLst>
          </p:cNvPr>
          <p:cNvSpPr txBox="1"/>
          <p:nvPr/>
        </p:nvSpPr>
        <p:spPr>
          <a:xfrm>
            <a:off x="3629754" y="468766"/>
            <a:ext cx="23479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Key Improvements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6AED7-5157-4FA8-9209-5E904140C094}"/>
              </a:ext>
            </a:extLst>
          </p:cNvPr>
          <p:cNvSpPr txBox="1"/>
          <p:nvPr/>
        </p:nvSpPr>
        <p:spPr>
          <a:xfrm>
            <a:off x="5826493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Benefits to Back Offers-HR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7C6AD-6A82-4A33-AA86-3AEE6239A344}"/>
              </a:ext>
            </a:extLst>
          </p:cNvPr>
          <p:cNvSpPr txBox="1"/>
          <p:nvPr/>
        </p:nvSpPr>
        <p:spPr>
          <a:xfrm>
            <a:off x="8626558" y="468766"/>
            <a:ext cx="29763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Future Enhancements</a:t>
            </a:r>
            <a:endParaRPr lang="en-US" sz="2000" b="1" i="0" dirty="0">
              <a:solidFill>
                <a:schemeClr val="bg1">
                  <a:lumMod val="9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5FF75-ABB9-4E28-AC0E-E69644E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" y="1409035"/>
            <a:ext cx="1966553" cy="1983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17A474-6082-4CCA-AC06-1F172E059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309" y="1384564"/>
            <a:ext cx="2337188" cy="3502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D46CF-765A-4626-8C06-B7EEE3357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" y="5803355"/>
            <a:ext cx="10364646" cy="933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0A2D6-6F75-47E4-B103-BD6A6F22D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240" y="1148383"/>
            <a:ext cx="4563860" cy="42870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645AC-60A1-48EC-B28B-69658352DFA2}"/>
              </a:ext>
            </a:extLst>
          </p:cNvPr>
          <p:cNvSpPr/>
          <p:nvPr/>
        </p:nvSpPr>
        <p:spPr>
          <a:xfrm>
            <a:off x="12235117" y="936944"/>
            <a:ext cx="10007790" cy="43975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BB3D-9925-43CC-8010-68AD00E2DAF3}"/>
              </a:ext>
            </a:extLst>
          </p:cNvPr>
          <p:cNvSpPr/>
          <p:nvPr/>
        </p:nvSpPr>
        <p:spPr>
          <a:xfrm>
            <a:off x="43116" y="7217968"/>
            <a:ext cx="12192001" cy="32968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955DB-A2E6-4516-BC91-4CFCDE406A77}"/>
              </a:ext>
            </a:extLst>
          </p:cNvPr>
          <p:cNvSpPr txBox="1"/>
          <p:nvPr/>
        </p:nvSpPr>
        <p:spPr>
          <a:xfrm>
            <a:off x="-1" y="963717"/>
            <a:ext cx="37940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A195C"/>
                </a:solidFill>
              </a:rPr>
              <a:t>Course Application</a:t>
            </a:r>
            <a:endParaRPr lang="en-US" i="0" dirty="0">
              <a:solidFill>
                <a:srgbClr val="0A195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BD8227-1BE4-4F5B-AE63-1D638E6553C7}"/>
              </a:ext>
            </a:extLst>
          </p:cNvPr>
          <p:cNvSpPr/>
          <p:nvPr/>
        </p:nvSpPr>
        <p:spPr>
          <a:xfrm>
            <a:off x="5905500" y="1384564"/>
            <a:ext cx="419100" cy="11118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041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D3DFB0-5781-4F99-AABF-A974667E136A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1DCA5A95B2545B6556D1CB5737BB1" ma:contentTypeVersion="6" ma:contentTypeDescription="Create a new document." ma:contentTypeScope="" ma:versionID="aede8e5c1685622936da3b572b3e0780">
  <xsd:schema xmlns:xsd="http://www.w3.org/2001/XMLSchema" xmlns:xs="http://www.w3.org/2001/XMLSchema" xmlns:p="http://schemas.microsoft.com/office/2006/metadata/properties" xmlns:ns2="c5d1c15d-ecf5-4cb3-ae4f-984f351ddc92" xmlns:ns3="d9a93ee2-3d70-4844-93b3-24f3dc068493" targetNamespace="http://schemas.microsoft.com/office/2006/metadata/properties" ma:root="true" ma:fieldsID="046240133b1f4bb8b6647ee466d2eed1" ns2:_="" ns3:_="">
    <xsd:import namespace="c5d1c15d-ecf5-4cb3-ae4f-984f351ddc92"/>
    <xsd:import namespace="d9a93ee2-3d70-4844-93b3-24f3dc068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1c15d-ecf5-4cb3-ae4f-984f351dd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93ee2-3d70-4844-93b3-24f3dc068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a93ee2-3d70-4844-93b3-24f3dc068493">
      <UserInfo>
        <DisplayName>Shameema Matthews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4959E-88CB-4F44-8864-6C7C1FA87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1c15d-ecf5-4cb3-ae4f-984f351ddc92"/>
    <ds:schemaRef ds:uri="d9a93ee2-3d70-4844-93b3-24f3dc068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AC6E6A-62C0-42FF-AA70-A544269DCA4A}">
  <ds:schemaRefs>
    <ds:schemaRef ds:uri="d9a93ee2-3d70-4844-93b3-24f3dc068493"/>
    <ds:schemaRef ds:uri="http://schemas.microsoft.com/office/infopath/2007/PartnerControls"/>
    <ds:schemaRef ds:uri="http://schemas.microsoft.com/office/2006/documentManagement/types"/>
    <ds:schemaRef ds:uri="c5d1c15d-ecf5-4cb3-ae4f-984f351ddc92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7A35E7-2C7F-4A14-9051-B50AF5258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875</Words>
  <Application>Microsoft Office PowerPoint</Application>
  <PresentationFormat>Widescreen</PresentationFormat>
  <Paragraphs>292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Ganessen Saayman</dc:creator>
  <cp:lastModifiedBy>Ganessen Saayman</cp:lastModifiedBy>
  <cp:revision>206</cp:revision>
  <dcterms:created xsi:type="dcterms:W3CDTF">2023-09-16T19:06:46Z</dcterms:created>
  <dcterms:modified xsi:type="dcterms:W3CDTF">2026-03-13T07:54:35Z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0x010100DAC1DCA5A95B2545B6556D1CB5737BB1</vt:lpwstr>
  </property>
</Properties>
</file>