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58" r:id="rId3"/>
    <p:sldId id="284" r:id="rId4"/>
    <p:sldId id="280" r:id="rId5"/>
    <p:sldId id="281" r:id="rId6"/>
    <p:sldId id="283" r:id="rId7"/>
    <p:sldId id="263" r:id="rId8"/>
    <p:sldId id="273" r:id="rId9"/>
    <p:sldId id="274" r:id="rId10"/>
    <p:sldId id="276"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075"/>
    <a:srgbClr val="BDA456"/>
    <a:srgbClr val="DAC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24584-1AD3-42CB-A9D2-8AED5CF8EDDC}" v="11" dt="2026-03-11T06:12:43.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 Radali" userId="eb894adb-5bfe-4006-a225-2360eff18fc6" providerId="ADAL" clId="{01FFEAA2-15D2-4536-AEAD-AFDEB589DEA7}"/>
    <pc:docChg chg="undo redo custSel addSld delSld modSld">
      <pc:chgData name="Emmanuel Radali" userId="eb894adb-5bfe-4006-a225-2360eff18fc6" providerId="ADAL" clId="{01FFEAA2-15D2-4536-AEAD-AFDEB589DEA7}" dt="2026-03-11T06:33:10.644" v="6227" actId="20577"/>
      <pc:docMkLst>
        <pc:docMk/>
      </pc:docMkLst>
      <pc:sldChg chg="addSp delSp modSp mod">
        <pc:chgData name="Emmanuel Radali" userId="eb894adb-5bfe-4006-a225-2360eff18fc6" providerId="ADAL" clId="{01FFEAA2-15D2-4536-AEAD-AFDEB589DEA7}" dt="2026-03-11T05:58:42.695" v="5973" actId="6549"/>
        <pc:sldMkLst>
          <pc:docMk/>
          <pc:sldMk cId="4276826986" sldId="258"/>
        </pc:sldMkLst>
        <pc:spChg chg="mod">
          <ac:chgData name="Emmanuel Radali" userId="eb894adb-5bfe-4006-a225-2360eff18fc6" providerId="ADAL" clId="{01FFEAA2-15D2-4536-AEAD-AFDEB589DEA7}" dt="2026-03-11T05:58:42.695" v="5973" actId="6549"/>
          <ac:spMkLst>
            <pc:docMk/>
            <pc:sldMk cId="4276826986" sldId="258"/>
            <ac:spMk id="4" creationId="{A6967F7F-28D8-0790-8641-8D171CC7B01A}"/>
          </ac:spMkLst>
        </pc:spChg>
        <pc:picChg chg="add del">
          <ac:chgData name="Emmanuel Radali" userId="eb894adb-5bfe-4006-a225-2360eff18fc6" providerId="ADAL" clId="{01FFEAA2-15D2-4536-AEAD-AFDEB589DEA7}" dt="2026-03-09T07:03:31.503" v="5343" actId="478"/>
          <ac:picMkLst>
            <pc:docMk/>
            <pc:sldMk cId="4276826986" sldId="258"/>
            <ac:picMk id="6" creationId="{E77F49C5-BBED-DF5C-14C7-7BFABABAE082}"/>
          </ac:picMkLst>
        </pc:picChg>
      </pc:sldChg>
      <pc:sldChg chg="modSp mod">
        <pc:chgData name="Emmanuel Radali" userId="eb894adb-5bfe-4006-a225-2360eff18fc6" providerId="ADAL" clId="{01FFEAA2-15D2-4536-AEAD-AFDEB589DEA7}" dt="2026-03-11T05:57:31.121" v="5972" actId="20577"/>
        <pc:sldMkLst>
          <pc:docMk/>
          <pc:sldMk cId="2932083106" sldId="262"/>
        </pc:sldMkLst>
        <pc:spChg chg="mod">
          <ac:chgData name="Emmanuel Radali" userId="eb894adb-5bfe-4006-a225-2360eff18fc6" providerId="ADAL" clId="{01FFEAA2-15D2-4536-AEAD-AFDEB589DEA7}" dt="2026-03-11T05:57:31.121" v="5972" actId="20577"/>
          <ac:spMkLst>
            <pc:docMk/>
            <pc:sldMk cId="2932083106" sldId="262"/>
            <ac:spMk id="2" creationId="{114C3FBC-2B77-9C31-408E-A097558029DE}"/>
          </ac:spMkLst>
        </pc:spChg>
        <pc:spChg chg="mod">
          <ac:chgData name="Emmanuel Radali" userId="eb894adb-5bfe-4006-a225-2360eff18fc6" providerId="ADAL" clId="{01FFEAA2-15D2-4536-AEAD-AFDEB589DEA7}" dt="2026-03-09T06:37:34.902" v="5337" actId="113"/>
          <ac:spMkLst>
            <pc:docMk/>
            <pc:sldMk cId="2932083106" sldId="262"/>
            <ac:spMk id="3" creationId="{E39EF51F-E129-FD37-5428-4F0D372405A3}"/>
          </ac:spMkLst>
        </pc:spChg>
      </pc:sldChg>
      <pc:sldChg chg="modSp mod">
        <pc:chgData name="Emmanuel Radali" userId="eb894adb-5bfe-4006-a225-2360eff18fc6" providerId="ADAL" clId="{01FFEAA2-15D2-4536-AEAD-AFDEB589DEA7}" dt="2026-03-11T06:11:43.710" v="6083" actId="20577"/>
        <pc:sldMkLst>
          <pc:docMk/>
          <pc:sldMk cId="3965536446" sldId="263"/>
        </pc:sldMkLst>
        <pc:spChg chg="mod">
          <ac:chgData name="Emmanuel Radali" userId="eb894adb-5bfe-4006-a225-2360eff18fc6" providerId="ADAL" clId="{01FFEAA2-15D2-4536-AEAD-AFDEB589DEA7}" dt="2026-03-11T06:11:43.710" v="6083" actId="20577"/>
          <ac:spMkLst>
            <pc:docMk/>
            <pc:sldMk cId="3965536446" sldId="263"/>
            <ac:spMk id="3" creationId="{47B8609B-B338-F9AC-CDA9-CCAF2B581E26}"/>
          </ac:spMkLst>
        </pc:spChg>
        <pc:spChg chg="mod">
          <ac:chgData name="Emmanuel Radali" userId="eb894adb-5bfe-4006-a225-2360eff18fc6" providerId="ADAL" clId="{01FFEAA2-15D2-4536-AEAD-AFDEB589DEA7}" dt="2026-03-10T10:56:28.674" v="5918" actId="5793"/>
          <ac:spMkLst>
            <pc:docMk/>
            <pc:sldMk cId="3965536446" sldId="263"/>
            <ac:spMk id="4" creationId="{AA270E82-153C-9B44-8E44-DF3EB1AA8F50}"/>
          </ac:spMkLst>
        </pc:spChg>
      </pc:sldChg>
      <pc:sldChg chg="del">
        <pc:chgData name="Emmanuel Radali" userId="eb894adb-5bfe-4006-a225-2360eff18fc6" providerId="ADAL" clId="{01FFEAA2-15D2-4536-AEAD-AFDEB589DEA7}" dt="2026-03-10T09:48:04.195" v="5758" actId="47"/>
        <pc:sldMkLst>
          <pc:docMk/>
          <pc:sldMk cId="1846810305" sldId="268"/>
        </pc:sldMkLst>
      </pc:sldChg>
      <pc:sldChg chg="addSp modSp mod">
        <pc:chgData name="Emmanuel Radali" userId="eb894adb-5bfe-4006-a225-2360eff18fc6" providerId="ADAL" clId="{01FFEAA2-15D2-4536-AEAD-AFDEB589DEA7}" dt="2026-03-11T06:26:48.523" v="6109" actId="6549"/>
        <pc:sldMkLst>
          <pc:docMk/>
          <pc:sldMk cId="1146335704" sldId="273"/>
        </pc:sldMkLst>
        <pc:spChg chg="mod">
          <ac:chgData name="Emmanuel Radali" userId="eb894adb-5bfe-4006-a225-2360eff18fc6" providerId="ADAL" clId="{01FFEAA2-15D2-4536-AEAD-AFDEB589DEA7}" dt="2026-03-11T06:25:27.885" v="6098" actId="27636"/>
          <ac:spMkLst>
            <pc:docMk/>
            <pc:sldMk cId="1146335704" sldId="273"/>
            <ac:spMk id="3" creationId="{EF9A01D6-660A-F624-1A9B-7C7CA7F46630}"/>
          </ac:spMkLst>
        </pc:spChg>
        <pc:spChg chg="mod">
          <ac:chgData name="Emmanuel Radali" userId="eb894adb-5bfe-4006-a225-2360eff18fc6" providerId="ADAL" clId="{01FFEAA2-15D2-4536-AEAD-AFDEB589DEA7}" dt="2026-03-11T06:26:48.523" v="6109" actId="6549"/>
          <ac:spMkLst>
            <pc:docMk/>
            <pc:sldMk cId="1146335704" sldId="273"/>
            <ac:spMk id="4" creationId="{71B112E4-21E5-4749-E556-14F946CDAAE7}"/>
          </ac:spMkLst>
        </pc:spChg>
        <pc:picChg chg="add mod">
          <ac:chgData name="Emmanuel Radali" userId="eb894adb-5bfe-4006-a225-2360eff18fc6" providerId="ADAL" clId="{01FFEAA2-15D2-4536-AEAD-AFDEB589DEA7}" dt="2026-03-11T06:25:49.726" v="6103" actId="14100"/>
          <ac:picMkLst>
            <pc:docMk/>
            <pc:sldMk cId="1146335704" sldId="273"/>
            <ac:picMk id="6" creationId="{7B4DB4A2-AF89-EBD9-2013-0A04D6762C06}"/>
          </ac:picMkLst>
        </pc:picChg>
      </pc:sldChg>
      <pc:sldChg chg="modSp mod">
        <pc:chgData name="Emmanuel Radali" userId="eb894adb-5bfe-4006-a225-2360eff18fc6" providerId="ADAL" clId="{01FFEAA2-15D2-4536-AEAD-AFDEB589DEA7}" dt="2026-03-11T06:33:10.644" v="6227" actId="20577"/>
        <pc:sldMkLst>
          <pc:docMk/>
          <pc:sldMk cId="82074602" sldId="274"/>
        </pc:sldMkLst>
        <pc:spChg chg="mod">
          <ac:chgData name="Emmanuel Radali" userId="eb894adb-5bfe-4006-a225-2360eff18fc6" providerId="ADAL" clId="{01FFEAA2-15D2-4536-AEAD-AFDEB589DEA7}" dt="2026-02-13T13:28:26.881" v="5180" actId="20577"/>
          <ac:spMkLst>
            <pc:docMk/>
            <pc:sldMk cId="82074602" sldId="274"/>
            <ac:spMk id="2" creationId="{4C770824-1ED0-CC87-43DA-93B64E7D4128}"/>
          </ac:spMkLst>
        </pc:spChg>
        <pc:spChg chg="mod">
          <ac:chgData name="Emmanuel Radali" userId="eb894adb-5bfe-4006-a225-2360eff18fc6" providerId="ADAL" clId="{01FFEAA2-15D2-4536-AEAD-AFDEB589DEA7}" dt="2026-03-11T06:33:10.644" v="6227" actId="20577"/>
          <ac:spMkLst>
            <pc:docMk/>
            <pc:sldMk cId="82074602" sldId="274"/>
            <ac:spMk id="3" creationId="{D63DA7FD-8AD7-E4FC-27CD-FD2BD654BC9B}"/>
          </ac:spMkLst>
        </pc:spChg>
      </pc:sldChg>
      <pc:sldChg chg="addSp modSp mod">
        <pc:chgData name="Emmanuel Radali" userId="eb894adb-5bfe-4006-a225-2360eff18fc6" providerId="ADAL" clId="{01FFEAA2-15D2-4536-AEAD-AFDEB589DEA7}" dt="2026-02-15T14:06:04.580" v="5325" actId="6549"/>
        <pc:sldMkLst>
          <pc:docMk/>
          <pc:sldMk cId="3186508507" sldId="276"/>
        </pc:sldMkLst>
        <pc:spChg chg="mod">
          <ac:chgData name="Emmanuel Radali" userId="eb894adb-5bfe-4006-a225-2360eff18fc6" providerId="ADAL" clId="{01FFEAA2-15D2-4536-AEAD-AFDEB589DEA7}" dt="2026-02-15T14:05:08.576" v="5321" actId="14100"/>
          <ac:spMkLst>
            <pc:docMk/>
            <pc:sldMk cId="3186508507" sldId="276"/>
            <ac:spMk id="2" creationId="{B93C5F10-6BBE-AEA4-3916-586A72D0CEB2}"/>
          </ac:spMkLst>
        </pc:spChg>
        <pc:spChg chg="add mod">
          <ac:chgData name="Emmanuel Radali" userId="eb894adb-5bfe-4006-a225-2360eff18fc6" providerId="ADAL" clId="{01FFEAA2-15D2-4536-AEAD-AFDEB589DEA7}" dt="2026-02-15T14:06:04.580" v="5325" actId="6549"/>
          <ac:spMkLst>
            <pc:docMk/>
            <pc:sldMk cId="3186508507" sldId="276"/>
            <ac:spMk id="4" creationId="{F269AAFE-5796-507A-9623-6C19F08ED06A}"/>
          </ac:spMkLst>
        </pc:spChg>
      </pc:sldChg>
      <pc:sldChg chg="addSp modSp new mod">
        <pc:chgData name="Emmanuel Radali" userId="eb894adb-5bfe-4006-a225-2360eff18fc6" providerId="ADAL" clId="{01FFEAA2-15D2-4536-AEAD-AFDEB589DEA7}" dt="2026-03-10T10:41:38.977" v="5829" actId="20577"/>
        <pc:sldMkLst>
          <pc:docMk/>
          <pc:sldMk cId="227071980" sldId="280"/>
        </pc:sldMkLst>
        <pc:spChg chg="add mod">
          <ac:chgData name="Emmanuel Radali" userId="eb894adb-5bfe-4006-a225-2360eff18fc6" providerId="ADAL" clId="{01FFEAA2-15D2-4536-AEAD-AFDEB589DEA7}" dt="2026-03-10T10:41:38.977" v="5829" actId="20577"/>
          <ac:spMkLst>
            <pc:docMk/>
            <pc:sldMk cId="227071980" sldId="280"/>
            <ac:spMk id="5" creationId="{8AF987EE-D7E7-61E3-3DEA-D9990357DC7B}"/>
          </ac:spMkLst>
        </pc:spChg>
      </pc:sldChg>
      <pc:sldChg chg="addSp delSp modSp new mod">
        <pc:chgData name="Emmanuel Radali" userId="eb894adb-5bfe-4006-a225-2360eff18fc6" providerId="ADAL" clId="{01FFEAA2-15D2-4536-AEAD-AFDEB589DEA7}" dt="2026-03-11T06:03:42.690" v="6025" actId="20577"/>
        <pc:sldMkLst>
          <pc:docMk/>
          <pc:sldMk cId="1475137689" sldId="281"/>
        </pc:sldMkLst>
        <pc:spChg chg="mod">
          <ac:chgData name="Emmanuel Radali" userId="eb894adb-5bfe-4006-a225-2360eff18fc6" providerId="ADAL" clId="{01FFEAA2-15D2-4536-AEAD-AFDEB589DEA7}" dt="2026-03-11T06:03:42.690" v="6025" actId="20577"/>
          <ac:spMkLst>
            <pc:docMk/>
            <pc:sldMk cId="1475137689" sldId="281"/>
            <ac:spMk id="3" creationId="{CAD4C01F-579C-F8AE-935F-F473C0D03AB4}"/>
          </ac:spMkLst>
        </pc:spChg>
      </pc:sldChg>
      <pc:sldChg chg="modSp new mod">
        <pc:chgData name="Emmanuel Radali" userId="eb894adb-5bfe-4006-a225-2360eff18fc6" providerId="ADAL" clId="{01FFEAA2-15D2-4536-AEAD-AFDEB589DEA7}" dt="2026-03-11T06:10:05.663" v="6044" actId="20577"/>
        <pc:sldMkLst>
          <pc:docMk/>
          <pc:sldMk cId="4199309289" sldId="283"/>
        </pc:sldMkLst>
        <pc:spChg chg="mod">
          <ac:chgData name="Emmanuel Radali" userId="eb894adb-5bfe-4006-a225-2360eff18fc6" providerId="ADAL" clId="{01FFEAA2-15D2-4536-AEAD-AFDEB589DEA7}" dt="2026-02-13T13:09:27.097" v="4719" actId="20577"/>
          <ac:spMkLst>
            <pc:docMk/>
            <pc:sldMk cId="4199309289" sldId="283"/>
            <ac:spMk id="2" creationId="{1C5A676E-7935-9D2A-252C-5F38E95B5D4C}"/>
          </ac:spMkLst>
        </pc:spChg>
        <pc:spChg chg="mod">
          <ac:chgData name="Emmanuel Radali" userId="eb894adb-5bfe-4006-a225-2360eff18fc6" providerId="ADAL" clId="{01FFEAA2-15D2-4536-AEAD-AFDEB589DEA7}" dt="2026-03-11T06:10:05.663" v="6044" actId="20577"/>
          <ac:spMkLst>
            <pc:docMk/>
            <pc:sldMk cId="4199309289" sldId="283"/>
            <ac:spMk id="3" creationId="{78E7F9B8-4234-1C94-E4A8-64B7ED60C766}"/>
          </ac:spMkLst>
        </pc:spChg>
        <pc:spChg chg="mod">
          <ac:chgData name="Emmanuel Radali" userId="eb894adb-5bfe-4006-a225-2360eff18fc6" providerId="ADAL" clId="{01FFEAA2-15D2-4536-AEAD-AFDEB589DEA7}" dt="2026-03-09T17:09:00.371" v="5521" actId="12"/>
          <ac:spMkLst>
            <pc:docMk/>
            <pc:sldMk cId="4199309289" sldId="283"/>
            <ac:spMk id="4" creationId="{3E67CF9A-24F7-A812-B4E6-7D6D67574516}"/>
          </ac:spMkLst>
        </pc:spChg>
      </pc:sldChg>
      <pc:sldChg chg="new del">
        <pc:chgData name="Emmanuel Radali" userId="eb894adb-5bfe-4006-a225-2360eff18fc6" providerId="ADAL" clId="{01FFEAA2-15D2-4536-AEAD-AFDEB589DEA7}" dt="2026-03-10T09:40:25.544" v="5662" actId="680"/>
        <pc:sldMkLst>
          <pc:docMk/>
          <pc:sldMk cId="1229348233" sldId="284"/>
        </pc:sldMkLst>
      </pc:sldChg>
      <pc:sldChg chg="modSp new mod">
        <pc:chgData name="Emmanuel Radali" userId="eb894adb-5bfe-4006-a225-2360eff18fc6" providerId="ADAL" clId="{01FFEAA2-15D2-4536-AEAD-AFDEB589DEA7}" dt="2026-03-10T17:02:38.338" v="5955" actId="20577"/>
        <pc:sldMkLst>
          <pc:docMk/>
          <pc:sldMk cId="2582889388" sldId="284"/>
        </pc:sldMkLst>
        <pc:spChg chg="mod">
          <ac:chgData name="Emmanuel Radali" userId="eb894adb-5bfe-4006-a225-2360eff18fc6" providerId="ADAL" clId="{01FFEAA2-15D2-4536-AEAD-AFDEB589DEA7}" dt="2026-03-10T09:41:16.362" v="5678" actId="20577"/>
          <ac:spMkLst>
            <pc:docMk/>
            <pc:sldMk cId="2582889388" sldId="284"/>
            <ac:spMk id="2" creationId="{D3497B9F-FEA0-211F-6343-0CFA05671BF7}"/>
          </ac:spMkLst>
        </pc:spChg>
        <pc:spChg chg="mod">
          <ac:chgData name="Emmanuel Radali" userId="eb894adb-5bfe-4006-a225-2360eff18fc6" providerId="ADAL" clId="{01FFEAA2-15D2-4536-AEAD-AFDEB589DEA7}" dt="2026-03-10T17:02:38.338" v="5955" actId="20577"/>
          <ac:spMkLst>
            <pc:docMk/>
            <pc:sldMk cId="2582889388" sldId="284"/>
            <ac:spMk id="3" creationId="{0B2E072F-EB17-19D2-8646-EDD91AF57388}"/>
          </ac:spMkLst>
        </pc:spChg>
      </pc:sldChg>
      <pc:sldChg chg="new del">
        <pc:chgData name="Emmanuel Radali" userId="eb894adb-5bfe-4006-a225-2360eff18fc6" providerId="ADAL" clId="{01FFEAA2-15D2-4536-AEAD-AFDEB589DEA7}" dt="2026-03-10T09:25:28.786" v="5658" actId="680"/>
        <pc:sldMkLst>
          <pc:docMk/>
          <pc:sldMk cId="3088608943" sldId="284"/>
        </pc:sldMkLst>
      </pc:sldChg>
      <pc:sldChg chg="new del">
        <pc:chgData name="Emmanuel Radali" userId="eb894adb-5bfe-4006-a225-2360eff18fc6" providerId="ADAL" clId="{01FFEAA2-15D2-4536-AEAD-AFDEB589DEA7}" dt="2026-03-10T09:40:07.567" v="5660" actId="680"/>
        <pc:sldMkLst>
          <pc:docMk/>
          <pc:sldMk cId="3927332522"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B65D4-3C3A-43B9-BB55-1BC464C2E057}" type="datetimeFigureOut">
              <a:rPr lang="en-ZA" smtClean="0"/>
              <a:t>2026/03/11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C12DC-6581-42F4-90D2-30044E1ECBBC}" type="slidenum">
              <a:rPr lang="en-ZA" smtClean="0"/>
              <a:t>‹#›</a:t>
            </a:fld>
            <a:endParaRPr lang="en-ZA"/>
          </a:p>
        </p:txBody>
      </p:sp>
    </p:spTree>
    <p:extLst>
      <p:ext uri="{BB962C8B-B14F-4D97-AF65-F5344CB8AC3E}">
        <p14:creationId xmlns:p14="http://schemas.microsoft.com/office/powerpoint/2010/main" val="385623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CAC12DC-6581-42F4-90D2-30044E1ECBBC}" type="slidenum">
              <a:rPr lang="en-ZA" smtClean="0"/>
              <a:t>6</a:t>
            </a:fld>
            <a:endParaRPr lang="en-ZA"/>
          </a:p>
        </p:txBody>
      </p:sp>
    </p:spTree>
    <p:extLst>
      <p:ext uri="{BB962C8B-B14F-4D97-AF65-F5344CB8AC3E}">
        <p14:creationId xmlns:p14="http://schemas.microsoft.com/office/powerpoint/2010/main" val="2418500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erson with braided hair wearing glasses&#10;&#10;AI-generated content may be incorrect.">
            <a:extLst>
              <a:ext uri="{FF2B5EF4-FFF2-40B4-BE49-F238E27FC236}">
                <a16:creationId xmlns:a16="http://schemas.microsoft.com/office/drawing/2014/main" id="{D19E6ADD-4E14-6738-3D19-FC502DE89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BF6963-BBE6-27FF-C388-5C02C9B3B36F}"/>
              </a:ext>
            </a:extLst>
          </p:cNvPr>
          <p:cNvSpPr>
            <a:spLocks noGrp="1"/>
          </p:cNvSpPr>
          <p:nvPr>
            <p:ph type="ctrTitle"/>
          </p:nvPr>
        </p:nvSpPr>
        <p:spPr>
          <a:xfrm>
            <a:off x="728870" y="3279912"/>
            <a:ext cx="10611678" cy="1451114"/>
          </a:xfrm>
        </p:spPr>
        <p:txBody>
          <a:bodyPr anchor="b">
            <a:normAutofit/>
          </a:bodyPr>
          <a:lstStyle>
            <a:lvl1pPr algn="l">
              <a:defRPr sz="4400" b="1">
                <a:solidFill>
                  <a:schemeClr val="bg1"/>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13DEF1AF-CE58-CDBE-4D7D-D3019DEAC0F8}"/>
              </a:ext>
            </a:extLst>
          </p:cNvPr>
          <p:cNvSpPr>
            <a:spLocks noGrp="1"/>
          </p:cNvSpPr>
          <p:nvPr>
            <p:ph type="subTitle" idx="1"/>
          </p:nvPr>
        </p:nvSpPr>
        <p:spPr>
          <a:xfrm>
            <a:off x="728870" y="4931468"/>
            <a:ext cx="7669695" cy="98231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375365778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8E4F51-196D-2FAD-F0EC-32005EED28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A2BDA-E981-28EE-E5D6-69477C6881AD}"/>
              </a:ext>
            </a:extLst>
          </p:cNvPr>
          <p:cNvSpPr>
            <a:spLocks noGrp="1"/>
          </p:cNvSpPr>
          <p:nvPr>
            <p:ph type="title"/>
          </p:nvPr>
        </p:nvSpPr>
        <p:spPr>
          <a:xfrm>
            <a:off x="838200" y="365125"/>
            <a:ext cx="10515600" cy="779463"/>
          </a:xfrm>
        </p:spPr>
        <p:txBody>
          <a:bodyPr>
            <a:normAutofit/>
          </a:bodyPr>
          <a:lstStyle>
            <a:lvl1pPr>
              <a:defRPr sz="2800" b="1">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2BB20632-0E60-F066-D0CC-50606EE5AFEE}"/>
              </a:ext>
            </a:extLst>
          </p:cNvPr>
          <p:cNvSpPr>
            <a:spLocks noGrp="1"/>
          </p:cNvSpPr>
          <p:nvPr>
            <p:ph idx="1"/>
          </p:nvPr>
        </p:nvSpPr>
        <p:spPr>
          <a:xfrm>
            <a:off x="838200" y="1302026"/>
            <a:ext cx="5095462" cy="4874937"/>
          </a:xfrm>
        </p:spPr>
        <p:txBody>
          <a:bodyPr/>
          <a:lstStyle>
            <a:lvl1pPr>
              <a:defRPr>
                <a:solidFill>
                  <a:srgbClr val="BDA456"/>
                </a:solidFill>
              </a:defRPr>
            </a:lvl1pPr>
            <a:lvl2pPr>
              <a:defRPr>
                <a:solidFill>
                  <a:srgbClr val="1B4075"/>
                </a:solidFill>
              </a:defRPr>
            </a:lvl2pPr>
            <a:lvl3pPr>
              <a:defRPr>
                <a:solidFill>
                  <a:srgbClr val="1B4075"/>
                </a:solidFill>
              </a:defRPr>
            </a:lvl3pPr>
            <a:lvl4pPr>
              <a:defRPr>
                <a:solidFill>
                  <a:srgbClr val="1B4075"/>
                </a:solidFill>
              </a:defRPr>
            </a:lvl4pPr>
            <a:lvl5pPr>
              <a:defRPr>
                <a:solidFill>
                  <a:srgbClr val="1B40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6FDF2BBF-DD61-C21F-7E74-4B14A2DAABA2}"/>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5" name="Footer Placeholder 4">
            <a:extLst>
              <a:ext uri="{FF2B5EF4-FFF2-40B4-BE49-F238E27FC236}">
                <a16:creationId xmlns:a16="http://schemas.microsoft.com/office/drawing/2014/main" id="{94F8EDC0-D705-AF41-B3EA-10CCCAC2FAC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CE81A7-B27B-025E-ACAE-ADE0E4E6ACEA}"/>
              </a:ext>
            </a:extLst>
          </p:cNvPr>
          <p:cNvSpPr>
            <a:spLocks noGrp="1"/>
          </p:cNvSpPr>
          <p:nvPr>
            <p:ph type="sldNum" sz="quarter" idx="12"/>
          </p:nvPr>
        </p:nvSpPr>
        <p:spPr/>
        <p:txBody>
          <a:bodyPr/>
          <a:lstStyle/>
          <a:p>
            <a:fld id="{0DA52921-D307-40A9-A998-62595134A61E}" type="slidenum">
              <a:rPr lang="en-ZA" smtClean="0"/>
              <a:t>‹#›</a:t>
            </a:fld>
            <a:endParaRPr lang="en-ZA"/>
          </a:p>
        </p:txBody>
      </p:sp>
      <p:sp>
        <p:nvSpPr>
          <p:cNvPr id="7" name="Content Placeholder 2">
            <a:extLst>
              <a:ext uri="{FF2B5EF4-FFF2-40B4-BE49-F238E27FC236}">
                <a16:creationId xmlns:a16="http://schemas.microsoft.com/office/drawing/2014/main" id="{30D881B4-0D13-1F53-A852-1F4E1A184A07}"/>
              </a:ext>
            </a:extLst>
          </p:cNvPr>
          <p:cNvSpPr>
            <a:spLocks noGrp="1"/>
          </p:cNvSpPr>
          <p:nvPr>
            <p:ph idx="13"/>
          </p:nvPr>
        </p:nvSpPr>
        <p:spPr>
          <a:xfrm>
            <a:off x="6096000" y="1302026"/>
            <a:ext cx="5257800" cy="4874937"/>
          </a:xfrm>
        </p:spPr>
        <p:txBody>
          <a:bodyPr/>
          <a:lstStyle>
            <a:lvl1pPr>
              <a:defRPr>
                <a:solidFill>
                  <a:srgbClr val="BDA456"/>
                </a:solidFill>
              </a:defRPr>
            </a:lvl1pPr>
            <a:lvl2pPr>
              <a:defRPr>
                <a:solidFill>
                  <a:srgbClr val="1B4075"/>
                </a:solidFill>
              </a:defRPr>
            </a:lvl2pPr>
            <a:lvl3pPr>
              <a:defRPr>
                <a:solidFill>
                  <a:srgbClr val="1B4075"/>
                </a:solidFill>
              </a:defRPr>
            </a:lvl3pPr>
            <a:lvl4pPr>
              <a:defRPr>
                <a:solidFill>
                  <a:srgbClr val="1B4075"/>
                </a:solidFill>
              </a:defRPr>
            </a:lvl4pPr>
            <a:lvl5pPr>
              <a:defRPr>
                <a:solidFill>
                  <a:srgbClr val="1B40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42383535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8E4F51-196D-2FAD-F0EC-32005EED28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A2BDA-E981-28EE-E5D6-69477C6881AD}"/>
              </a:ext>
            </a:extLst>
          </p:cNvPr>
          <p:cNvSpPr>
            <a:spLocks noGrp="1"/>
          </p:cNvSpPr>
          <p:nvPr>
            <p:ph type="title"/>
          </p:nvPr>
        </p:nvSpPr>
        <p:spPr>
          <a:xfrm>
            <a:off x="838200" y="365125"/>
            <a:ext cx="10515600" cy="779463"/>
          </a:xfrm>
        </p:spPr>
        <p:txBody>
          <a:bodyPr>
            <a:normAutofit/>
          </a:bodyPr>
          <a:lstStyle>
            <a:lvl1pPr>
              <a:defRPr sz="2800" b="1">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2BB20632-0E60-F066-D0CC-50606EE5AFEE}"/>
              </a:ext>
            </a:extLst>
          </p:cNvPr>
          <p:cNvSpPr>
            <a:spLocks noGrp="1"/>
          </p:cNvSpPr>
          <p:nvPr>
            <p:ph idx="1"/>
          </p:nvPr>
        </p:nvSpPr>
        <p:spPr>
          <a:xfrm>
            <a:off x="838200" y="1302026"/>
            <a:ext cx="10515600" cy="4874937"/>
          </a:xfrm>
        </p:spPr>
        <p:txBody>
          <a:bodyPr/>
          <a:lstStyle>
            <a:lvl1pPr>
              <a:defRPr>
                <a:solidFill>
                  <a:srgbClr val="BDA456"/>
                </a:solidFill>
              </a:defRPr>
            </a:lvl1pPr>
            <a:lvl2pPr>
              <a:defRPr>
                <a:solidFill>
                  <a:srgbClr val="1B4075"/>
                </a:solidFill>
              </a:defRPr>
            </a:lvl2pPr>
            <a:lvl3pPr>
              <a:defRPr>
                <a:solidFill>
                  <a:srgbClr val="1B4075"/>
                </a:solidFill>
              </a:defRPr>
            </a:lvl3pPr>
            <a:lvl4pPr>
              <a:defRPr>
                <a:solidFill>
                  <a:srgbClr val="1B4075"/>
                </a:solidFill>
              </a:defRPr>
            </a:lvl4pPr>
            <a:lvl5pPr>
              <a:defRPr>
                <a:solidFill>
                  <a:srgbClr val="1B40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6FDF2BBF-DD61-C21F-7E74-4B14A2DAABA2}"/>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5" name="Footer Placeholder 4">
            <a:extLst>
              <a:ext uri="{FF2B5EF4-FFF2-40B4-BE49-F238E27FC236}">
                <a16:creationId xmlns:a16="http://schemas.microsoft.com/office/drawing/2014/main" id="{94F8EDC0-D705-AF41-B3EA-10CCCAC2FAC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CE81A7-B27B-025E-ACAE-ADE0E4E6ACEA}"/>
              </a:ext>
            </a:extLst>
          </p:cNvPr>
          <p:cNvSpPr>
            <a:spLocks noGrp="1"/>
          </p:cNvSpPr>
          <p:nvPr>
            <p:ph type="sldNum" sz="quarter" idx="12"/>
          </p:nvPr>
        </p:nvSpPr>
        <p:spPr/>
        <p:txBody>
          <a:bodyPr/>
          <a:lstStyle/>
          <a:p>
            <a:fld id="{0DA52921-D307-40A9-A998-62595134A61E}" type="slidenum">
              <a:rPr lang="en-ZA" smtClean="0"/>
              <a:t>‹#›</a:t>
            </a:fld>
            <a:endParaRPr lang="en-ZA"/>
          </a:p>
        </p:txBody>
      </p:sp>
    </p:spTree>
    <p:extLst>
      <p:ext uri="{BB962C8B-B14F-4D97-AF65-F5344CB8AC3E}">
        <p14:creationId xmlns:p14="http://schemas.microsoft.com/office/powerpoint/2010/main" val="108310353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8E4F51-196D-2FAD-F0EC-32005EED28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B2A2BDA-E981-28EE-E5D6-69477C6881AD}"/>
              </a:ext>
            </a:extLst>
          </p:cNvPr>
          <p:cNvSpPr>
            <a:spLocks noGrp="1"/>
          </p:cNvSpPr>
          <p:nvPr>
            <p:ph type="title"/>
          </p:nvPr>
        </p:nvSpPr>
        <p:spPr>
          <a:xfrm>
            <a:off x="838200" y="365125"/>
            <a:ext cx="10515600" cy="779463"/>
          </a:xfrm>
        </p:spPr>
        <p:txBody>
          <a:bodyPr>
            <a:normAutofit/>
          </a:bodyPr>
          <a:lstStyle>
            <a:lvl1pPr>
              <a:defRPr sz="2800" b="1">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2BB20632-0E60-F066-D0CC-50606EE5AFEE}"/>
              </a:ext>
            </a:extLst>
          </p:cNvPr>
          <p:cNvSpPr>
            <a:spLocks noGrp="1"/>
          </p:cNvSpPr>
          <p:nvPr>
            <p:ph idx="1"/>
          </p:nvPr>
        </p:nvSpPr>
        <p:spPr>
          <a:xfrm>
            <a:off x="838200" y="1302026"/>
            <a:ext cx="10515600" cy="4874937"/>
          </a:xfrm>
        </p:spPr>
        <p:txBody>
          <a:bodyPr/>
          <a:lstStyle>
            <a:lvl1pPr>
              <a:defRPr>
                <a:solidFill>
                  <a:srgbClr val="BDA456"/>
                </a:solidFill>
              </a:defRPr>
            </a:lvl1pPr>
            <a:lvl2pPr>
              <a:defRPr>
                <a:solidFill>
                  <a:srgbClr val="1B4075"/>
                </a:solidFill>
              </a:defRPr>
            </a:lvl2pPr>
            <a:lvl3pPr>
              <a:defRPr>
                <a:solidFill>
                  <a:srgbClr val="1B4075"/>
                </a:solidFill>
              </a:defRPr>
            </a:lvl3pPr>
            <a:lvl4pPr>
              <a:defRPr>
                <a:solidFill>
                  <a:srgbClr val="1B4075"/>
                </a:solidFill>
              </a:defRPr>
            </a:lvl4pPr>
            <a:lvl5pPr>
              <a:defRPr>
                <a:solidFill>
                  <a:srgbClr val="1B40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6FDF2BBF-DD61-C21F-7E74-4B14A2DAABA2}"/>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5" name="Footer Placeholder 4">
            <a:extLst>
              <a:ext uri="{FF2B5EF4-FFF2-40B4-BE49-F238E27FC236}">
                <a16:creationId xmlns:a16="http://schemas.microsoft.com/office/drawing/2014/main" id="{94F8EDC0-D705-AF41-B3EA-10CCCAC2FAC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CE81A7-B27B-025E-ACAE-ADE0E4E6ACEA}"/>
              </a:ext>
            </a:extLst>
          </p:cNvPr>
          <p:cNvSpPr>
            <a:spLocks noGrp="1"/>
          </p:cNvSpPr>
          <p:nvPr>
            <p:ph type="sldNum" sz="quarter" idx="12"/>
          </p:nvPr>
        </p:nvSpPr>
        <p:spPr/>
        <p:txBody>
          <a:bodyPr/>
          <a:lstStyle/>
          <a:p>
            <a:fld id="{0DA52921-D307-40A9-A998-62595134A61E}" type="slidenum">
              <a:rPr lang="en-ZA" smtClean="0"/>
              <a:t>‹#›</a:t>
            </a:fld>
            <a:endParaRPr lang="en-ZA"/>
          </a:p>
        </p:txBody>
      </p:sp>
    </p:spTree>
    <p:extLst>
      <p:ext uri="{BB962C8B-B14F-4D97-AF65-F5344CB8AC3E}">
        <p14:creationId xmlns:p14="http://schemas.microsoft.com/office/powerpoint/2010/main" val="193121386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8E4F51-196D-2FAD-F0EC-32005EED28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B2A2BDA-E981-28EE-E5D6-69477C6881AD}"/>
              </a:ext>
            </a:extLst>
          </p:cNvPr>
          <p:cNvSpPr>
            <a:spLocks noGrp="1"/>
          </p:cNvSpPr>
          <p:nvPr>
            <p:ph type="title"/>
          </p:nvPr>
        </p:nvSpPr>
        <p:spPr>
          <a:xfrm>
            <a:off x="838200" y="365125"/>
            <a:ext cx="10515600" cy="779463"/>
          </a:xfrm>
        </p:spPr>
        <p:txBody>
          <a:bodyPr>
            <a:normAutofit/>
          </a:bodyPr>
          <a:lstStyle>
            <a:lvl1pPr>
              <a:defRPr sz="2800" b="1">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2BB20632-0E60-F066-D0CC-50606EE5AFEE}"/>
              </a:ext>
            </a:extLst>
          </p:cNvPr>
          <p:cNvSpPr>
            <a:spLocks noGrp="1"/>
          </p:cNvSpPr>
          <p:nvPr>
            <p:ph idx="1"/>
          </p:nvPr>
        </p:nvSpPr>
        <p:spPr>
          <a:xfrm>
            <a:off x="838200" y="1302026"/>
            <a:ext cx="10515600" cy="4874937"/>
          </a:xfrm>
        </p:spPr>
        <p:txBody>
          <a:bodyPr/>
          <a:lstStyle>
            <a:lvl1pPr>
              <a:defRPr>
                <a:solidFill>
                  <a:srgbClr val="BDA456"/>
                </a:solidFill>
              </a:defRPr>
            </a:lvl1pPr>
            <a:lvl2pPr>
              <a:defRPr>
                <a:solidFill>
                  <a:srgbClr val="1B4075"/>
                </a:solidFill>
              </a:defRPr>
            </a:lvl2pPr>
            <a:lvl3pPr>
              <a:defRPr>
                <a:solidFill>
                  <a:srgbClr val="1B4075"/>
                </a:solidFill>
              </a:defRPr>
            </a:lvl3pPr>
            <a:lvl4pPr>
              <a:defRPr>
                <a:solidFill>
                  <a:srgbClr val="1B4075"/>
                </a:solidFill>
              </a:defRPr>
            </a:lvl4pPr>
            <a:lvl5pPr>
              <a:defRPr>
                <a:solidFill>
                  <a:srgbClr val="1B40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6FDF2BBF-DD61-C21F-7E74-4B14A2DAABA2}"/>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5" name="Footer Placeholder 4">
            <a:extLst>
              <a:ext uri="{FF2B5EF4-FFF2-40B4-BE49-F238E27FC236}">
                <a16:creationId xmlns:a16="http://schemas.microsoft.com/office/drawing/2014/main" id="{94F8EDC0-D705-AF41-B3EA-10CCCAC2FAC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CE81A7-B27B-025E-ACAE-ADE0E4E6ACEA}"/>
              </a:ext>
            </a:extLst>
          </p:cNvPr>
          <p:cNvSpPr>
            <a:spLocks noGrp="1"/>
          </p:cNvSpPr>
          <p:nvPr>
            <p:ph type="sldNum" sz="quarter" idx="12"/>
          </p:nvPr>
        </p:nvSpPr>
        <p:spPr/>
        <p:txBody>
          <a:bodyPr/>
          <a:lstStyle/>
          <a:p>
            <a:fld id="{0DA52921-D307-40A9-A998-62595134A61E}" type="slidenum">
              <a:rPr lang="en-ZA" smtClean="0"/>
              <a:t>‹#›</a:t>
            </a:fld>
            <a:endParaRPr lang="en-ZA"/>
          </a:p>
        </p:txBody>
      </p:sp>
    </p:spTree>
    <p:extLst>
      <p:ext uri="{BB962C8B-B14F-4D97-AF65-F5344CB8AC3E}">
        <p14:creationId xmlns:p14="http://schemas.microsoft.com/office/powerpoint/2010/main" val="373278440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olorful flag with a white background&#10;&#10;AI-generated content may be incorrect.">
            <a:extLst>
              <a:ext uri="{FF2B5EF4-FFF2-40B4-BE49-F238E27FC236}">
                <a16:creationId xmlns:a16="http://schemas.microsoft.com/office/drawing/2014/main" id="{4772F730-DAD6-B37F-7B9E-9152601B90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A1AF21-2E21-ABB5-AAB1-5B93C67D62E9}"/>
              </a:ext>
            </a:extLst>
          </p:cNvPr>
          <p:cNvSpPr>
            <a:spLocks noGrp="1"/>
          </p:cNvSpPr>
          <p:nvPr>
            <p:ph type="title"/>
          </p:nvPr>
        </p:nvSpPr>
        <p:spPr>
          <a:xfrm>
            <a:off x="839788" y="506895"/>
            <a:ext cx="3932237" cy="944217"/>
          </a:xfrm>
        </p:spPr>
        <p:txBody>
          <a:bodyPr anchor="b"/>
          <a:lstStyle>
            <a:lvl1pPr>
              <a:defRPr sz="3200" b="1">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Picture Placeholder 2">
            <a:extLst>
              <a:ext uri="{FF2B5EF4-FFF2-40B4-BE49-F238E27FC236}">
                <a16:creationId xmlns:a16="http://schemas.microsoft.com/office/drawing/2014/main" id="{B134BF6C-29C3-1E77-4F77-59299D1B6FC6}"/>
              </a:ext>
            </a:extLst>
          </p:cNvPr>
          <p:cNvSpPr>
            <a:spLocks noGrp="1"/>
          </p:cNvSpPr>
          <p:nvPr>
            <p:ph type="pic" idx="1"/>
          </p:nvPr>
        </p:nvSpPr>
        <p:spPr>
          <a:xfrm>
            <a:off x="5183188" y="506895"/>
            <a:ext cx="6172200" cy="53541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EDF43066-0170-E22C-B5C0-662DCCE46FC5}"/>
              </a:ext>
            </a:extLst>
          </p:cNvPr>
          <p:cNvSpPr>
            <a:spLocks noGrp="1"/>
          </p:cNvSpPr>
          <p:nvPr>
            <p:ph type="body" sz="half" idx="2"/>
          </p:nvPr>
        </p:nvSpPr>
        <p:spPr>
          <a:xfrm>
            <a:off x="839788" y="1600200"/>
            <a:ext cx="3932237" cy="4268788"/>
          </a:xfrm>
        </p:spPr>
        <p:txBody>
          <a:bodyPr/>
          <a:lstStyle>
            <a:lvl1pPr marL="0" indent="0">
              <a:buNone/>
              <a:defRPr sz="1600">
                <a:solidFill>
                  <a:srgbClr val="1B407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B37987F-547E-DD74-00D1-9E5CDCC72861}"/>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6" name="Footer Placeholder 5">
            <a:extLst>
              <a:ext uri="{FF2B5EF4-FFF2-40B4-BE49-F238E27FC236}">
                <a16:creationId xmlns:a16="http://schemas.microsoft.com/office/drawing/2014/main" id="{50ED54FF-716D-44BF-BBB1-BCD5C3F7AFF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2989AFA-4E76-FEA5-85A4-17E60BA8C543}"/>
              </a:ext>
            </a:extLst>
          </p:cNvPr>
          <p:cNvSpPr>
            <a:spLocks noGrp="1"/>
          </p:cNvSpPr>
          <p:nvPr>
            <p:ph type="sldNum" sz="quarter" idx="12"/>
          </p:nvPr>
        </p:nvSpPr>
        <p:spPr/>
        <p:txBody>
          <a:bodyPr/>
          <a:lstStyle/>
          <a:p>
            <a:fld id="{0DA52921-D307-40A9-A998-62595134A61E}" type="slidenum">
              <a:rPr lang="en-ZA" smtClean="0"/>
              <a:t>‹#›</a:t>
            </a:fld>
            <a:endParaRPr lang="en-ZA"/>
          </a:p>
        </p:txBody>
      </p:sp>
    </p:spTree>
    <p:extLst>
      <p:ext uri="{BB962C8B-B14F-4D97-AF65-F5344CB8AC3E}">
        <p14:creationId xmlns:p14="http://schemas.microsoft.com/office/powerpoint/2010/main" val="334091695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8E4F51-196D-2FAD-F0EC-32005EED28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A2BDA-E981-28EE-E5D6-69477C6881AD}"/>
              </a:ext>
            </a:extLst>
          </p:cNvPr>
          <p:cNvSpPr>
            <a:spLocks noGrp="1"/>
          </p:cNvSpPr>
          <p:nvPr>
            <p:ph type="title"/>
          </p:nvPr>
        </p:nvSpPr>
        <p:spPr>
          <a:xfrm>
            <a:off x="838200" y="365125"/>
            <a:ext cx="10515600" cy="779463"/>
          </a:xfrm>
        </p:spPr>
        <p:txBody>
          <a:bodyPr>
            <a:normAutofit/>
          </a:bodyPr>
          <a:lstStyle>
            <a:lvl1pPr>
              <a:defRPr sz="2800" b="1">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2BB20632-0E60-F066-D0CC-50606EE5AFEE}"/>
              </a:ext>
            </a:extLst>
          </p:cNvPr>
          <p:cNvSpPr>
            <a:spLocks noGrp="1"/>
          </p:cNvSpPr>
          <p:nvPr>
            <p:ph idx="1"/>
          </p:nvPr>
        </p:nvSpPr>
        <p:spPr>
          <a:xfrm>
            <a:off x="838200" y="1302026"/>
            <a:ext cx="10515600" cy="4874937"/>
          </a:xfrm>
        </p:spPr>
        <p:txBody>
          <a:bodyPr/>
          <a:lstStyle>
            <a:lvl1pPr>
              <a:defRPr>
                <a:solidFill>
                  <a:srgbClr val="BDA456"/>
                </a:solidFill>
              </a:defRPr>
            </a:lvl1pPr>
            <a:lvl2pPr>
              <a:defRPr>
                <a:solidFill>
                  <a:srgbClr val="1B4075"/>
                </a:solidFill>
              </a:defRPr>
            </a:lvl2pPr>
            <a:lvl3pPr>
              <a:defRPr>
                <a:solidFill>
                  <a:srgbClr val="1B4075"/>
                </a:solidFill>
              </a:defRPr>
            </a:lvl3pPr>
            <a:lvl4pPr>
              <a:defRPr>
                <a:solidFill>
                  <a:srgbClr val="1B4075"/>
                </a:solidFill>
              </a:defRPr>
            </a:lvl4pPr>
            <a:lvl5pPr>
              <a:defRPr>
                <a:solidFill>
                  <a:srgbClr val="1B40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6FDF2BBF-DD61-C21F-7E74-4B14A2DAABA2}"/>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5" name="Footer Placeholder 4">
            <a:extLst>
              <a:ext uri="{FF2B5EF4-FFF2-40B4-BE49-F238E27FC236}">
                <a16:creationId xmlns:a16="http://schemas.microsoft.com/office/drawing/2014/main" id="{94F8EDC0-D705-AF41-B3EA-10CCCAC2FAC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CE81A7-B27B-025E-ACAE-ADE0E4E6ACEA}"/>
              </a:ext>
            </a:extLst>
          </p:cNvPr>
          <p:cNvSpPr>
            <a:spLocks noGrp="1"/>
          </p:cNvSpPr>
          <p:nvPr>
            <p:ph type="sldNum" sz="quarter" idx="12"/>
          </p:nvPr>
        </p:nvSpPr>
        <p:spPr/>
        <p:txBody>
          <a:bodyPr/>
          <a:lstStyle/>
          <a:p>
            <a:fld id="{0DA52921-D307-40A9-A998-62595134A61E}" type="slidenum">
              <a:rPr lang="en-ZA" smtClean="0"/>
              <a:t>‹#›</a:t>
            </a:fld>
            <a:endParaRPr lang="en-ZA"/>
          </a:p>
        </p:txBody>
      </p:sp>
    </p:spTree>
    <p:extLst>
      <p:ext uri="{BB962C8B-B14F-4D97-AF65-F5344CB8AC3E}">
        <p14:creationId xmlns:p14="http://schemas.microsoft.com/office/powerpoint/2010/main" val="291200474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white background with black dots&#10;&#10;AI-generated content may be incorrect.">
            <a:extLst>
              <a:ext uri="{FF2B5EF4-FFF2-40B4-BE49-F238E27FC236}">
                <a16:creationId xmlns:a16="http://schemas.microsoft.com/office/drawing/2014/main" id="{216B9953-40A2-A617-B30F-4F343574FD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264289-E983-FBDE-3449-02B34DF0CB95}"/>
              </a:ext>
            </a:extLst>
          </p:cNvPr>
          <p:cNvSpPr>
            <a:spLocks noGrp="1"/>
          </p:cNvSpPr>
          <p:nvPr>
            <p:ph type="title"/>
          </p:nvPr>
        </p:nvSpPr>
        <p:spPr/>
        <p:txBody>
          <a:bodyPr/>
          <a:lstStyle>
            <a:lvl1pPr>
              <a:defRPr>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A969DFF3-3DD6-5060-5FA6-568D9905406D}"/>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4" name="Footer Placeholder 3">
            <a:extLst>
              <a:ext uri="{FF2B5EF4-FFF2-40B4-BE49-F238E27FC236}">
                <a16:creationId xmlns:a16="http://schemas.microsoft.com/office/drawing/2014/main" id="{9D22B523-7118-0400-7416-AD23633EDD4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8FDC011-CFE3-CFA9-EEA5-E2DE6E5B1C96}"/>
              </a:ext>
            </a:extLst>
          </p:cNvPr>
          <p:cNvSpPr>
            <a:spLocks noGrp="1"/>
          </p:cNvSpPr>
          <p:nvPr>
            <p:ph type="sldNum" sz="quarter" idx="12"/>
          </p:nvPr>
        </p:nvSpPr>
        <p:spPr/>
        <p:txBody>
          <a:bodyPr/>
          <a:lstStyle/>
          <a:p>
            <a:fld id="{0DA52921-D307-40A9-A998-62595134A61E}" type="slidenum">
              <a:rPr lang="en-ZA" smtClean="0"/>
              <a:t>‹#›</a:t>
            </a:fld>
            <a:endParaRPr lang="en-ZA"/>
          </a:p>
        </p:txBody>
      </p:sp>
    </p:spTree>
    <p:extLst>
      <p:ext uri="{BB962C8B-B14F-4D97-AF65-F5344CB8AC3E}">
        <p14:creationId xmlns:p14="http://schemas.microsoft.com/office/powerpoint/2010/main" val="191239376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white background with colorful lines&#10;&#10;AI-generated content may be incorrect.">
            <a:extLst>
              <a:ext uri="{FF2B5EF4-FFF2-40B4-BE49-F238E27FC236}">
                <a16:creationId xmlns:a16="http://schemas.microsoft.com/office/drawing/2014/main" id="{9ACD2D34-F160-6C19-098E-0C0644E5DA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C299CB-3BE1-B84A-F9FA-174B40653C9C}"/>
              </a:ext>
            </a:extLst>
          </p:cNvPr>
          <p:cNvSpPr>
            <a:spLocks noGrp="1"/>
          </p:cNvSpPr>
          <p:nvPr>
            <p:ph type="title"/>
          </p:nvPr>
        </p:nvSpPr>
        <p:spPr>
          <a:xfrm>
            <a:off x="2945295" y="1709738"/>
            <a:ext cx="6301409" cy="2111375"/>
          </a:xfrm>
        </p:spPr>
        <p:txBody>
          <a:bodyPr anchor="b"/>
          <a:lstStyle>
            <a:lvl1pPr algn="ctr">
              <a:defRPr sz="6000">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B4AA5A14-BDE3-7E17-8CEC-AEC05DE0DD1B}"/>
              </a:ext>
            </a:extLst>
          </p:cNvPr>
          <p:cNvSpPr>
            <a:spLocks noGrp="1"/>
          </p:cNvSpPr>
          <p:nvPr>
            <p:ph type="body" idx="1"/>
          </p:nvPr>
        </p:nvSpPr>
        <p:spPr>
          <a:xfrm>
            <a:off x="2945293" y="4152142"/>
            <a:ext cx="6211959" cy="817423"/>
          </a:xfrm>
        </p:spPr>
        <p:txBody>
          <a:bodyPr/>
          <a:lstStyle>
            <a:lvl1pPr marL="0" indent="0" algn="ctr">
              <a:buNone/>
              <a:defRPr sz="2400">
                <a:solidFill>
                  <a:srgbClr val="BDA45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271732747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CD2D34-F160-6C19-098E-0C0644E5DA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C299CB-3BE1-B84A-F9FA-174B40653C9C}"/>
              </a:ext>
            </a:extLst>
          </p:cNvPr>
          <p:cNvSpPr>
            <a:spLocks noGrp="1"/>
          </p:cNvSpPr>
          <p:nvPr>
            <p:ph type="title"/>
          </p:nvPr>
        </p:nvSpPr>
        <p:spPr>
          <a:xfrm>
            <a:off x="2945295" y="1709738"/>
            <a:ext cx="6301409" cy="2111375"/>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B4AA5A14-BDE3-7E17-8CEC-AEC05DE0DD1B}"/>
              </a:ext>
            </a:extLst>
          </p:cNvPr>
          <p:cNvSpPr>
            <a:spLocks noGrp="1"/>
          </p:cNvSpPr>
          <p:nvPr>
            <p:ph type="body" idx="1"/>
          </p:nvPr>
        </p:nvSpPr>
        <p:spPr>
          <a:xfrm>
            <a:off x="2945293" y="4152142"/>
            <a:ext cx="6211959" cy="817423"/>
          </a:xfrm>
        </p:spPr>
        <p:txBody>
          <a:bodyPr/>
          <a:lstStyle>
            <a:lvl1pPr marL="0" indent="0" algn="ctr">
              <a:buNone/>
              <a:defRPr sz="2400">
                <a:solidFill>
                  <a:srgbClr val="BDA456"/>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54280258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CD2D34-F160-6C19-098E-0C0644E5DA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C299CB-3BE1-B84A-F9FA-174B40653C9C}"/>
              </a:ext>
            </a:extLst>
          </p:cNvPr>
          <p:cNvSpPr>
            <a:spLocks noGrp="1"/>
          </p:cNvSpPr>
          <p:nvPr>
            <p:ph type="title"/>
          </p:nvPr>
        </p:nvSpPr>
        <p:spPr>
          <a:xfrm>
            <a:off x="2945295" y="1709738"/>
            <a:ext cx="6301409" cy="2111375"/>
          </a:xfrm>
        </p:spPr>
        <p:txBody>
          <a:bodyPr anchor="b"/>
          <a:lstStyle>
            <a:lvl1pPr algn="ctr">
              <a:defRPr sz="6000">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B4AA5A14-BDE3-7E17-8CEC-AEC05DE0DD1B}"/>
              </a:ext>
            </a:extLst>
          </p:cNvPr>
          <p:cNvSpPr>
            <a:spLocks noGrp="1"/>
          </p:cNvSpPr>
          <p:nvPr>
            <p:ph type="body" idx="1"/>
          </p:nvPr>
        </p:nvSpPr>
        <p:spPr>
          <a:xfrm>
            <a:off x="2945293" y="4152142"/>
            <a:ext cx="6211959" cy="817423"/>
          </a:xfr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194357850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9E6ADD-4E14-6738-3D19-FC502DE89A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BF6963-BBE6-27FF-C388-5C02C9B3B36F}"/>
              </a:ext>
            </a:extLst>
          </p:cNvPr>
          <p:cNvSpPr>
            <a:spLocks noGrp="1"/>
          </p:cNvSpPr>
          <p:nvPr>
            <p:ph type="ctrTitle"/>
          </p:nvPr>
        </p:nvSpPr>
        <p:spPr>
          <a:xfrm>
            <a:off x="728870" y="2077277"/>
            <a:ext cx="6129130" cy="2365514"/>
          </a:xfrm>
        </p:spPr>
        <p:txBody>
          <a:bodyPr anchor="b">
            <a:normAutofit/>
          </a:bodyPr>
          <a:lstStyle>
            <a:lvl1pPr algn="l">
              <a:defRPr sz="4400" b="1">
                <a:solidFill>
                  <a:schemeClr val="bg1"/>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13DEF1AF-CE58-CDBE-4D7D-D3019DEAC0F8}"/>
              </a:ext>
            </a:extLst>
          </p:cNvPr>
          <p:cNvSpPr>
            <a:spLocks noGrp="1"/>
          </p:cNvSpPr>
          <p:nvPr>
            <p:ph type="subTitle" idx="1"/>
          </p:nvPr>
        </p:nvSpPr>
        <p:spPr>
          <a:xfrm>
            <a:off x="728871" y="4931468"/>
            <a:ext cx="6129130" cy="98231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416184217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7F6FE-A27B-D5BD-9EF7-AE900DD959CB}"/>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3" name="Footer Placeholder 2">
            <a:extLst>
              <a:ext uri="{FF2B5EF4-FFF2-40B4-BE49-F238E27FC236}">
                <a16:creationId xmlns:a16="http://schemas.microsoft.com/office/drawing/2014/main" id="{4441F421-6652-E024-11E9-3FF8E3CC74A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CA2A486-55DA-9B8D-C5B4-E607A68B24FE}"/>
              </a:ext>
            </a:extLst>
          </p:cNvPr>
          <p:cNvSpPr>
            <a:spLocks noGrp="1"/>
          </p:cNvSpPr>
          <p:nvPr>
            <p:ph type="sldNum" sz="quarter" idx="12"/>
          </p:nvPr>
        </p:nvSpPr>
        <p:spPr/>
        <p:txBody>
          <a:bodyPr/>
          <a:lstStyle/>
          <a:p>
            <a:fld id="{0DA52921-D307-40A9-A998-62595134A61E}" type="slidenum">
              <a:rPr lang="en-ZA" smtClean="0"/>
              <a:t>‹#›</a:t>
            </a:fld>
            <a:endParaRPr lang="en-ZA"/>
          </a:p>
        </p:txBody>
      </p:sp>
      <p:pic>
        <p:nvPicPr>
          <p:cNvPr id="6" name="Picture 5" descr="A person sitting at a table&#10;&#10;AI-generated content may be incorrect.">
            <a:extLst>
              <a:ext uri="{FF2B5EF4-FFF2-40B4-BE49-F238E27FC236}">
                <a16:creationId xmlns:a16="http://schemas.microsoft.com/office/drawing/2014/main" id="{355DD7F4-A3CC-8FB3-8209-CAE22F7684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84442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7F6FE-A27B-D5BD-9EF7-AE900DD959CB}"/>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3" name="Footer Placeholder 2">
            <a:extLst>
              <a:ext uri="{FF2B5EF4-FFF2-40B4-BE49-F238E27FC236}">
                <a16:creationId xmlns:a16="http://schemas.microsoft.com/office/drawing/2014/main" id="{4441F421-6652-E024-11E9-3FF8E3CC74A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CA2A486-55DA-9B8D-C5B4-E607A68B24FE}"/>
              </a:ext>
            </a:extLst>
          </p:cNvPr>
          <p:cNvSpPr>
            <a:spLocks noGrp="1"/>
          </p:cNvSpPr>
          <p:nvPr>
            <p:ph type="sldNum" sz="quarter" idx="12"/>
          </p:nvPr>
        </p:nvSpPr>
        <p:spPr/>
        <p:txBody>
          <a:bodyPr/>
          <a:lstStyle/>
          <a:p>
            <a:fld id="{0DA52921-D307-40A9-A998-62595134A61E}" type="slidenum">
              <a:rPr lang="en-ZA" smtClean="0"/>
              <a:t>‹#›</a:t>
            </a:fld>
            <a:endParaRPr lang="en-ZA"/>
          </a:p>
        </p:txBody>
      </p:sp>
      <p:pic>
        <p:nvPicPr>
          <p:cNvPr id="6" name="Picture 5">
            <a:extLst>
              <a:ext uri="{FF2B5EF4-FFF2-40B4-BE49-F238E27FC236}">
                <a16:creationId xmlns:a16="http://schemas.microsoft.com/office/drawing/2014/main" id="{355DD7F4-A3CC-8FB3-8209-CAE22F7684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129928957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7F6FE-A27B-D5BD-9EF7-AE900DD959CB}"/>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3" name="Footer Placeholder 2">
            <a:extLst>
              <a:ext uri="{FF2B5EF4-FFF2-40B4-BE49-F238E27FC236}">
                <a16:creationId xmlns:a16="http://schemas.microsoft.com/office/drawing/2014/main" id="{4441F421-6652-E024-11E9-3FF8E3CC74A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CA2A486-55DA-9B8D-C5B4-E607A68B24FE}"/>
              </a:ext>
            </a:extLst>
          </p:cNvPr>
          <p:cNvSpPr>
            <a:spLocks noGrp="1"/>
          </p:cNvSpPr>
          <p:nvPr>
            <p:ph type="sldNum" sz="quarter" idx="12"/>
          </p:nvPr>
        </p:nvSpPr>
        <p:spPr/>
        <p:txBody>
          <a:bodyPr/>
          <a:lstStyle/>
          <a:p>
            <a:fld id="{0DA52921-D307-40A9-A998-62595134A61E}" type="slidenum">
              <a:rPr lang="en-ZA" smtClean="0"/>
              <a:t>‹#›</a:t>
            </a:fld>
            <a:endParaRPr lang="en-ZA"/>
          </a:p>
        </p:txBody>
      </p:sp>
      <p:pic>
        <p:nvPicPr>
          <p:cNvPr id="6" name="Picture 5">
            <a:extLst>
              <a:ext uri="{FF2B5EF4-FFF2-40B4-BE49-F238E27FC236}">
                <a16:creationId xmlns:a16="http://schemas.microsoft.com/office/drawing/2014/main" id="{355DD7F4-A3CC-8FB3-8209-CAE22F7684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35306899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9E6ADD-4E14-6738-3D19-FC502DE89A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43"/>
            <a:ext cx="12192000" cy="6856714"/>
          </a:xfrm>
          <a:prstGeom prst="rect">
            <a:avLst/>
          </a:prstGeom>
        </p:spPr>
      </p:pic>
      <p:sp>
        <p:nvSpPr>
          <p:cNvPr id="2" name="Title 1">
            <a:extLst>
              <a:ext uri="{FF2B5EF4-FFF2-40B4-BE49-F238E27FC236}">
                <a16:creationId xmlns:a16="http://schemas.microsoft.com/office/drawing/2014/main" id="{9CBF6963-BBE6-27FF-C388-5C02C9B3B36F}"/>
              </a:ext>
            </a:extLst>
          </p:cNvPr>
          <p:cNvSpPr>
            <a:spLocks noGrp="1"/>
          </p:cNvSpPr>
          <p:nvPr>
            <p:ph type="ctrTitle"/>
          </p:nvPr>
        </p:nvSpPr>
        <p:spPr>
          <a:xfrm>
            <a:off x="728870" y="2077277"/>
            <a:ext cx="6129130" cy="2365514"/>
          </a:xfrm>
        </p:spPr>
        <p:txBody>
          <a:bodyPr anchor="b">
            <a:normAutofit/>
          </a:bodyPr>
          <a:lstStyle>
            <a:lvl1pPr algn="l">
              <a:defRPr sz="4400" b="1">
                <a:solidFill>
                  <a:schemeClr val="bg1"/>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13DEF1AF-CE58-CDBE-4D7D-D3019DEAC0F8}"/>
              </a:ext>
            </a:extLst>
          </p:cNvPr>
          <p:cNvSpPr>
            <a:spLocks noGrp="1"/>
          </p:cNvSpPr>
          <p:nvPr>
            <p:ph type="subTitle" idx="1"/>
          </p:nvPr>
        </p:nvSpPr>
        <p:spPr>
          <a:xfrm>
            <a:off x="728871" y="4931468"/>
            <a:ext cx="6129130" cy="98231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303972260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9E6ADD-4E14-6738-3D19-FC502DE89A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43"/>
            <a:ext cx="12192000" cy="6856714"/>
          </a:xfrm>
          <a:prstGeom prst="rect">
            <a:avLst/>
          </a:prstGeom>
        </p:spPr>
      </p:pic>
      <p:sp>
        <p:nvSpPr>
          <p:cNvPr id="2" name="Title 1">
            <a:extLst>
              <a:ext uri="{FF2B5EF4-FFF2-40B4-BE49-F238E27FC236}">
                <a16:creationId xmlns:a16="http://schemas.microsoft.com/office/drawing/2014/main" id="{9CBF6963-BBE6-27FF-C388-5C02C9B3B36F}"/>
              </a:ext>
            </a:extLst>
          </p:cNvPr>
          <p:cNvSpPr>
            <a:spLocks noGrp="1"/>
          </p:cNvSpPr>
          <p:nvPr>
            <p:ph type="ctrTitle"/>
          </p:nvPr>
        </p:nvSpPr>
        <p:spPr>
          <a:xfrm>
            <a:off x="728870" y="2077277"/>
            <a:ext cx="6129130" cy="2365514"/>
          </a:xfrm>
        </p:spPr>
        <p:txBody>
          <a:bodyPr anchor="b">
            <a:normAutofit/>
          </a:bodyPr>
          <a:lstStyle>
            <a:lvl1pPr algn="l">
              <a:defRPr sz="4400" b="1">
                <a:solidFill>
                  <a:schemeClr val="bg1"/>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13DEF1AF-CE58-CDBE-4D7D-D3019DEAC0F8}"/>
              </a:ext>
            </a:extLst>
          </p:cNvPr>
          <p:cNvSpPr>
            <a:spLocks noGrp="1"/>
          </p:cNvSpPr>
          <p:nvPr>
            <p:ph type="subTitle" idx="1"/>
          </p:nvPr>
        </p:nvSpPr>
        <p:spPr>
          <a:xfrm>
            <a:off x="728871" y="4931468"/>
            <a:ext cx="6129130" cy="98231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27136327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9E6ADD-4E14-6738-3D19-FC502DE89A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43"/>
            <a:ext cx="12192000" cy="6856714"/>
          </a:xfrm>
          <a:prstGeom prst="rect">
            <a:avLst/>
          </a:prstGeom>
        </p:spPr>
      </p:pic>
      <p:sp>
        <p:nvSpPr>
          <p:cNvPr id="2" name="Title 1">
            <a:extLst>
              <a:ext uri="{FF2B5EF4-FFF2-40B4-BE49-F238E27FC236}">
                <a16:creationId xmlns:a16="http://schemas.microsoft.com/office/drawing/2014/main" id="{9CBF6963-BBE6-27FF-C388-5C02C9B3B36F}"/>
              </a:ext>
            </a:extLst>
          </p:cNvPr>
          <p:cNvSpPr>
            <a:spLocks noGrp="1"/>
          </p:cNvSpPr>
          <p:nvPr>
            <p:ph type="ctrTitle"/>
          </p:nvPr>
        </p:nvSpPr>
        <p:spPr>
          <a:xfrm>
            <a:off x="728870" y="2077277"/>
            <a:ext cx="6129130" cy="2365514"/>
          </a:xfrm>
        </p:spPr>
        <p:txBody>
          <a:bodyPr anchor="b">
            <a:normAutofit/>
          </a:bodyPr>
          <a:lstStyle>
            <a:lvl1pPr algn="l">
              <a:defRPr sz="4400" b="1">
                <a:solidFill>
                  <a:schemeClr val="bg1"/>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13DEF1AF-CE58-CDBE-4D7D-D3019DEAC0F8}"/>
              </a:ext>
            </a:extLst>
          </p:cNvPr>
          <p:cNvSpPr>
            <a:spLocks noGrp="1"/>
          </p:cNvSpPr>
          <p:nvPr>
            <p:ph type="subTitle" idx="1"/>
          </p:nvPr>
        </p:nvSpPr>
        <p:spPr>
          <a:xfrm>
            <a:off x="728871" y="4931468"/>
            <a:ext cx="6129130" cy="98231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82223477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9E6ADD-4E14-6738-3D19-FC502DE89A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357"/>
          </a:xfrm>
          <a:prstGeom prst="rect">
            <a:avLst/>
          </a:prstGeom>
        </p:spPr>
      </p:pic>
      <p:sp>
        <p:nvSpPr>
          <p:cNvPr id="2" name="Title 1">
            <a:extLst>
              <a:ext uri="{FF2B5EF4-FFF2-40B4-BE49-F238E27FC236}">
                <a16:creationId xmlns:a16="http://schemas.microsoft.com/office/drawing/2014/main" id="{9CBF6963-BBE6-27FF-C388-5C02C9B3B36F}"/>
              </a:ext>
            </a:extLst>
          </p:cNvPr>
          <p:cNvSpPr>
            <a:spLocks noGrp="1"/>
          </p:cNvSpPr>
          <p:nvPr>
            <p:ph type="ctrTitle"/>
          </p:nvPr>
        </p:nvSpPr>
        <p:spPr>
          <a:xfrm>
            <a:off x="1162878" y="2186608"/>
            <a:ext cx="5695122" cy="1461052"/>
          </a:xfrm>
        </p:spPr>
        <p:txBody>
          <a:bodyPr anchor="b">
            <a:normAutofit/>
          </a:bodyPr>
          <a:lstStyle>
            <a:lvl1pPr algn="l">
              <a:defRPr sz="4400" b="1">
                <a:solidFill>
                  <a:schemeClr val="bg1"/>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13DEF1AF-CE58-CDBE-4D7D-D3019DEAC0F8}"/>
              </a:ext>
            </a:extLst>
          </p:cNvPr>
          <p:cNvSpPr>
            <a:spLocks noGrp="1"/>
          </p:cNvSpPr>
          <p:nvPr>
            <p:ph type="subTitle" idx="1"/>
          </p:nvPr>
        </p:nvSpPr>
        <p:spPr>
          <a:xfrm>
            <a:off x="1162876" y="3917677"/>
            <a:ext cx="5695123" cy="6543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369510833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9E6ADD-4E14-6738-3D19-FC502DE89A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9" y="643"/>
            <a:ext cx="12192000" cy="6856714"/>
          </a:xfrm>
          <a:prstGeom prst="rect">
            <a:avLst/>
          </a:prstGeom>
        </p:spPr>
      </p:pic>
      <p:sp>
        <p:nvSpPr>
          <p:cNvPr id="2" name="Title 1">
            <a:extLst>
              <a:ext uri="{FF2B5EF4-FFF2-40B4-BE49-F238E27FC236}">
                <a16:creationId xmlns:a16="http://schemas.microsoft.com/office/drawing/2014/main" id="{9CBF6963-BBE6-27FF-C388-5C02C9B3B36F}"/>
              </a:ext>
            </a:extLst>
          </p:cNvPr>
          <p:cNvSpPr>
            <a:spLocks noGrp="1"/>
          </p:cNvSpPr>
          <p:nvPr>
            <p:ph type="ctrTitle"/>
          </p:nvPr>
        </p:nvSpPr>
        <p:spPr>
          <a:xfrm>
            <a:off x="1580322" y="2077277"/>
            <a:ext cx="5277678" cy="2365514"/>
          </a:xfrm>
        </p:spPr>
        <p:txBody>
          <a:bodyPr anchor="b">
            <a:normAutofit/>
          </a:bodyPr>
          <a:lstStyle>
            <a:lvl1pPr algn="l">
              <a:defRPr sz="4400" b="1">
                <a:solidFill>
                  <a:srgbClr val="1B4075"/>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13DEF1AF-CE58-CDBE-4D7D-D3019DEAC0F8}"/>
              </a:ext>
            </a:extLst>
          </p:cNvPr>
          <p:cNvSpPr>
            <a:spLocks noGrp="1"/>
          </p:cNvSpPr>
          <p:nvPr>
            <p:ph type="subTitle" idx="1"/>
          </p:nvPr>
        </p:nvSpPr>
        <p:spPr>
          <a:xfrm>
            <a:off x="1580321" y="4931468"/>
            <a:ext cx="5277679" cy="982315"/>
          </a:xfrm>
        </p:spPr>
        <p:txBody>
          <a:bodyPr/>
          <a:lstStyle>
            <a:lvl1pPr marL="0" indent="0" algn="l">
              <a:buNone/>
              <a:defRPr sz="2400">
                <a:solidFill>
                  <a:srgbClr val="1B40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48089883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white background with black dots&#10;&#10;AI-generated content may be incorrect.">
            <a:extLst>
              <a:ext uri="{FF2B5EF4-FFF2-40B4-BE49-F238E27FC236}">
                <a16:creationId xmlns:a16="http://schemas.microsoft.com/office/drawing/2014/main" id="{C28E4F51-196D-2FAD-F0EC-32005EED2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A2BDA-E981-28EE-E5D6-69477C6881AD}"/>
              </a:ext>
            </a:extLst>
          </p:cNvPr>
          <p:cNvSpPr>
            <a:spLocks noGrp="1"/>
          </p:cNvSpPr>
          <p:nvPr>
            <p:ph type="title"/>
          </p:nvPr>
        </p:nvSpPr>
        <p:spPr>
          <a:xfrm>
            <a:off x="838200" y="365125"/>
            <a:ext cx="10515600" cy="779463"/>
          </a:xfrm>
        </p:spPr>
        <p:txBody>
          <a:bodyPr>
            <a:normAutofit/>
          </a:bodyPr>
          <a:lstStyle>
            <a:lvl1pPr>
              <a:defRPr sz="2800" b="1">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2BB20632-0E60-F066-D0CC-50606EE5AFEE}"/>
              </a:ext>
            </a:extLst>
          </p:cNvPr>
          <p:cNvSpPr>
            <a:spLocks noGrp="1"/>
          </p:cNvSpPr>
          <p:nvPr>
            <p:ph idx="1"/>
          </p:nvPr>
        </p:nvSpPr>
        <p:spPr>
          <a:xfrm>
            <a:off x="838200" y="1302026"/>
            <a:ext cx="10515600" cy="4874937"/>
          </a:xfrm>
        </p:spPr>
        <p:txBody>
          <a:bodyPr/>
          <a:lstStyle>
            <a:lvl1pPr>
              <a:defRPr>
                <a:solidFill>
                  <a:srgbClr val="BDA456"/>
                </a:solidFill>
              </a:defRPr>
            </a:lvl1pPr>
            <a:lvl2pPr>
              <a:defRPr>
                <a:solidFill>
                  <a:srgbClr val="1B4075"/>
                </a:solidFill>
              </a:defRPr>
            </a:lvl2pPr>
            <a:lvl3pPr>
              <a:defRPr>
                <a:solidFill>
                  <a:srgbClr val="1B4075"/>
                </a:solidFill>
              </a:defRPr>
            </a:lvl3pPr>
            <a:lvl4pPr>
              <a:defRPr>
                <a:solidFill>
                  <a:srgbClr val="1B4075"/>
                </a:solidFill>
              </a:defRPr>
            </a:lvl4pPr>
            <a:lvl5pPr>
              <a:defRPr>
                <a:solidFill>
                  <a:srgbClr val="1B40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6FDF2BBF-DD61-C21F-7E74-4B14A2DAABA2}"/>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5" name="Footer Placeholder 4">
            <a:extLst>
              <a:ext uri="{FF2B5EF4-FFF2-40B4-BE49-F238E27FC236}">
                <a16:creationId xmlns:a16="http://schemas.microsoft.com/office/drawing/2014/main" id="{94F8EDC0-D705-AF41-B3EA-10CCCAC2FAC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CE81A7-B27B-025E-ACAE-ADE0E4E6ACEA}"/>
              </a:ext>
            </a:extLst>
          </p:cNvPr>
          <p:cNvSpPr>
            <a:spLocks noGrp="1"/>
          </p:cNvSpPr>
          <p:nvPr>
            <p:ph type="sldNum" sz="quarter" idx="12"/>
          </p:nvPr>
        </p:nvSpPr>
        <p:spPr/>
        <p:txBody>
          <a:bodyPr/>
          <a:lstStyle/>
          <a:p>
            <a:fld id="{0DA52921-D307-40A9-A998-62595134A61E}" type="slidenum">
              <a:rPr lang="en-ZA" smtClean="0"/>
              <a:t>‹#›</a:t>
            </a:fld>
            <a:endParaRPr lang="en-ZA"/>
          </a:p>
        </p:txBody>
      </p:sp>
    </p:spTree>
    <p:extLst>
      <p:ext uri="{BB962C8B-B14F-4D97-AF65-F5344CB8AC3E}">
        <p14:creationId xmlns:p14="http://schemas.microsoft.com/office/powerpoint/2010/main" val="65428783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8E4F51-196D-2FAD-F0EC-32005EED28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A2BDA-E981-28EE-E5D6-69477C6881AD}"/>
              </a:ext>
            </a:extLst>
          </p:cNvPr>
          <p:cNvSpPr>
            <a:spLocks noGrp="1"/>
          </p:cNvSpPr>
          <p:nvPr>
            <p:ph type="title"/>
          </p:nvPr>
        </p:nvSpPr>
        <p:spPr>
          <a:xfrm>
            <a:off x="838200" y="365125"/>
            <a:ext cx="10515600" cy="779463"/>
          </a:xfrm>
        </p:spPr>
        <p:txBody>
          <a:bodyPr>
            <a:normAutofit/>
          </a:bodyPr>
          <a:lstStyle>
            <a:lvl1pPr>
              <a:defRPr sz="2800" b="1">
                <a:solidFill>
                  <a:srgbClr val="1B4075"/>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2BB20632-0E60-F066-D0CC-50606EE5AFEE}"/>
              </a:ext>
            </a:extLst>
          </p:cNvPr>
          <p:cNvSpPr>
            <a:spLocks noGrp="1"/>
          </p:cNvSpPr>
          <p:nvPr>
            <p:ph idx="1"/>
          </p:nvPr>
        </p:nvSpPr>
        <p:spPr>
          <a:xfrm>
            <a:off x="838200" y="1302026"/>
            <a:ext cx="10515600" cy="4874937"/>
          </a:xfrm>
        </p:spPr>
        <p:txBody>
          <a:bodyPr/>
          <a:lstStyle>
            <a:lvl1pPr>
              <a:defRPr>
                <a:solidFill>
                  <a:srgbClr val="BDA456"/>
                </a:solidFill>
              </a:defRPr>
            </a:lvl1pPr>
            <a:lvl2pPr>
              <a:defRPr>
                <a:solidFill>
                  <a:srgbClr val="1B4075"/>
                </a:solidFill>
              </a:defRPr>
            </a:lvl2pPr>
            <a:lvl3pPr>
              <a:defRPr>
                <a:solidFill>
                  <a:srgbClr val="1B4075"/>
                </a:solidFill>
              </a:defRPr>
            </a:lvl3pPr>
            <a:lvl4pPr>
              <a:defRPr>
                <a:solidFill>
                  <a:srgbClr val="1B4075"/>
                </a:solidFill>
              </a:defRPr>
            </a:lvl4pPr>
            <a:lvl5pPr>
              <a:defRPr>
                <a:solidFill>
                  <a:srgbClr val="1B40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6FDF2BBF-DD61-C21F-7E74-4B14A2DAABA2}"/>
              </a:ext>
            </a:extLst>
          </p:cNvPr>
          <p:cNvSpPr>
            <a:spLocks noGrp="1"/>
          </p:cNvSpPr>
          <p:nvPr>
            <p:ph type="dt" sz="half" idx="10"/>
          </p:nvPr>
        </p:nvSpPr>
        <p:spPr/>
        <p:txBody>
          <a:bodyPr/>
          <a:lstStyle/>
          <a:p>
            <a:fld id="{234C0632-F41A-4A04-81EA-EAFC40C5E648}" type="datetimeFigureOut">
              <a:rPr lang="en-ZA" smtClean="0"/>
              <a:t>2026/03/11</a:t>
            </a:fld>
            <a:endParaRPr lang="en-ZA"/>
          </a:p>
        </p:txBody>
      </p:sp>
      <p:sp>
        <p:nvSpPr>
          <p:cNvPr id="5" name="Footer Placeholder 4">
            <a:extLst>
              <a:ext uri="{FF2B5EF4-FFF2-40B4-BE49-F238E27FC236}">
                <a16:creationId xmlns:a16="http://schemas.microsoft.com/office/drawing/2014/main" id="{94F8EDC0-D705-AF41-B3EA-10CCCAC2FAC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CE81A7-B27B-025E-ACAE-ADE0E4E6ACEA}"/>
              </a:ext>
            </a:extLst>
          </p:cNvPr>
          <p:cNvSpPr>
            <a:spLocks noGrp="1"/>
          </p:cNvSpPr>
          <p:nvPr>
            <p:ph type="sldNum" sz="quarter" idx="12"/>
          </p:nvPr>
        </p:nvSpPr>
        <p:spPr/>
        <p:txBody>
          <a:bodyPr/>
          <a:lstStyle/>
          <a:p>
            <a:fld id="{0DA52921-D307-40A9-A998-62595134A61E}" type="slidenum">
              <a:rPr lang="en-ZA" smtClean="0"/>
              <a:t>‹#›</a:t>
            </a:fld>
            <a:endParaRPr lang="en-ZA"/>
          </a:p>
        </p:txBody>
      </p:sp>
    </p:spTree>
    <p:extLst>
      <p:ext uri="{BB962C8B-B14F-4D97-AF65-F5344CB8AC3E}">
        <p14:creationId xmlns:p14="http://schemas.microsoft.com/office/powerpoint/2010/main" val="83016953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6409D-9866-BB2E-B1CC-3366B0C065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36B8F1DB-5BA0-3C80-4FF6-D99632F5A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37EEC31B-B00E-33FC-8296-0587CC520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4C0632-F41A-4A04-81EA-EAFC40C5E648}" type="datetimeFigureOut">
              <a:rPr lang="en-ZA" smtClean="0"/>
              <a:t>2026/03/11</a:t>
            </a:fld>
            <a:endParaRPr lang="en-ZA"/>
          </a:p>
        </p:txBody>
      </p:sp>
      <p:sp>
        <p:nvSpPr>
          <p:cNvPr id="5" name="Footer Placeholder 4">
            <a:extLst>
              <a:ext uri="{FF2B5EF4-FFF2-40B4-BE49-F238E27FC236}">
                <a16:creationId xmlns:a16="http://schemas.microsoft.com/office/drawing/2014/main" id="{8249FDA1-5FAE-5952-360C-AB48A3C02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B9774752-A3A6-A181-1800-171F59D91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A52921-D307-40A9-A998-62595134A61E}" type="slidenum">
              <a:rPr lang="en-ZA" smtClean="0"/>
              <a:t>‹#›</a:t>
            </a:fld>
            <a:endParaRPr lang="en-ZA"/>
          </a:p>
        </p:txBody>
      </p:sp>
    </p:spTree>
    <p:extLst>
      <p:ext uri="{BB962C8B-B14F-4D97-AF65-F5344CB8AC3E}">
        <p14:creationId xmlns:p14="http://schemas.microsoft.com/office/powerpoint/2010/main" val="30630995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4" r:id="rId5"/>
    <p:sldLayoutId id="2147483665" r:id="rId6"/>
    <p:sldLayoutId id="2147483663" r:id="rId7"/>
    <p:sldLayoutId id="2147483650" r:id="rId8"/>
    <p:sldLayoutId id="2147483666" r:id="rId9"/>
    <p:sldLayoutId id="2147483667" r:id="rId10"/>
    <p:sldLayoutId id="2147483668" r:id="rId11"/>
    <p:sldLayoutId id="2147483669" r:id="rId12"/>
    <p:sldLayoutId id="2147483670" r:id="rId13"/>
    <p:sldLayoutId id="2147483657" r:id="rId14"/>
    <p:sldLayoutId id="2147483671" r:id="rId15"/>
    <p:sldLayoutId id="2147483654" r:id="rId16"/>
    <p:sldLayoutId id="2147483651" r:id="rId17"/>
    <p:sldLayoutId id="2147483672" r:id="rId18"/>
    <p:sldLayoutId id="2147483673" r:id="rId19"/>
    <p:sldLayoutId id="2147483655" r:id="rId20"/>
    <p:sldLayoutId id="2147483674" r:id="rId21"/>
    <p:sldLayoutId id="2147483675" r:id="rId2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3FBC-2B77-9C31-408E-A097558029DE}"/>
              </a:ext>
            </a:extLst>
          </p:cNvPr>
          <p:cNvSpPr>
            <a:spLocks noGrp="1"/>
          </p:cNvSpPr>
          <p:nvPr>
            <p:ph type="ctrTitle"/>
          </p:nvPr>
        </p:nvSpPr>
        <p:spPr>
          <a:xfrm>
            <a:off x="1373494" y="2177143"/>
            <a:ext cx="5800192" cy="4049486"/>
          </a:xfrm>
        </p:spPr>
        <p:txBody>
          <a:bodyPr>
            <a:normAutofit fontScale="90000"/>
          </a:bodyPr>
          <a:lstStyle/>
          <a:p>
            <a:pPr algn="ctr"/>
            <a:br>
              <a:rPr lang="en-US" dirty="0"/>
            </a:br>
            <a:br>
              <a:rPr lang="en-US" dirty="0"/>
            </a:br>
            <a:br>
              <a:rPr lang="en-US" dirty="0"/>
            </a:br>
            <a:br>
              <a:rPr lang="en-US" dirty="0"/>
            </a:br>
            <a:br>
              <a:rPr lang="en-US" dirty="0"/>
            </a:br>
            <a:br>
              <a:rPr lang="en-US" dirty="0"/>
            </a:br>
            <a:r>
              <a:rPr lang="en-US" dirty="0"/>
              <a:t>University of Venda Sharing ABSA</a:t>
            </a:r>
            <a:br>
              <a:rPr lang="en-US" dirty="0"/>
            </a:br>
            <a:r>
              <a:rPr lang="en-US" dirty="0"/>
              <a:t>HOST- TO- HOST Success story</a:t>
            </a:r>
            <a:br>
              <a:rPr lang="en-US" dirty="0"/>
            </a:br>
            <a:br>
              <a:rPr lang="en-US" dirty="0"/>
            </a:br>
            <a:br>
              <a:rPr lang="en-US" dirty="0"/>
            </a:br>
            <a:endParaRPr lang="en-ZA" dirty="0"/>
          </a:p>
        </p:txBody>
      </p:sp>
      <p:sp>
        <p:nvSpPr>
          <p:cNvPr id="3" name="Subtitle 2">
            <a:extLst>
              <a:ext uri="{FF2B5EF4-FFF2-40B4-BE49-F238E27FC236}">
                <a16:creationId xmlns:a16="http://schemas.microsoft.com/office/drawing/2014/main" id="{E39EF51F-E129-FD37-5428-4F0D372405A3}"/>
              </a:ext>
            </a:extLst>
          </p:cNvPr>
          <p:cNvSpPr>
            <a:spLocks noGrp="1"/>
          </p:cNvSpPr>
          <p:nvPr>
            <p:ph type="subTitle" idx="1"/>
          </p:nvPr>
        </p:nvSpPr>
        <p:spPr>
          <a:xfrm>
            <a:off x="-1058518" y="3091782"/>
            <a:ext cx="5277679" cy="982315"/>
          </a:xfrm>
        </p:spPr>
        <p:txBody>
          <a:bodyPr/>
          <a:lstStyle/>
          <a:p>
            <a:r>
              <a:rPr lang="en-US" b="1" dirty="0"/>
              <a:t>17 March 2026</a:t>
            </a:r>
            <a:endParaRPr lang="en-ZA" b="1" dirty="0"/>
          </a:p>
        </p:txBody>
      </p:sp>
    </p:spTree>
    <p:extLst>
      <p:ext uri="{BB962C8B-B14F-4D97-AF65-F5344CB8AC3E}">
        <p14:creationId xmlns:p14="http://schemas.microsoft.com/office/powerpoint/2010/main" val="293208310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5F10-6BBE-AEA4-3916-586A72D0CEB2}"/>
              </a:ext>
            </a:extLst>
          </p:cNvPr>
          <p:cNvSpPr>
            <a:spLocks noGrp="1"/>
          </p:cNvSpPr>
          <p:nvPr>
            <p:ph type="title"/>
          </p:nvPr>
        </p:nvSpPr>
        <p:spPr>
          <a:xfrm>
            <a:off x="838200" y="365126"/>
            <a:ext cx="10515600" cy="1028246"/>
          </a:xfrm>
        </p:spPr>
        <p:txBody>
          <a:bodyPr/>
          <a:lstStyle/>
          <a:p>
            <a:r>
              <a:rPr lang="en-US" dirty="0"/>
              <a:t>Conclusion</a:t>
            </a:r>
            <a:endParaRPr lang="en-ZA" dirty="0"/>
          </a:p>
        </p:txBody>
      </p:sp>
      <p:sp>
        <p:nvSpPr>
          <p:cNvPr id="4" name="TextBox 3">
            <a:extLst>
              <a:ext uri="{FF2B5EF4-FFF2-40B4-BE49-F238E27FC236}">
                <a16:creationId xmlns:a16="http://schemas.microsoft.com/office/drawing/2014/main" id="{F269AAFE-5796-507A-9623-6C19F08ED06A}"/>
              </a:ext>
            </a:extLst>
          </p:cNvPr>
          <p:cNvSpPr txBox="1"/>
          <p:nvPr/>
        </p:nvSpPr>
        <p:spPr>
          <a:xfrm>
            <a:off x="489857" y="1720840"/>
            <a:ext cx="11059886" cy="4401205"/>
          </a:xfrm>
          <a:prstGeom prst="rect">
            <a:avLst/>
          </a:prstGeom>
          <a:noFill/>
        </p:spPr>
        <p:txBody>
          <a:bodyPr wrap="square">
            <a:spAutoFit/>
          </a:bodyPr>
          <a:lstStyle/>
          <a:p>
            <a:pPr algn="just">
              <a:buNone/>
            </a:pPr>
            <a:r>
              <a:rPr lang="en-US" sz="2800" dirty="0"/>
              <a:t>ABSA Host-to-Host plays an important role in ensuring that salary payments at the University of Venda are processed accurately, securely, and on time. The university has reduced manual intervention, minimized payment errors, and improved operational reliability.</a:t>
            </a:r>
          </a:p>
          <a:p>
            <a:pPr algn="just">
              <a:buNone/>
            </a:pPr>
            <a:endParaRPr lang="en-US" sz="2800" dirty="0"/>
          </a:p>
          <a:p>
            <a:pPr algn="just">
              <a:buNone/>
            </a:pPr>
            <a:r>
              <a:rPr lang="en-US" sz="2800" dirty="0"/>
              <a:t>The system supports the university’s commitment to efficient service delivery and modern digital operations. Ultimately, it helps ensure that staff are paid smoothly and consistently, while strengthening control and accountability within our payroll environment</a:t>
            </a:r>
          </a:p>
        </p:txBody>
      </p:sp>
    </p:spTree>
    <p:extLst>
      <p:ext uri="{BB962C8B-B14F-4D97-AF65-F5344CB8AC3E}">
        <p14:creationId xmlns:p14="http://schemas.microsoft.com/office/powerpoint/2010/main" val="31865085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38835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1ECC-DA16-42D4-99BB-FB2E7C1E756F}"/>
              </a:ext>
            </a:extLst>
          </p:cNvPr>
          <p:cNvSpPr>
            <a:spLocks noGrp="1"/>
          </p:cNvSpPr>
          <p:nvPr>
            <p:ph type="title"/>
          </p:nvPr>
        </p:nvSpPr>
        <p:spPr>
          <a:xfrm>
            <a:off x="839788" y="506895"/>
            <a:ext cx="7378926" cy="944217"/>
          </a:xfrm>
        </p:spPr>
        <p:txBody>
          <a:bodyPr>
            <a:normAutofit/>
          </a:bodyPr>
          <a:lstStyle/>
          <a:p>
            <a:r>
              <a:rPr lang="en-US" dirty="0"/>
              <a:t>TABLE OF CONTENTS</a:t>
            </a:r>
            <a:endParaRPr lang="en-ZA" dirty="0"/>
          </a:p>
        </p:txBody>
      </p:sp>
      <p:pic>
        <p:nvPicPr>
          <p:cNvPr id="6" name="Picture Placeholder 5" descr="A person wearing a vr headset&#10;&#10;AI-generated content may be incorrect.">
            <a:extLst>
              <a:ext uri="{FF2B5EF4-FFF2-40B4-BE49-F238E27FC236}">
                <a16:creationId xmlns:a16="http://schemas.microsoft.com/office/drawing/2014/main" id="{E77F49C5-BBED-DF5C-14C7-7BFABABAE08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577" r="11577"/>
          <a:stretch>
            <a:fillRect/>
          </a:stretch>
        </p:blipFill>
        <p:spPr>
          <a:xfrm>
            <a:off x="8958942" y="506895"/>
            <a:ext cx="2396445" cy="5354155"/>
          </a:xfrm>
        </p:spPr>
      </p:pic>
      <p:sp>
        <p:nvSpPr>
          <p:cNvPr id="4" name="Text Placeholder 3">
            <a:extLst>
              <a:ext uri="{FF2B5EF4-FFF2-40B4-BE49-F238E27FC236}">
                <a16:creationId xmlns:a16="http://schemas.microsoft.com/office/drawing/2014/main" id="{A6967F7F-28D8-0790-8641-8D171CC7B01A}"/>
              </a:ext>
            </a:extLst>
          </p:cNvPr>
          <p:cNvSpPr>
            <a:spLocks noGrp="1"/>
          </p:cNvSpPr>
          <p:nvPr>
            <p:ph type="body" sz="half" idx="2"/>
          </p:nvPr>
        </p:nvSpPr>
        <p:spPr>
          <a:xfrm>
            <a:off x="839788" y="1600200"/>
            <a:ext cx="8119154" cy="4268788"/>
          </a:xfrm>
        </p:spPr>
        <p:txBody>
          <a:bodyPr>
            <a:normAutofit/>
          </a:bodyPr>
          <a:lstStyle/>
          <a:p>
            <a:pPr marL="514350" indent="-514350">
              <a:buAutoNum type="arabicPeriod"/>
            </a:pPr>
            <a:r>
              <a:rPr lang="en-US" sz="3200" dirty="0">
                <a:latin typeface="Arial" panose="020B0604020202020204" pitchFamily="34" charset="0"/>
                <a:cs typeface="Arial" panose="020B0604020202020204" pitchFamily="34" charset="0"/>
              </a:rPr>
              <a:t>Introduction</a:t>
            </a:r>
          </a:p>
          <a:p>
            <a:pPr marL="514350" indent="-514350">
              <a:buAutoNum type="arabicPeriod"/>
            </a:pPr>
            <a:r>
              <a:rPr lang="en-US" sz="3200" dirty="0">
                <a:latin typeface="Arial" panose="020B0604020202020204" pitchFamily="34" charset="0"/>
                <a:cs typeface="Arial" panose="020B0604020202020204" pitchFamily="34" charset="0"/>
              </a:rPr>
              <a:t>Background prior to Host-to-Host implementation at Univen</a:t>
            </a:r>
          </a:p>
          <a:p>
            <a:pPr marL="514350" indent="-514350">
              <a:buAutoNum type="arabicPeriod"/>
            </a:pPr>
            <a:r>
              <a:rPr lang="en-US" sz="3200" dirty="0">
                <a:latin typeface="Arial" panose="020B0604020202020204" pitchFamily="34" charset="0"/>
                <a:cs typeface="Arial" panose="020B0604020202020204" pitchFamily="34" charset="0"/>
              </a:rPr>
              <a:t>Comparison prior and post Host to Host implementation</a:t>
            </a:r>
          </a:p>
          <a:p>
            <a:pPr marL="514350" indent="-514350">
              <a:buAutoNum type="arabicPeriod"/>
            </a:pPr>
            <a:r>
              <a:rPr lang="en-US" sz="3200" dirty="0">
                <a:latin typeface="Arial" panose="020B0604020202020204" pitchFamily="34" charset="0"/>
                <a:cs typeface="Arial" panose="020B0604020202020204" pitchFamily="34" charset="0"/>
              </a:rPr>
              <a:t>Benefits post implementation</a:t>
            </a:r>
          </a:p>
          <a:p>
            <a:pPr marL="514350" indent="-514350">
              <a:buAutoNum type="arabicPeriod"/>
            </a:pPr>
            <a:r>
              <a:rPr lang="en-US" sz="3200" dirty="0">
                <a:latin typeface="Arial" panose="020B0604020202020204" pitchFamily="34" charset="0"/>
                <a:cs typeface="Arial" panose="020B0604020202020204" pitchFamily="34" charset="0"/>
              </a:rPr>
              <a:t>conclusion</a:t>
            </a:r>
          </a:p>
          <a:p>
            <a:endParaRPr lang="en-Z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82698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7B9F-FEA0-211F-6343-0CFA05671BF7}"/>
              </a:ext>
            </a:extLst>
          </p:cNvPr>
          <p:cNvSpPr>
            <a:spLocks noGrp="1"/>
          </p:cNvSpPr>
          <p:nvPr>
            <p:ph type="title"/>
          </p:nvPr>
        </p:nvSpPr>
        <p:spPr/>
        <p:txBody>
          <a:bodyPr/>
          <a:lstStyle/>
          <a:p>
            <a:r>
              <a:rPr lang="en-US" dirty="0"/>
              <a:t>Introduction</a:t>
            </a:r>
            <a:endParaRPr lang="en-ZA" dirty="0"/>
          </a:p>
        </p:txBody>
      </p:sp>
      <p:sp>
        <p:nvSpPr>
          <p:cNvPr id="3" name="Content Placeholder 2">
            <a:extLst>
              <a:ext uri="{FF2B5EF4-FFF2-40B4-BE49-F238E27FC236}">
                <a16:creationId xmlns:a16="http://schemas.microsoft.com/office/drawing/2014/main" id="{0B2E072F-EB17-19D2-8646-EDD91AF57388}"/>
              </a:ext>
            </a:extLst>
          </p:cNvPr>
          <p:cNvSpPr>
            <a:spLocks noGrp="1"/>
          </p:cNvSpPr>
          <p:nvPr>
            <p:ph idx="1"/>
          </p:nvPr>
        </p:nvSpPr>
        <p:spPr/>
        <p:txBody>
          <a:bodyPr>
            <a:normAutofit/>
          </a:bodyPr>
          <a:lstStyle/>
          <a:p>
            <a:pPr marL="0" indent="0">
              <a:buNone/>
            </a:pPr>
            <a:r>
              <a:rPr lang="en-US" dirty="0">
                <a:solidFill>
                  <a:srgbClr val="002060"/>
                </a:solidFill>
              </a:rPr>
              <a:t>Payroll processing is a critical function. We have a duty to ensure that employees are paid accurately and on time.</a:t>
            </a:r>
          </a:p>
          <a:p>
            <a:pPr marL="0" indent="0">
              <a:buNone/>
            </a:pPr>
            <a:r>
              <a:rPr lang="en-US" dirty="0">
                <a:solidFill>
                  <a:srgbClr val="002060"/>
                </a:solidFill>
              </a:rPr>
              <a:t>Previously, the University of Venda used a manual process to upload payroll payment files to the banking system (Multiple steps)</a:t>
            </a:r>
          </a:p>
          <a:p>
            <a:pPr marL="0" indent="0">
              <a:buNone/>
            </a:pPr>
            <a:r>
              <a:rPr lang="en-US" dirty="0">
                <a:solidFill>
                  <a:srgbClr val="002060"/>
                </a:solidFill>
              </a:rPr>
              <a:t>To improve efficiency and security, the university implemented the ABSA Host-to-Host solution.</a:t>
            </a:r>
          </a:p>
          <a:p>
            <a:pPr marL="0" indent="0">
              <a:buNone/>
            </a:pPr>
            <a:r>
              <a:rPr lang="en-US" dirty="0">
                <a:solidFill>
                  <a:srgbClr val="002060"/>
                </a:solidFill>
              </a:rPr>
              <a:t>This presentation shares UNIVEN’s experience, including the process leading up to implementation and the benefits achieved.</a:t>
            </a:r>
          </a:p>
          <a:p>
            <a:pPr marL="0" indent="0">
              <a:buNone/>
            </a:pPr>
            <a:endParaRPr lang="en-ZA" dirty="0"/>
          </a:p>
        </p:txBody>
      </p:sp>
    </p:spTree>
    <p:extLst>
      <p:ext uri="{BB962C8B-B14F-4D97-AF65-F5344CB8AC3E}">
        <p14:creationId xmlns:p14="http://schemas.microsoft.com/office/powerpoint/2010/main" val="258288938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813F-6DC7-EB0E-AB26-84EBCD806355}"/>
              </a:ext>
            </a:extLst>
          </p:cNvPr>
          <p:cNvSpPr>
            <a:spLocks noGrp="1"/>
          </p:cNvSpPr>
          <p:nvPr>
            <p:ph type="title"/>
          </p:nvPr>
        </p:nvSpPr>
        <p:spPr/>
        <p:txBody>
          <a:bodyPr/>
          <a:lstStyle/>
          <a:p>
            <a:r>
              <a:rPr lang="en-US" dirty="0"/>
              <a:t>WHAT IS ABSA HOST TO HOST FOR PAYROLL?</a:t>
            </a:r>
            <a:endParaRPr lang="en-ZA" dirty="0"/>
          </a:p>
        </p:txBody>
      </p:sp>
      <p:sp>
        <p:nvSpPr>
          <p:cNvPr id="3" name="Content Placeholder 2">
            <a:extLst>
              <a:ext uri="{FF2B5EF4-FFF2-40B4-BE49-F238E27FC236}">
                <a16:creationId xmlns:a16="http://schemas.microsoft.com/office/drawing/2014/main" id="{D594455D-6C5C-693B-4F51-D68F7173FEF6}"/>
              </a:ext>
            </a:extLst>
          </p:cNvPr>
          <p:cNvSpPr>
            <a:spLocks noGrp="1"/>
          </p:cNvSpPr>
          <p:nvPr>
            <p:ph idx="1"/>
          </p:nvPr>
        </p:nvSpPr>
        <p:spPr/>
        <p:txBody>
          <a:bodyPr>
            <a:normAutofit/>
          </a:bodyPr>
          <a:lstStyle/>
          <a:p>
            <a:r>
              <a:rPr lang="en-US" dirty="0"/>
              <a:t>-</a:t>
            </a:r>
            <a:endParaRPr lang="en-ZA" dirty="0"/>
          </a:p>
        </p:txBody>
      </p:sp>
      <p:sp>
        <p:nvSpPr>
          <p:cNvPr id="5" name="TextBox 4">
            <a:extLst>
              <a:ext uri="{FF2B5EF4-FFF2-40B4-BE49-F238E27FC236}">
                <a16:creationId xmlns:a16="http://schemas.microsoft.com/office/drawing/2014/main" id="{8AF987EE-D7E7-61E3-3DEA-D9990357DC7B}"/>
              </a:ext>
            </a:extLst>
          </p:cNvPr>
          <p:cNvSpPr txBox="1"/>
          <p:nvPr/>
        </p:nvSpPr>
        <p:spPr>
          <a:xfrm>
            <a:off x="370113" y="991497"/>
            <a:ext cx="11190515" cy="3970318"/>
          </a:xfrm>
          <a:prstGeom prst="rect">
            <a:avLst/>
          </a:prstGeom>
          <a:noFill/>
        </p:spPr>
        <p:txBody>
          <a:bodyPr wrap="square">
            <a:spAutoFit/>
          </a:bodyPr>
          <a:lstStyle/>
          <a:p>
            <a:pPr algn="just"/>
            <a:r>
              <a:rPr lang="en-ZA" sz="2800" b="1" dirty="0">
                <a:solidFill>
                  <a:schemeClr val="tx1"/>
                </a:solidFill>
                <a:latin typeface="Arial" panose="020B0604020202020204" pitchFamily="34" charset="0"/>
                <a:cs typeface="Arial" panose="020B0604020202020204" pitchFamily="34" charset="0"/>
              </a:rPr>
              <a:t>ABSA Host-to-Host is a secure electronic banking solution that allows organisations to transmit bulk payment files directly from the payroll systems (ITS) to ABSA without manual intervention.</a:t>
            </a:r>
          </a:p>
          <a:p>
            <a:pPr algn="just"/>
            <a:endParaRPr lang="en-ZA" sz="2800" dirty="0">
              <a:solidFill>
                <a:schemeClr val="tx1"/>
              </a:solidFill>
              <a:latin typeface="Arial" panose="020B0604020202020204" pitchFamily="34" charset="0"/>
              <a:cs typeface="Arial" panose="020B0604020202020204" pitchFamily="34" charset="0"/>
            </a:endParaRPr>
          </a:p>
          <a:p>
            <a:pPr algn="just"/>
            <a:endParaRPr lang="en-ZA" sz="2800" b="1" dirty="0">
              <a:solidFill>
                <a:schemeClr val="tx1"/>
              </a:solidFill>
              <a:latin typeface="Arial" panose="020B0604020202020204" pitchFamily="34" charset="0"/>
              <a:cs typeface="Arial" panose="020B0604020202020204" pitchFamily="34" charset="0"/>
            </a:endParaRPr>
          </a:p>
          <a:p>
            <a:pPr algn="just"/>
            <a:r>
              <a:rPr lang="en-ZA" sz="2800" b="1" dirty="0">
                <a:solidFill>
                  <a:schemeClr val="tx1"/>
                </a:solidFill>
                <a:latin typeface="Arial" panose="020B0604020202020204" pitchFamily="34" charset="0"/>
                <a:cs typeface="Arial" panose="020B0604020202020204" pitchFamily="34" charset="0"/>
              </a:rPr>
              <a:t>Instead of manually uploading payment files via online banking, now Univen payroll files are transmitted automatically from the university’s ITS system to the bank, reducing manual work and errors</a:t>
            </a:r>
            <a:endParaRPr lang="en-ZA"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7198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697A-0EF6-EB19-E9BD-7F4C6BE21690}"/>
              </a:ext>
            </a:extLst>
          </p:cNvPr>
          <p:cNvSpPr>
            <a:spLocks noGrp="1"/>
          </p:cNvSpPr>
          <p:nvPr>
            <p:ph type="title"/>
          </p:nvPr>
        </p:nvSpPr>
        <p:spPr/>
        <p:txBody>
          <a:bodyPr/>
          <a:lstStyle/>
          <a:p>
            <a:r>
              <a:rPr lang="en-US" dirty="0"/>
              <a:t>BACKGROUND PRIOR HOST TO HOST IMPLEMENTATION</a:t>
            </a:r>
            <a:endParaRPr lang="en-ZA" dirty="0"/>
          </a:p>
        </p:txBody>
      </p:sp>
      <p:sp>
        <p:nvSpPr>
          <p:cNvPr id="3" name="Content Placeholder 2">
            <a:extLst>
              <a:ext uri="{FF2B5EF4-FFF2-40B4-BE49-F238E27FC236}">
                <a16:creationId xmlns:a16="http://schemas.microsoft.com/office/drawing/2014/main" id="{CAD4C01F-579C-F8AE-935F-F473C0D03AB4}"/>
              </a:ext>
            </a:extLst>
          </p:cNvPr>
          <p:cNvSpPr>
            <a:spLocks noGrp="1"/>
          </p:cNvSpPr>
          <p:nvPr>
            <p:ph idx="1"/>
          </p:nvPr>
        </p:nvSpPr>
        <p:spPr>
          <a:xfrm>
            <a:off x="838199" y="1302026"/>
            <a:ext cx="10863943" cy="4874937"/>
          </a:xfrm>
        </p:spPr>
        <p:txBody>
          <a:bodyPr>
            <a:normAutofit/>
          </a:bodyPr>
          <a:lstStyle/>
          <a:p>
            <a:pPr>
              <a:buFont typeface="Wingdings" panose="05000000000000000000" pitchFamily="2" charset="2"/>
              <a:buChar char="v"/>
            </a:pPr>
            <a:r>
              <a:rPr lang="en-US" dirty="0">
                <a:solidFill>
                  <a:srgbClr val="002060"/>
                </a:solidFill>
              </a:rPr>
              <a:t>Payment files were generated from the ITS payroll system (FCBLOC-4).</a:t>
            </a:r>
          </a:p>
          <a:p>
            <a:pPr marL="0" indent="0">
              <a:buNone/>
            </a:pPr>
            <a:endParaRPr lang="en-US" dirty="0">
              <a:solidFill>
                <a:srgbClr val="002060"/>
              </a:solidFill>
            </a:endParaRPr>
          </a:p>
          <a:p>
            <a:pPr>
              <a:buFont typeface="Wingdings" panose="05000000000000000000" pitchFamily="2" charset="2"/>
              <a:buChar char="v"/>
            </a:pPr>
            <a:r>
              <a:rPr lang="en-US" dirty="0">
                <a:solidFill>
                  <a:srgbClr val="002060"/>
                </a:solidFill>
              </a:rPr>
              <a:t>Saved the file on a desktop or memory stick.</a:t>
            </a:r>
          </a:p>
          <a:p>
            <a:pPr>
              <a:buFont typeface="Wingdings" panose="05000000000000000000" pitchFamily="2" charset="2"/>
              <a:buChar char="v"/>
            </a:pPr>
            <a:endParaRPr lang="en-US" dirty="0">
              <a:solidFill>
                <a:srgbClr val="002060"/>
              </a:solidFill>
            </a:endParaRPr>
          </a:p>
          <a:p>
            <a:pPr>
              <a:buFont typeface="Wingdings" panose="05000000000000000000" pitchFamily="2" charset="2"/>
              <a:buChar char="v"/>
            </a:pPr>
            <a:r>
              <a:rPr lang="en-US" dirty="0">
                <a:solidFill>
                  <a:srgbClr val="002060"/>
                </a:solidFill>
              </a:rPr>
              <a:t>We had to manually upload the file into the ABSA banking system and process it via Cash Focus</a:t>
            </a:r>
          </a:p>
          <a:p>
            <a:pPr marL="0" indent="0">
              <a:buNone/>
            </a:pPr>
            <a:endParaRPr lang="en-US" dirty="0">
              <a:solidFill>
                <a:srgbClr val="002060"/>
              </a:solidFill>
            </a:endParaRPr>
          </a:p>
          <a:p>
            <a:pPr>
              <a:buFont typeface="Wingdings" panose="05000000000000000000" pitchFamily="2" charset="2"/>
              <a:buChar char="v"/>
            </a:pPr>
            <a:r>
              <a:rPr lang="en-US" dirty="0">
                <a:solidFill>
                  <a:srgbClr val="002060"/>
                </a:solidFill>
              </a:rPr>
              <a:t>The ITS payroll system and the bank system were operating separately (in silos).</a:t>
            </a:r>
          </a:p>
          <a:p>
            <a:pPr marL="0" indent="0">
              <a:buNone/>
            </a:pPr>
            <a:endParaRPr lang="en-ZA" dirty="0"/>
          </a:p>
          <a:p>
            <a:pPr marL="0" indent="0">
              <a:buNone/>
            </a:pPr>
            <a:endParaRPr lang="en-ZA" dirty="0"/>
          </a:p>
          <a:p>
            <a:pPr algn="just"/>
            <a:endParaRPr lang="en-ZA"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14751376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676E-7935-9D2A-252C-5F38E95B5D4C}"/>
              </a:ext>
            </a:extLst>
          </p:cNvPr>
          <p:cNvSpPr>
            <a:spLocks noGrp="1"/>
          </p:cNvSpPr>
          <p:nvPr>
            <p:ph type="title"/>
          </p:nvPr>
        </p:nvSpPr>
        <p:spPr/>
        <p:txBody>
          <a:bodyPr/>
          <a:lstStyle/>
          <a:p>
            <a:r>
              <a:rPr lang="en-US" dirty="0"/>
              <a:t>Comparison between legacy system and Host to Host</a:t>
            </a:r>
            <a:endParaRPr lang="en-ZA" dirty="0"/>
          </a:p>
        </p:txBody>
      </p:sp>
      <p:sp>
        <p:nvSpPr>
          <p:cNvPr id="3" name="Content Placeholder 2">
            <a:extLst>
              <a:ext uri="{FF2B5EF4-FFF2-40B4-BE49-F238E27FC236}">
                <a16:creationId xmlns:a16="http://schemas.microsoft.com/office/drawing/2014/main" id="{78E7F9B8-4234-1C94-E4A8-64B7ED60C766}"/>
              </a:ext>
            </a:extLst>
          </p:cNvPr>
          <p:cNvSpPr>
            <a:spLocks noGrp="1"/>
          </p:cNvSpPr>
          <p:nvPr>
            <p:ph idx="1"/>
          </p:nvPr>
        </p:nvSpPr>
        <p:spPr/>
        <p:txBody>
          <a:bodyPr>
            <a:normAutofit/>
          </a:bodyPr>
          <a:lstStyle/>
          <a:p>
            <a:pPr marL="0" indent="0">
              <a:buNone/>
            </a:pPr>
            <a:r>
              <a:rPr lang="en-US" b="1" dirty="0">
                <a:solidFill>
                  <a:srgbClr val="1B4075"/>
                </a:solidFill>
              </a:rPr>
              <a:t>Legacy system</a:t>
            </a:r>
          </a:p>
          <a:p>
            <a:pPr marL="0" indent="0">
              <a:buNone/>
            </a:pPr>
            <a:endParaRPr lang="en-US" dirty="0">
              <a:solidFill>
                <a:srgbClr val="1B4075"/>
              </a:solidFill>
            </a:endParaRPr>
          </a:p>
          <a:p>
            <a:pPr>
              <a:buFont typeface="Wingdings" panose="05000000000000000000" pitchFamily="2" charset="2"/>
              <a:buChar char="v"/>
            </a:pPr>
            <a:r>
              <a:rPr lang="en-US" dirty="0">
                <a:solidFill>
                  <a:srgbClr val="1B4075"/>
                </a:solidFill>
              </a:rPr>
              <a:t>The payroll process must be done. FPRN-2 (running final Calc)</a:t>
            </a:r>
          </a:p>
          <a:p>
            <a:pPr marL="0" indent="0">
              <a:buNone/>
            </a:pPr>
            <a:endParaRPr lang="en-US" dirty="0">
              <a:solidFill>
                <a:srgbClr val="1B4075"/>
              </a:solidFill>
            </a:endParaRPr>
          </a:p>
          <a:p>
            <a:pPr>
              <a:buFont typeface="Wingdings" panose="05000000000000000000" pitchFamily="2" charset="2"/>
              <a:buChar char="v"/>
            </a:pPr>
            <a:r>
              <a:rPr lang="en-US" dirty="0">
                <a:solidFill>
                  <a:srgbClr val="1B4075"/>
                </a:solidFill>
              </a:rPr>
              <a:t>FPRN – 5 (Generate cheque)</a:t>
            </a:r>
          </a:p>
          <a:p>
            <a:pPr marL="0" indent="0">
              <a:buNone/>
            </a:pPr>
            <a:endParaRPr lang="en-US" dirty="0">
              <a:solidFill>
                <a:srgbClr val="1B4075"/>
              </a:solidFill>
            </a:endParaRPr>
          </a:p>
          <a:p>
            <a:pPr>
              <a:buFont typeface="Wingdings" panose="05000000000000000000" pitchFamily="2" charset="2"/>
              <a:buChar char="v"/>
            </a:pPr>
            <a:r>
              <a:rPr lang="en-US" dirty="0">
                <a:solidFill>
                  <a:srgbClr val="1B4075"/>
                </a:solidFill>
              </a:rPr>
              <a:t>FCBLOC- 4 (save the file in a memory stick/ desktop)</a:t>
            </a:r>
            <a:endParaRPr lang="en-ZA" dirty="0">
              <a:solidFill>
                <a:srgbClr val="1B4075"/>
              </a:solidFill>
            </a:endParaRPr>
          </a:p>
        </p:txBody>
      </p:sp>
      <p:sp>
        <p:nvSpPr>
          <p:cNvPr id="4" name="Content Placeholder 3">
            <a:extLst>
              <a:ext uri="{FF2B5EF4-FFF2-40B4-BE49-F238E27FC236}">
                <a16:creationId xmlns:a16="http://schemas.microsoft.com/office/drawing/2014/main" id="{3E67CF9A-24F7-A812-B4E6-7D6D67574516}"/>
              </a:ext>
            </a:extLst>
          </p:cNvPr>
          <p:cNvSpPr>
            <a:spLocks noGrp="1"/>
          </p:cNvSpPr>
          <p:nvPr>
            <p:ph idx="13"/>
          </p:nvPr>
        </p:nvSpPr>
        <p:spPr/>
        <p:txBody>
          <a:bodyPr>
            <a:normAutofit/>
          </a:bodyPr>
          <a:lstStyle/>
          <a:p>
            <a:r>
              <a:rPr lang="en-US" b="1" dirty="0">
                <a:solidFill>
                  <a:srgbClr val="1B4075"/>
                </a:solidFill>
              </a:rPr>
              <a:t>Host to Host</a:t>
            </a:r>
          </a:p>
          <a:p>
            <a:endParaRPr lang="en-US" dirty="0">
              <a:solidFill>
                <a:srgbClr val="1B4075"/>
              </a:solidFill>
            </a:endParaRPr>
          </a:p>
          <a:p>
            <a:pPr>
              <a:buFont typeface="Wingdings" panose="05000000000000000000" pitchFamily="2" charset="2"/>
              <a:buChar char="v"/>
            </a:pPr>
            <a:r>
              <a:rPr lang="en-US" dirty="0">
                <a:solidFill>
                  <a:srgbClr val="1B4075"/>
                </a:solidFill>
              </a:rPr>
              <a:t>Same process: FPRN-2 (Running final Calc)</a:t>
            </a:r>
          </a:p>
          <a:p>
            <a:endParaRPr lang="en-US" dirty="0">
              <a:solidFill>
                <a:srgbClr val="1B4075"/>
              </a:solidFill>
            </a:endParaRPr>
          </a:p>
          <a:p>
            <a:endParaRPr lang="en-US" dirty="0">
              <a:solidFill>
                <a:srgbClr val="1B4075"/>
              </a:solidFill>
            </a:endParaRPr>
          </a:p>
          <a:p>
            <a:pPr>
              <a:buFont typeface="Wingdings" panose="05000000000000000000" pitchFamily="2" charset="2"/>
              <a:buChar char="v"/>
            </a:pPr>
            <a:r>
              <a:rPr lang="en-US" dirty="0">
                <a:solidFill>
                  <a:srgbClr val="1B4075"/>
                </a:solidFill>
              </a:rPr>
              <a:t>FPRN -5 (Generate Cheque)</a:t>
            </a:r>
          </a:p>
          <a:p>
            <a:pPr marL="0" indent="0">
              <a:buNone/>
            </a:pPr>
            <a:endParaRPr lang="en-US" dirty="0">
              <a:solidFill>
                <a:srgbClr val="1B4075"/>
              </a:solidFill>
            </a:endParaRPr>
          </a:p>
          <a:p>
            <a:pPr>
              <a:buFont typeface="Wingdings" panose="05000000000000000000" pitchFamily="2" charset="2"/>
              <a:buChar char="v"/>
            </a:pPr>
            <a:r>
              <a:rPr lang="en-US" dirty="0">
                <a:solidFill>
                  <a:srgbClr val="1B4075"/>
                </a:solidFill>
              </a:rPr>
              <a:t>FPRNA-1 (Automatically transmit to ABSA system)</a:t>
            </a:r>
          </a:p>
          <a:p>
            <a:endParaRPr lang="en-ZA" dirty="0"/>
          </a:p>
        </p:txBody>
      </p:sp>
    </p:spTree>
    <p:extLst>
      <p:ext uri="{BB962C8B-B14F-4D97-AF65-F5344CB8AC3E}">
        <p14:creationId xmlns:p14="http://schemas.microsoft.com/office/powerpoint/2010/main" val="419930928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D63C-39D2-681B-7E6C-75DDD5FEE7A9}"/>
              </a:ext>
            </a:extLst>
          </p:cNvPr>
          <p:cNvSpPr>
            <a:spLocks noGrp="1"/>
          </p:cNvSpPr>
          <p:nvPr>
            <p:ph type="title"/>
          </p:nvPr>
        </p:nvSpPr>
        <p:spPr/>
        <p:txBody>
          <a:bodyPr>
            <a:normAutofit/>
          </a:bodyPr>
          <a:lstStyle/>
          <a:p>
            <a:r>
              <a:rPr lang="en-US" dirty="0"/>
              <a:t>Comparison between legacy and Host to Host</a:t>
            </a:r>
            <a:endParaRPr lang="en-ZA" dirty="0"/>
          </a:p>
        </p:txBody>
      </p:sp>
      <p:sp>
        <p:nvSpPr>
          <p:cNvPr id="3" name="Content Placeholder 2">
            <a:extLst>
              <a:ext uri="{FF2B5EF4-FFF2-40B4-BE49-F238E27FC236}">
                <a16:creationId xmlns:a16="http://schemas.microsoft.com/office/drawing/2014/main" id="{47B8609B-B338-F9AC-CDA9-CCAF2B581E26}"/>
              </a:ext>
            </a:extLst>
          </p:cNvPr>
          <p:cNvSpPr>
            <a:spLocks noGrp="1"/>
          </p:cNvSpPr>
          <p:nvPr>
            <p:ph idx="1"/>
          </p:nvPr>
        </p:nvSpPr>
        <p:spPr/>
        <p:txBody>
          <a:bodyPr>
            <a:normAutofit fontScale="77500" lnSpcReduction="20000"/>
          </a:bodyPr>
          <a:lstStyle/>
          <a:p>
            <a:pPr marL="0" indent="0">
              <a:buNone/>
            </a:pPr>
            <a:r>
              <a:rPr lang="en-US" b="1" dirty="0">
                <a:solidFill>
                  <a:srgbClr val="1B4075"/>
                </a:solidFill>
              </a:rPr>
              <a:t>Legacy system</a:t>
            </a:r>
          </a:p>
          <a:p>
            <a:pPr marL="0" indent="0">
              <a:buNone/>
            </a:pPr>
            <a:endParaRPr lang="en-US" dirty="0">
              <a:solidFill>
                <a:srgbClr val="1B4075"/>
              </a:solidFill>
            </a:endParaRPr>
          </a:p>
          <a:p>
            <a:pPr>
              <a:buFont typeface="Wingdings" panose="05000000000000000000" pitchFamily="2" charset="2"/>
              <a:buChar char="v"/>
            </a:pPr>
            <a:r>
              <a:rPr lang="en-US" dirty="0">
                <a:solidFill>
                  <a:srgbClr val="1B4075"/>
                </a:solidFill>
              </a:rPr>
              <a:t>It requires a banking certificate</a:t>
            </a:r>
          </a:p>
          <a:p>
            <a:pPr marL="0" indent="0">
              <a:buNone/>
            </a:pPr>
            <a:endParaRPr lang="en-US" dirty="0">
              <a:solidFill>
                <a:srgbClr val="1B4075"/>
              </a:solidFill>
            </a:endParaRPr>
          </a:p>
          <a:p>
            <a:pPr>
              <a:buFont typeface="Wingdings" panose="05000000000000000000" pitchFamily="2" charset="2"/>
              <a:buChar char="v"/>
            </a:pPr>
            <a:r>
              <a:rPr lang="en-US" dirty="0">
                <a:solidFill>
                  <a:srgbClr val="1B4075"/>
                </a:solidFill>
              </a:rPr>
              <a:t>If the password is revoked, the bank must assist with setup up for a new password (Time-consuming)</a:t>
            </a:r>
          </a:p>
          <a:p>
            <a:pPr marL="0" indent="0">
              <a:buNone/>
            </a:pPr>
            <a:endParaRPr lang="en-US" dirty="0">
              <a:solidFill>
                <a:srgbClr val="1B4075"/>
              </a:solidFill>
            </a:endParaRPr>
          </a:p>
          <a:p>
            <a:pPr>
              <a:buFont typeface="Wingdings" panose="05000000000000000000" pitchFamily="2" charset="2"/>
              <a:buChar char="v"/>
            </a:pPr>
            <a:r>
              <a:rPr lang="en-US" dirty="0">
                <a:solidFill>
                  <a:srgbClr val="1B4075"/>
                </a:solidFill>
              </a:rPr>
              <a:t>Log in to ABSA, and upload it to the ABSA system</a:t>
            </a:r>
          </a:p>
          <a:p>
            <a:pPr marL="0" indent="0">
              <a:buNone/>
            </a:pPr>
            <a:endParaRPr lang="en-US" dirty="0">
              <a:solidFill>
                <a:srgbClr val="1B4075"/>
              </a:solidFill>
            </a:endParaRPr>
          </a:p>
          <a:p>
            <a:pPr>
              <a:buFont typeface="Wingdings" panose="05000000000000000000" pitchFamily="2" charset="2"/>
              <a:buChar char="v"/>
            </a:pPr>
            <a:r>
              <a:rPr lang="en-ZA" dirty="0">
                <a:solidFill>
                  <a:srgbClr val="1B4075"/>
                </a:solidFill>
              </a:rPr>
              <a:t>Risk: uploading an incorrect tape (it requires someone to be more careful)</a:t>
            </a:r>
          </a:p>
        </p:txBody>
      </p:sp>
      <p:sp>
        <p:nvSpPr>
          <p:cNvPr id="4" name="Content Placeholder 3">
            <a:extLst>
              <a:ext uri="{FF2B5EF4-FFF2-40B4-BE49-F238E27FC236}">
                <a16:creationId xmlns:a16="http://schemas.microsoft.com/office/drawing/2014/main" id="{AA270E82-153C-9B44-8E44-DF3EB1AA8F50}"/>
              </a:ext>
            </a:extLst>
          </p:cNvPr>
          <p:cNvSpPr>
            <a:spLocks noGrp="1"/>
          </p:cNvSpPr>
          <p:nvPr>
            <p:ph idx="13"/>
          </p:nvPr>
        </p:nvSpPr>
        <p:spPr>
          <a:xfrm>
            <a:off x="6096000" y="1162100"/>
            <a:ext cx="5257800" cy="4874937"/>
          </a:xfrm>
        </p:spPr>
        <p:txBody>
          <a:bodyPr>
            <a:normAutofit fontScale="85000" lnSpcReduction="20000"/>
          </a:bodyPr>
          <a:lstStyle/>
          <a:p>
            <a:pPr marL="0" indent="0">
              <a:buNone/>
            </a:pPr>
            <a:r>
              <a:rPr lang="en-ZA" b="1" dirty="0">
                <a:solidFill>
                  <a:srgbClr val="1B4075"/>
                </a:solidFill>
              </a:rPr>
              <a:t>Host to Host</a:t>
            </a:r>
          </a:p>
          <a:p>
            <a:pPr marL="0" indent="0">
              <a:buNone/>
            </a:pPr>
            <a:endParaRPr lang="en-ZA" dirty="0">
              <a:solidFill>
                <a:srgbClr val="1B4075"/>
              </a:solidFill>
            </a:endParaRPr>
          </a:p>
          <a:p>
            <a:pPr algn="just">
              <a:buFont typeface="Wingdings" panose="05000000000000000000" pitchFamily="2" charset="2"/>
              <a:buChar char="v"/>
            </a:pPr>
            <a:r>
              <a:rPr lang="en-ZA" dirty="0">
                <a:solidFill>
                  <a:srgbClr val="1B4075"/>
                </a:solidFill>
              </a:rPr>
              <a:t>No banking certificate required</a:t>
            </a:r>
          </a:p>
          <a:p>
            <a:pPr marL="0" indent="0" algn="just">
              <a:buNone/>
            </a:pPr>
            <a:endParaRPr lang="en-ZA" dirty="0">
              <a:solidFill>
                <a:srgbClr val="1B4075"/>
              </a:solidFill>
            </a:endParaRPr>
          </a:p>
          <a:p>
            <a:pPr algn="just">
              <a:buFont typeface="Wingdings" panose="05000000000000000000" pitchFamily="2" charset="2"/>
              <a:buChar char="v"/>
            </a:pPr>
            <a:r>
              <a:rPr lang="en-ZA" dirty="0">
                <a:solidFill>
                  <a:srgbClr val="1B4075"/>
                </a:solidFill>
              </a:rPr>
              <a:t>the system-generated PIN to approve</a:t>
            </a:r>
          </a:p>
          <a:p>
            <a:pPr marL="0" indent="0" algn="just">
              <a:buNone/>
            </a:pPr>
            <a:endParaRPr lang="en-ZA" dirty="0">
              <a:solidFill>
                <a:srgbClr val="1B4075"/>
              </a:solidFill>
            </a:endParaRPr>
          </a:p>
          <a:p>
            <a:pPr algn="just">
              <a:buFont typeface="Wingdings" panose="05000000000000000000" pitchFamily="2" charset="2"/>
              <a:buChar char="v"/>
            </a:pPr>
            <a:r>
              <a:rPr lang="en-ZA" dirty="0">
                <a:solidFill>
                  <a:srgbClr val="1B4075"/>
                </a:solidFill>
              </a:rPr>
              <a:t>If you forgot a PIN, request a PIN via my access and get a response within a minute via email.</a:t>
            </a:r>
          </a:p>
          <a:p>
            <a:pPr algn="just">
              <a:buFont typeface="Wingdings" panose="05000000000000000000" pitchFamily="2" charset="2"/>
              <a:buChar char="v"/>
            </a:pPr>
            <a:endParaRPr lang="en-ZA" dirty="0">
              <a:solidFill>
                <a:srgbClr val="1B4075"/>
              </a:solidFill>
            </a:endParaRPr>
          </a:p>
          <a:p>
            <a:pPr algn="just">
              <a:buFont typeface="Wingdings" panose="05000000000000000000" pitchFamily="2" charset="2"/>
              <a:buChar char="v"/>
            </a:pPr>
            <a:r>
              <a:rPr lang="en-ZA" dirty="0">
                <a:solidFill>
                  <a:srgbClr val="1B4075"/>
                </a:solidFill>
              </a:rPr>
              <a:t>Log in via My Access (Payroll confidential) </a:t>
            </a:r>
          </a:p>
          <a:p>
            <a:pPr marL="0" indent="0" algn="just">
              <a:buNone/>
            </a:pPr>
            <a:r>
              <a:rPr lang="en-ZA" dirty="0">
                <a:solidFill>
                  <a:srgbClr val="1B4075"/>
                </a:solidFill>
              </a:rPr>
              <a:t> </a:t>
            </a:r>
          </a:p>
          <a:p>
            <a:pPr marL="0" indent="0" algn="just">
              <a:buNone/>
            </a:pPr>
            <a:endParaRPr lang="en-ZA" dirty="0">
              <a:solidFill>
                <a:srgbClr val="1B4075"/>
              </a:solidFill>
            </a:endParaRPr>
          </a:p>
          <a:p>
            <a:pPr marL="0" indent="0">
              <a:buNone/>
            </a:pPr>
            <a:endParaRPr lang="en-ZA" dirty="0">
              <a:solidFill>
                <a:srgbClr val="1B4075"/>
              </a:solidFill>
            </a:endParaRPr>
          </a:p>
        </p:txBody>
      </p:sp>
    </p:spTree>
    <p:extLst>
      <p:ext uri="{BB962C8B-B14F-4D97-AF65-F5344CB8AC3E}">
        <p14:creationId xmlns:p14="http://schemas.microsoft.com/office/powerpoint/2010/main" val="396553644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0EE5-2483-5DC4-255B-FCEE2F7C62D7}"/>
              </a:ext>
            </a:extLst>
          </p:cNvPr>
          <p:cNvSpPr>
            <a:spLocks noGrp="1"/>
          </p:cNvSpPr>
          <p:nvPr>
            <p:ph type="title"/>
          </p:nvPr>
        </p:nvSpPr>
        <p:spPr/>
        <p:txBody>
          <a:bodyPr/>
          <a:lstStyle/>
          <a:p>
            <a:r>
              <a:rPr lang="en-US" dirty="0"/>
              <a:t>Comparison between legacy system and Host to Host</a:t>
            </a:r>
            <a:endParaRPr lang="en-ZA" dirty="0"/>
          </a:p>
        </p:txBody>
      </p:sp>
      <p:sp>
        <p:nvSpPr>
          <p:cNvPr id="3" name="Content Placeholder 2">
            <a:extLst>
              <a:ext uri="{FF2B5EF4-FFF2-40B4-BE49-F238E27FC236}">
                <a16:creationId xmlns:a16="http://schemas.microsoft.com/office/drawing/2014/main" id="{EF9A01D6-660A-F624-1A9B-7C7CA7F46630}"/>
              </a:ext>
            </a:extLst>
          </p:cNvPr>
          <p:cNvSpPr>
            <a:spLocks noGrp="1"/>
          </p:cNvSpPr>
          <p:nvPr>
            <p:ph idx="1"/>
          </p:nvPr>
        </p:nvSpPr>
        <p:spPr/>
        <p:txBody>
          <a:bodyPr>
            <a:normAutofit/>
          </a:bodyPr>
          <a:lstStyle/>
          <a:p>
            <a:pPr>
              <a:buFont typeface="Wingdings" panose="05000000000000000000" pitchFamily="2" charset="2"/>
              <a:buChar char="v"/>
            </a:pPr>
            <a:r>
              <a:rPr lang="en-US" dirty="0">
                <a:solidFill>
                  <a:srgbClr val="1B4075"/>
                </a:solidFill>
              </a:rPr>
              <a:t>Get approvers (if there are many files, you must confirm which one to approve)</a:t>
            </a:r>
          </a:p>
          <a:p>
            <a:pPr marL="0" indent="0">
              <a:buNone/>
            </a:pPr>
            <a:endParaRPr lang="en-US" dirty="0">
              <a:solidFill>
                <a:srgbClr val="1B4075"/>
              </a:solidFill>
            </a:endParaRPr>
          </a:p>
          <a:p>
            <a:pPr marL="0" indent="0">
              <a:buNone/>
            </a:pPr>
            <a:endParaRPr lang="en-US" dirty="0">
              <a:solidFill>
                <a:srgbClr val="1B4075"/>
              </a:solidFill>
            </a:endParaRPr>
          </a:p>
          <a:p>
            <a:pPr>
              <a:buFont typeface="Wingdings" panose="05000000000000000000" pitchFamily="2" charset="2"/>
              <a:buChar char="v"/>
            </a:pPr>
            <a:r>
              <a:rPr lang="en-US" dirty="0">
                <a:solidFill>
                  <a:srgbClr val="1B4075"/>
                </a:solidFill>
              </a:rPr>
              <a:t>You will have to send an email / WhatsApp requesting approval</a:t>
            </a:r>
          </a:p>
          <a:p>
            <a:pPr marL="0" indent="0">
              <a:buNone/>
            </a:pPr>
            <a:endParaRPr lang="en-US" dirty="0">
              <a:solidFill>
                <a:srgbClr val="1B4075"/>
              </a:solidFill>
            </a:endParaRPr>
          </a:p>
          <a:p>
            <a:pPr algn="just">
              <a:buFont typeface="Wingdings" panose="05000000000000000000" pitchFamily="2" charset="2"/>
              <a:buChar char="v"/>
            </a:pPr>
            <a:r>
              <a:rPr lang="en-US" dirty="0">
                <a:solidFill>
                  <a:srgbClr val="1B4075"/>
                </a:solidFill>
              </a:rPr>
              <a:t>If not approved, </a:t>
            </a:r>
            <a:endParaRPr lang="en-ZA" dirty="0">
              <a:solidFill>
                <a:srgbClr val="1B4075"/>
              </a:solidFill>
            </a:endParaRPr>
          </a:p>
        </p:txBody>
      </p:sp>
      <p:sp>
        <p:nvSpPr>
          <p:cNvPr id="4" name="Content Placeholder 3">
            <a:extLst>
              <a:ext uri="{FF2B5EF4-FFF2-40B4-BE49-F238E27FC236}">
                <a16:creationId xmlns:a16="http://schemas.microsoft.com/office/drawing/2014/main" id="{71B112E4-21E5-4749-E556-14F946CDAAE7}"/>
              </a:ext>
            </a:extLst>
          </p:cNvPr>
          <p:cNvSpPr>
            <a:spLocks noGrp="1"/>
          </p:cNvSpPr>
          <p:nvPr>
            <p:ph idx="13"/>
          </p:nvPr>
        </p:nvSpPr>
        <p:spPr>
          <a:xfrm>
            <a:off x="5780314" y="1302026"/>
            <a:ext cx="5573486" cy="4874937"/>
          </a:xfrm>
        </p:spPr>
        <p:txBody>
          <a:bodyPr>
            <a:normAutofit fontScale="77500" lnSpcReduction="20000"/>
          </a:bodyPr>
          <a:lstStyle/>
          <a:p>
            <a:pPr algn="just">
              <a:buFont typeface="Wingdings" panose="05000000000000000000" pitchFamily="2" charset="2"/>
              <a:buChar char="v"/>
            </a:pPr>
            <a:endParaRPr lang="en-US" dirty="0">
              <a:solidFill>
                <a:srgbClr val="1B4075"/>
              </a:solidFill>
            </a:endParaRPr>
          </a:p>
          <a:p>
            <a:pPr algn="just">
              <a:buFont typeface="Wingdings" panose="05000000000000000000" pitchFamily="2" charset="2"/>
              <a:buChar char="v"/>
            </a:pPr>
            <a:r>
              <a:rPr lang="en-US" dirty="0">
                <a:solidFill>
                  <a:srgbClr val="1B4075"/>
                </a:solidFill>
              </a:rPr>
              <a:t>The system automatically sends the tape ready for approval to the 2</a:t>
            </a:r>
            <a:r>
              <a:rPr lang="en-US" baseline="30000" dirty="0">
                <a:solidFill>
                  <a:srgbClr val="1B4075"/>
                </a:solidFill>
              </a:rPr>
              <a:t>nd</a:t>
            </a:r>
            <a:r>
              <a:rPr lang="en-US" dirty="0">
                <a:solidFill>
                  <a:srgbClr val="1B4075"/>
                </a:solidFill>
              </a:rPr>
              <a:t> approver.</a:t>
            </a:r>
          </a:p>
          <a:p>
            <a:pPr algn="just">
              <a:buFont typeface="Wingdings" panose="05000000000000000000" pitchFamily="2" charset="2"/>
              <a:buChar char="v"/>
            </a:pPr>
            <a:endParaRPr lang="en-US" dirty="0">
              <a:solidFill>
                <a:srgbClr val="1B4075"/>
              </a:solidFill>
            </a:endParaRPr>
          </a:p>
          <a:p>
            <a:pPr algn="just">
              <a:buFont typeface="Wingdings" panose="05000000000000000000" pitchFamily="2" charset="2"/>
              <a:buChar char="v"/>
            </a:pPr>
            <a:r>
              <a:rPr lang="en-ZA" dirty="0">
                <a:solidFill>
                  <a:srgbClr val="1B4075"/>
                </a:solidFill>
              </a:rPr>
              <a:t>The system automatically sends an email requesting approval.</a:t>
            </a:r>
          </a:p>
          <a:p>
            <a:pPr marL="0" indent="0" algn="just">
              <a:buNone/>
            </a:pPr>
            <a:endParaRPr lang="en-US" dirty="0">
              <a:solidFill>
                <a:srgbClr val="1B4075"/>
              </a:solidFill>
            </a:endParaRPr>
          </a:p>
          <a:p>
            <a:pPr algn="just">
              <a:buFont typeface="Wingdings" panose="05000000000000000000" pitchFamily="2" charset="2"/>
              <a:buChar char="v"/>
            </a:pPr>
            <a:r>
              <a:rPr lang="en-US" dirty="0">
                <a:solidFill>
                  <a:srgbClr val="1B4075"/>
                </a:solidFill>
              </a:rPr>
              <a:t>The 2</a:t>
            </a:r>
            <a:r>
              <a:rPr lang="en-US" baseline="30000" dirty="0">
                <a:solidFill>
                  <a:srgbClr val="1B4075"/>
                </a:solidFill>
              </a:rPr>
              <a:t>nd</a:t>
            </a:r>
            <a:r>
              <a:rPr lang="en-US" dirty="0">
                <a:solidFill>
                  <a:srgbClr val="1B4075"/>
                </a:solidFill>
              </a:rPr>
              <a:t> approver must log in via My Access and approve the transfer. Payroll.</a:t>
            </a:r>
          </a:p>
          <a:p>
            <a:pPr marL="0" indent="0" algn="just">
              <a:buNone/>
            </a:pPr>
            <a:endParaRPr lang="en-US" dirty="0">
              <a:solidFill>
                <a:srgbClr val="1B4075"/>
              </a:solidFill>
            </a:endParaRPr>
          </a:p>
          <a:p>
            <a:pPr algn="just">
              <a:buFont typeface="Wingdings" panose="05000000000000000000" pitchFamily="2" charset="2"/>
              <a:buChar char="v"/>
            </a:pPr>
            <a:r>
              <a:rPr lang="en-ZA" dirty="0">
                <a:solidFill>
                  <a:srgbClr val="1B4075"/>
                </a:solidFill>
              </a:rPr>
              <a:t>There is no risk because tape automatically transmits to the ABSA system. Send the status of the transferred tape (successfully transferred/ or rejected).</a:t>
            </a:r>
          </a:p>
        </p:txBody>
      </p:sp>
      <p:pic>
        <p:nvPicPr>
          <p:cNvPr id="6" name="Picture 5">
            <a:extLst>
              <a:ext uri="{FF2B5EF4-FFF2-40B4-BE49-F238E27FC236}">
                <a16:creationId xmlns:a16="http://schemas.microsoft.com/office/drawing/2014/main" id="{7B4DB4A2-AF89-EBD9-2013-0A04D6762C06}"/>
              </a:ext>
            </a:extLst>
          </p:cNvPr>
          <p:cNvPicPr>
            <a:picLocks noChangeAspect="1"/>
          </p:cNvPicPr>
          <p:nvPr/>
        </p:nvPicPr>
        <p:blipFill>
          <a:blip r:embed="rId2"/>
          <a:stretch>
            <a:fillRect/>
          </a:stretch>
        </p:blipFill>
        <p:spPr>
          <a:xfrm>
            <a:off x="3839469" y="4931230"/>
            <a:ext cx="1821102" cy="1113938"/>
          </a:xfrm>
          <a:prstGeom prst="rect">
            <a:avLst/>
          </a:prstGeom>
        </p:spPr>
      </p:pic>
    </p:spTree>
    <p:extLst>
      <p:ext uri="{BB962C8B-B14F-4D97-AF65-F5344CB8AC3E}">
        <p14:creationId xmlns:p14="http://schemas.microsoft.com/office/powerpoint/2010/main" val="11463357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0824-1ED0-CC87-43DA-93B64E7D4128}"/>
              </a:ext>
            </a:extLst>
          </p:cNvPr>
          <p:cNvSpPr>
            <a:spLocks noGrp="1"/>
          </p:cNvSpPr>
          <p:nvPr>
            <p:ph type="title"/>
          </p:nvPr>
        </p:nvSpPr>
        <p:spPr/>
        <p:txBody>
          <a:bodyPr>
            <a:normAutofit fontScale="90000"/>
          </a:bodyPr>
          <a:lstStyle/>
          <a:p>
            <a:r>
              <a:rPr lang="en-US" dirty="0"/>
              <a:t>BENEFITS WHICH UNIVEN IS GETTING BY USING ABSA HOST TO HOST</a:t>
            </a:r>
            <a:endParaRPr lang="en-ZA" dirty="0"/>
          </a:p>
        </p:txBody>
      </p:sp>
      <p:sp>
        <p:nvSpPr>
          <p:cNvPr id="3" name="Content Placeholder 2">
            <a:extLst>
              <a:ext uri="{FF2B5EF4-FFF2-40B4-BE49-F238E27FC236}">
                <a16:creationId xmlns:a16="http://schemas.microsoft.com/office/drawing/2014/main" id="{D63DA7FD-8AD7-E4FC-27CD-FD2BD654BC9B}"/>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US" dirty="0">
                <a:solidFill>
                  <a:srgbClr val="1B4075"/>
                </a:solidFill>
              </a:rPr>
              <a:t>Reduced human error by removing manual uploads and repetitive data entry (once generated via </a:t>
            </a:r>
            <a:r>
              <a:rPr lang="en-US" b="1" dirty="0">
                <a:solidFill>
                  <a:srgbClr val="1B4075"/>
                </a:solidFill>
              </a:rPr>
              <a:t>FPRNA</a:t>
            </a:r>
            <a:r>
              <a:rPr lang="en-US" dirty="0">
                <a:solidFill>
                  <a:srgbClr val="1B4075"/>
                </a:solidFill>
              </a:rPr>
              <a:t>, the file automatically transmits to the ABSA system) </a:t>
            </a:r>
          </a:p>
          <a:p>
            <a:pPr algn="just">
              <a:buFont typeface="Wingdings" panose="05000000000000000000" pitchFamily="2" charset="2"/>
              <a:buChar char="Ø"/>
            </a:pPr>
            <a:r>
              <a:rPr lang="en-US" dirty="0">
                <a:solidFill>
                  <a:srgbClr val="1B4075"/>
                </a:solidFill>
              </a:rPr>
              <a:t>Reduce the chances of mistakes that could happen when people retype banking information (ABSA).</a:t>
            </a:r>
          </a:p>
          <a:p>
            <a:pPr algn="just"/>
            <a:endParaRPr lang="en-US" dirty="0">
              <a:solidFill>
                <a:srgbClr val="1B4075"/>
              </a:solidFill>
            </a:endParaRPr>
          </a:p>
          <a:p>
            <a:pPr algn="just">
              <a:buFont typeface="Wingdings" panose="05000000000000000000" pitchFamily="2" charset="2"/>
              <a:buChar char="Ø"/>
            </a:pPr>
            <a:r>
              <a:rPr lang="en-US" dirty="0">
                <a:solidFill>
                  <a:srgbClr val="1B4075"/>
                </a:solidFill>
              </a:rPr>
              <a:t>Secured because files are transmitted from ITS to ABSA, which reduces the risk of uploading incorrect files/ tampering with the system</a:t>
            </a:r>
          </a:p>
          <a:p>
            <a:pPr algn="just"/>
            <a:endParaRPr lang="en-US" dirty="0">
              <a:solidFill>
                <a:srgbClr val="1B4075"/>
              </a:solidFill>
            </a:endParaRPr>
          </a:p>
          <a:p>
            <a:pPr algn="just">
              <a:buFont typeface="Wingdings" panose="05000000000000000000" pitchFamily="2" charset="2"/>
              <a:buChar char="Ø"/>
            </a:pPr>
            <a:r>
              <a:rPr lang="en-US" dirty="0">
                <a:solidFill>
                  <a:srgbClr val="002060"/>
                </a:solidFill>
              </a:rPr>
              <a:t>Save time (speed up payroll processing and reduce manual work for payroll personnel</a:t>
            </a:r>
            <a:endParaRPr lang="en-ZA" dirty="0">
              <a:solidFill>
                <a:srgbClr val="002060"/>
              </a:solidFill>
            </a:endParaRPr>
          </a:p>
        </p:txBody>
      </p:sp>
    </p:spTree>
    <p:extLst>
      <p:ext uri="{BB962C8B-B14F-4D97-AF65-F5344CB8AC3E}">
        <p14:creationId xmlns:p14="http://schemas.microsoft.com/office/powerpoint/2010/main" val="82074602"/>
      </p:ext>
    </p:extLst>
  </p:cSld>
  <p:clrMapOvr>
    <a:masterClrMapping/>
  </p:clrMapOvr>
  <p:transition spd="slow">
    <p:push dir="u"/>
  </p:transition>
</p:sld>
</file>

<file path=ppt/theme/theme1.xml><?xml version="1.0" encoding="utf-8"?>
<a:theme xmlns:a="http://schemas.openxmlformats.org/drawingml/2006/main" name="Office Theme">
  <a:themeElements>
    <a:clrScheme name="UNIVEN Colours">
      <a:dk1>
        <a:srgbClr val="1B4175"/>
      </a:dk1>
      <a:lt1>
        <a:sysClr val="window" lastClr="FFFFFF"/>
      </a:lt1>
      <a:dk2>
        <a:srgbClr val="F2F2F2"/>
      </a:dk2>
      <a:lt2>
        <a:srgbClr val="E8E8E8"/>
      </a:lt2>
      <a:accent1>
        <a:srgbClr val="1B4175"/>
      </a:accent1>
      <a:accent2>
        <a:srgbClr val="BEA457"/>
      </a:accent2>
      <a:accent3>
        <a:srgbClr val="CA422B"/>
      </a:accent3>
      <a:accent4>
        <a:srgbClr val="DACBA1"/>
      </a:accent4>
      <a:accent5>
        <a:srgbClr val="4A2810"/>
      </a:accent5>
      <a:accent6>
        <a:srgbClr val="1B4175"/>
      </a:accent6>
      <a:hlink>
        <a:srgbClr val="BD952E"/>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38ba9d8-554c-48a2-ae42-13b1e7f3c797}" enabled="0" method="" siteId="{f38ba9d8-554c-48a2-ae42-13b1e7f3c797}" removed="1"/>
</clbl:labelList>
</file>

<file path=docProps/app.xml><?xml version="1.0" encoding="utf-8"?>
<Properties xmlns="http://schemas.openxmlformats.org/officeDocument/2006/extended-properties" xmlns:vt="http://schemas.openxmlformats.org/officeDocument/2006/docPropsVTypes">
  <TotalTime>1444</TotalTime>
  <Words>708</Words>
  <Application>Microsoft Office PowerPoint</Application>
  <PresentationFormat>Widescreen</PresentationFormat>
  <Paragraphs>92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Arial Nova</vt:lpstr>
      <vt:lpstr>Wingdings</vt:lpstr>
      <vt:lpstr>Office Theme</vt:lpstr>
      <vt:lpstr>      University of Venda Sharing ABSA HOST- TO- HOST Success story   </vt:lpstr>
      <vt:lpstr>TABLE OF CONTENTS</vt:lpstr>
      <vt:lpstr>Introduction</vt:lpstr>
      <vt:lpstr>WHAT IS ABSA HOST TO HOST FOR PAYROLL?</vt:lpstr>
      <vt:lpstr>BACKGROUND PRIOR HOST TO HOST IMPLEMENTATION</vt:lpstr>
      <vt:lpstr>Comparison between legacy system and Host to Host</vt:lpstr>
      <vt:lpstr>Comparison between legacy and Host to Host</vt:lpstr>
      <vt:lpstr>Comparison between legacy system and Host to Host</vt:lpstr>
      <vt:lpstr>BENEFITS WHICH UNIVEN IS GETTING BY USING ABSA HOST TO HOST</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Rofhiwa Mashau</dc:creator>
  <cp:lastModifiedBy>Emmanuel Radali</cp:lastModifiedBy>
  <cp:revision>2</cp:revision>
  <dcterms:created xsi:type="dcterms:W3CDTF">2025-10-27T08:07:27Z</dcterms:created>
  <dcterms:modified xsi:type="dcterms:W3CDTF">2026-03-11T06:33:13Z</dcterms:modified>
</cp:coreProperties>
</file>