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57" r:id="rId4"/>
    <p:sldMasterId id="2147483672" r:id="rId5"/>
  </p:sldMasterIdLst>
  <p:notesMasterIdLst>
    <p:notesMasterId r:id="rId24"/>
  </p:notesMasterIdLst>
  <p:sldIdLst>
    <p:sldId id="296" r:id="rId6"/>
    <p:sldId id="273" r:id="rId7"/>
    <p:sldId id="274" r:id="rId8"/>
    <p:sldId id="275" r:id="rId9"/>
    <p:sldId id="257" r:id="rId10"/>
    <p:sldId id="315" r:id="rId11"/>
    <p:sldId id="316" r:id="rId12"/>
    <p:sldId id="262" r:id="rId13"/>
    <p:sldId id="2076136659" r:id="rId14"/>
    <p:sldId id="2076136662" r:id="rId15"/>
    <p:sldId id="2076136674" r:id="rId16"/>
    <p:sldId id="2076136675" r:id="rId17"/>
    <p:sldId id="2076136663" r:id="rId18"/>
    <p:sldId id="2076136664" r:id="rId19"/>
    <p:sldId id="2076136665" r:id="rId20"/>
    <p:sldId id="2076136666" r:id="rId21"/>
    <p:sldId id="2076136673" r:id="rId22"/>
    <p:sldId id="297" r:id="rId23"/>
  </p:sldIdLst>
  <p:sldSz cx="14630400" cy="8229600"/>
  <p:notesSz cx="8229600" cy="14630400"/>
  <p:embeddedFontLst>
    <p:embeddedFont>
      <p:font typeface="Nunito Sans" pitchFamily="2" charset="0"/>
      <p:regular r:id="rId25"/>
      <p:bold r:id="rId26"/>
      <p:italic r:id="rId27"/>
      <p:boldItalic r:id="rId28"/>
    </p:embeddedFont>
    <p:embeddedFont>
      <p:font typeface="Nunito Sans Bold" pitchFamily="2" charset="0"/>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4183" autoAdjust="0"/>
  </p:normalViewPr>
  <p:slideViewPr>
    <p:cSldViewPr snapToGrid="0" snapToObjects="1">
      <p:cViewPr varScale="1">
        <p:scale>
          <a:sx n="58" d="100"/>
          <a:sy n="58" d="100"/>
        </p:scale>
        <p:origin x="117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presProps" Target="presProps.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4008-477D-B228-A0A385E36443}"/>
              </c:ext>
            </c:extLst>
          </c:dPt>
          <c:dPt>
            <c:idx val="1"/>
            <c:bubble3D val="0"/>
            <c:spPr>
              <a:solidFill>
                <a:schemeClr val="accent3"/>
              </a:solidFill>
              <a:ln w="19050">
                <a:noFill/>
              </a:ln>
              <a:effectLst/>
            </c:spPr>
            <c:extLst>
              <c:ext xmlns:c16="http://schemas.microsoft.com/office/drawing/2014/chart" uri="{C3380CC4-5D6E-409C-BE32-E72D297353CC}">
                <c16:uniqueId val="{00000003-4008-477D-B228-A0A385E36443}"/>
              </c:ext>
            </c:extLst>
          </c:dPt>
          <c:cat>
            <c:strRef>
              <c:f>Sheet1!$A$2:$A$3</c:f>
              <c:strCache>
                <c:ptCount val="2"/>
                <c:pt idx="0">
                  <c:v>1st Qtr</c:v>
                </c:pt>
                <c:pt idx="1">
                  <c:v>2nd Qtr</c:v>
                </c:pt>
              </c:strCache>
            </c:strRef>
          </c:cat>
          <c:val>
            <c:numRef>
              <c:f>Sheet1!$B$2:$B$3</c:f>
              <c:numCache>
                <c:formatCode>General</c:formatCode>
                <c:ptCount val="2"/>
                <c:pt idx="0">
                  <c:v>8.1999999999999993</c:v>
                </c:pt>
                <c:pt idx="1">
                  <c:v>3.2</c:v>
                </c:pt>
              </c:numCache>
            </c:numRef>
          </c:val>
          <c:extLst>
            <c:ext xmlns:c16="http://schemas.microsoft.com/office/drawing/2014/chart" uri="{C3380CC4-5D6E-409C-BE32-E72D297353CC}">
              <c16:uniqueId val="{00000004-4008-477D-B228-A0A385E3644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6308-467A-B98A-F5FB12CC9BA0}"/>
              </c:ext>
            </c:extLst>
          </c:dPt>
          <c:dPt>
            <c:idx val="1"/>
            <c:bubble3D val="0"/>
            <c:spPr>
              <a:solidFill>
                <a:schemeClr val="accent2"/>
              </a:solidFill>
              <a:ln w="19050">
                <a:noFill/>
              </a:ln>
              <a:effectLst/>
            </c:spPr>
            <c:extLst>
              <c:ext xmlns:c16="http://schemas.microsoft.com/office/drawing/2014/chart" uri="{C3380CC4-5D6E-409C-BE32-E72D297353CC}">
                <c16:uniqueId val="{00000003-6308-467A-B98A-F5FB12CC9BA0}"/>
              </c:ext>
            </c:extLst>
          </c:dPt>
          <c:cat>
            <c:strRef>
              <c:f>Sheet1!$A$2:$A$3</c:f>
              <c:strCache>
                <c:ptCount val="2"/>
                <c:pt idx="0">
                  <c:v>1st Qtr</c:v>
                </c:pt>
                <c:pt idx="1">
                  <c:v>2nd Qtr</c:v>
                </c:pt>
              </c:strCache>
            </c:strRef>
          </c:cat>
          <c:val>
            <c:numRef>
              <c:f>Sheet1!$B$2:$B$3</c:f>
              <c:numCache>
                <c:formatCode>General</c:formatCode>
                <c:ptCount val="2"/>
                <c:pt idx="0">
                  <c:v>5.6</c:v>
                </c:pt>
                <c:pt idx="1">
                  <c:v>3.2</c:v>
                </c:pt>
              </c:numCache>
            </c:numRef>
          </c:val>
          <c:extLst>
            <c:ext xmlns:c16="http://schemas.microsoft.com/office/drawing/2014/chart" uri="{C3380CC4-5D6E-409C-BE32-E72D297353CC}">
              <c16:uniqueId val="{00000004-6308-467A-B98A-F5FB12CC9BA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8242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is the result of investigation at one big client</a:t>
            </a:r>
          </a:p>
          <a:p>
            <a:endParaRPr lang="en-ZA" dirty="0"/>
          </a:p>
          <a:p>
            <a:r>
              <a:rPr lang="en-ZA" dirty="0"/>
              <a:t>Methodology of Investigation</a:t>
            </a:r>
          </a:p>
          <a:p>
            <a:pPr marL="228600" indent="-228600">
              <a:buFont typeface="+mj-lt"/>
              <a:buAutoNum type="arabicPeriod"/>
            </a:pPr>
            <a:r>
              <a:rPr lang="en-ZA" dirty="0"/>
              <a:t>Query Oracle Data Dictionary – get allocated size per table and index</a:t>
            </a:r>
          </a:p>
          <a:p>
            <a:pPr marL="228600" indent="-228600">
              <a:buFont typeface="+mj-lt"/>
              <a:buAutoNum type="arabicPeriod"/>
            </a:pPr>
            <a:r>
              <a:rPr lang="en-ZA" dirty="0"/>
              <a:t>Use ITS Integrator DB documentation to match indexes with tables to get total allocation per table</a:t>
            </a:r>
          </a:p>
          <a:p>
            <a:pPr marL="228600" indent="-228600">
              <a:buFont typeface="+mj-lt"/>
              <a:buAutoNum type="arabicPeriod"/>
            </a:pPr>
            <a:r>
              <a:rPr lang="en-ZA" dirty="0"/>
              <a:t>Use ITS Integrator knowledge/documentation to group tables into 3 classifications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EB110-437E-4806-AD16-ACFB97A7EC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D031C7-2237-9555-0343-75A71F4AE4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AAAE02-8758-CC48-97F9-7AAAC2BCC0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kern="1200" dirty="0">
                <a:solidFill>
                  <a:schemeClr val="tx1"/>
                </a:solidFill>
                <a:effectLst/>
                <a:latin typeface="+mn-lt"/>
                <a:ea typeface="+mn-ea"/>
                <a:cs typeface="+mn-cs"/>
              </a:rPr>
              <a:t>This recycle period to override the period set on the </a:t>
            </a:r>
            <a:r>
              <a:rPr lang="en-ZA" sz="1200" kern="1200" dirty="0" err="1">
                <a:solidFill>
                  <a:schemeClr val="tx1"/>
                </a:solidFill>
                <a:effectLst/>
                <a:latin typeface="+mn-lt"/>
                <a:ea typeface="+mn-ea"/>
                <a:cs typeface="+mn-cs"/>
              </a:rPr>
              <a:t>iComms</a:t>
            </a:r>
            <a:r>
              <a:rPr lang="en-ZA" sz="1200" kern="1200" dirty="0">
                <a:solidFill>
                  <a:schemeClr val="tx1"/>
                </a:solidFill>
                <a:effectLst/>
                <a:latin typeface="+mn-lt"/>
                <a:ea typeface="+mn-ea"/>
                <a:cs typeface="+mn-cs"/>
              </a:rPr>
              <a:t> Document Category</a:t>
            </a:r>
            <a:endParaRPr lang="en-GB" dirty="0">
              <a:effectLst/>
            </a:endParaRPr>
          </a:p>
          <a:p>
            <a:endParaRPr lang="en-US" dirty="0"/>
          </a:p>
        </p:txBody>
      </p:sp>
      <p:sp>
        <p:nvSpPr>
          <p:cNvPr id="4" name="Slide Number Placeholder 3">
            <a:extLst>
              <a:ext uri="{FF2B5EF4-FFF2-40B4-BE49-F238E27FC236}">
                <a16:creationId xmlns:a16="http://schemas.microsoft.com/office/drawing/2014/main" id="{88CABA09-9D61-BE97-5570-8A05CC99BFEC}"/>
              </a:ext>
            </a:extLst>
          </p:cNvPr>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3465619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15E33-8EA6-F4F8-B7B1-DD3F9EE1C3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2765A0-DADB-F616-8E7A-ADC5D96256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8278B-79A3-AE69-0648-8DB6DDE281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9C9046-7E59-6D13-D288-8CED3905EA6A}"/>
              </a:ext>
            </a:extLst>
          </p:cNvPr>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296110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Decisions</a:t>
            </a:r>
          </a:p>
          <a:p>
            <a:pPr marL="171450" indent="-171450">
              <a:buFont typeface="Arial" panose="020B0604020202020204" pitchFamily="34" charset="0"/>
              <a:buChar char="•"/>
            </a:pPr>
            <a:r>
              <a:rPr lang="en-ZA" dirty="0"/>
              <a:t>Handle logs as a data class </a:t>
            </a:r>
          </a:p>
          <a:p>
            <a:pPr marL="171450" indent="-171450">
              <a:buFont typeface="Arial" panose="020B0604020202020204" pitchFamily="34" charset="0"/>
              <a:buChar char="•"/>
            </a:pPr>
            <a:r>
              <a:rPr lang="en-ZA" dirty="0"/>
              <a:t>Handle logs first</a:t>
            </a:r>
          </a:p>
          <a:p>
            <a:pPr marL="171450" indent="-171450">
              <a:buFont typeface="Arial" panose="020B0604020202020204" pitchFamily="34" charset="0"/>
              <a:buChar char="•"/>
            </a:pPr>
            <a:r>
              <a:rPr lang="en-ZA" dirty="0"/>
              <a:t>Do PoC first and measure the gains</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89AF9-8242-AB4E-BF72-33C723BBC0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303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Impact of DB Licensing</a:t>
            </a:r>
          </a:p>
          <a:p>
            <a:pPr marL="171450" indent="-171450">
              <a:buFont typeface="Arial" panose="020B0604020202020204" pitchFamily="34" charset="0"/>
              <a:buChar char="•"/>
            </a:pPr>
            <a:r>
              <a:rPr lang="en-ZA" dirty="0"/>
              <a:t>No impact if Archive DB is on the same server as Production DB</a:t>
            </a:r>
          </a:p>
          <a:p>
            <a:r>
              <a:rPr lang="en-ZA" dirty="0"/>
              <a:t>Impact on DR and Backup Strategies</a:t>
            </a:r>
          </a:p>
          <a:p>
            <a:pPr marL="171450" indent="-171450">
              <a:buFont typeface="Arial" panose="020B0604020202020204" pitchFamily="34" charset="0"/>
              <a:buChar char="•"/>
            </a:pPr>
            <a:r>
              <a:rPr lang="en-ZA" dirty="0"/>
              <a:t>Different Backup schedule for Archive Log - not update/populated on a daily basis</a:t>
            </a:r>
          </a:p>
          <a:p>
            <a:pPr marL="171450" indent="-171450">
              <a:buFont typeface="Arial" panose="020B0604020202020204" pitchFamily="34" charset="0"/>
              <a:buChar char="•"/>
            </a:pPr>
            <a:r>
              <a:rPr lang="en-ZA" dirty="0"/>
              <a:t>Different DR strategy – Archive log not used for daily operations</a:t>
            </a:r>
          </a:p>
          <a:p>
            <a:pPr marL="171450" indent="-171450">
              <a:buFont typeface="Arial" panose="020B0604020202020204" pitchFamily="34" charset="0"/>
              <a:buChar char="•"/>
            </a:pPr>
            <a:endParaRPr lang="en-ZA" dirty="0"/>
          </a:p>
          <a:p>
            <a:r>
              <a:rPr lang="en-ZA" dirty="0"/>
              <a:t>Impact on Processing Capacity</a:t>
            </a:r>
          </a:p>
          <a:p>
            <a:pPr marL="171450" indent="-171450">
              <a:buFont typeface="Arial" panose="020B0604020202020204" pitchFamily="34" charset="0"/>
              <a:buChar char="•"/>
            </a:pPr>
            <a:r>
              <a:rPr lang="en-ZA" dirty="0"/>
              <a:t>Some overhead due to second DB instance</a:t>
            </a:r>
          </a:p>
          <a:p>
            <a:endParaRPr lang="en-ZA" dirty="0"/>
          </a:p>
          <a:p>
            <a:r>
              <a:rPr lang="en-ZA" dirty="0"/>
              <a:t>Reporting from Archive Log</a:t>
            </a:r>
          </a:p>
          <a:p>
            <a:pPr marL="171450" indent="-171450">
              <a:buFont typeface="Arial" panose="020B0604020202020204" pitchFamily="34" charset="0"/>
              <a:buChar char="•"/>
            </a:pPr>
            <a:r>
              <a:rPr lang="en-ZA" dirty="0"/>
              <a:t>Jasper Reports - special Jasper Data Source pointing to Archive DB</a:t>
            </a:r>
          </a:p>
          <a:p>
            <a:pPr marL="171450" indent="-171450">
              <a:buFont typeface="Arial" panose="020B0604020202020204" pitchFamily="34" charset="0"/>
              <a:buChar char="•"/>
            </a:pPr>
            <a:r>
              <a:rPr lang="en-ZA" dirty="0"/>
              <a:t>New Menu options inside ITS Integrator</a:t>
            </a:r>
          </a:p>
          <a:p>
            <a:pPr marL="0" indent="0">
              <a:buFont typeface="Arial" panose="020B0604020202020204" pitchFamily="34" charset="0"/>
              <a:buNone/>
            </a:pPr>
            <a:endParaRPr lang="en-ZA"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689AF9-8242-AB4E-BF72-33C723BBC0D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320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72CBE-6471-90C9-168E-96B32D4D2B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800BD3-0B99-236F-A9CB-10CF744096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63D1F9-D5F3-444B-DBA3-52FF367A57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6DC583-55DD-5DBB-0F02-93F9C0546A87}"/>
              </a:ext>
            </a:extLst>
          </p:cNvPr>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3144336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3FDA3-0A0A-D4A1-92AA-BF2C8385ED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DBEC6-D929-2860-E3E0-416A570E0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12B955-E801-96CE-AC02-A5A59FF9B5FE}"/>
              </a:ext>
            </a:extLst>
          </p:cNvPr>
          <p:cNvSpPr>
            <a:spLocks noGrp="1"/>
          </p:cNvSpPr>
          <p:nvPr>
            <p:ph type="body" idx="1"/>
          </p:nvPr>
        </p:nvSpPr>
        <p:spPr/>
        <p:txBody>
          <a:bodyPr/>
          <a:lstStyle/>
          <a:p>
            <a:pPr marL="171450" indent="-171450">
              <a:buFont typeface="Arial" panose="020B0604020202020204" pitchFamily="34" charset="0"/>
              <a:buChar char="•"/>
            </a:pPr>
            <a:r>
              <a:rPr lang="en-ZA" dirty="0"/>
              <a:t>Active, Operational Documents in ITS DSR</a:t>
            </a:r>
          </a:p>
          <a:p>
            <a:pPr marL="171450" indent="-171450">
              <a:buFont typeface="Arial" panose="020B0604020202020204" pitchFamily="34" charset="0"/>
              <a:buChar char="•"/>
            </a:pPr>
            <a:r>
              <a:rPr lang="en-ZA" dirty="0"/>
              <a:t>Archived Documents in Records Management System</a:t>
            </a:r>
          </a:p>
          <a:p>
            <a:pPr marL="171450" indent="-171450">
              <a:buFont typeface="Arial" panose="020B0604020202020204" pitchFamily="34" charset="0"/>
              <a:buChar char="•"/>
            </a:pPr>
            <a:endParaRPr lang="en-ZA" dirty="0"/>
          </a:p>
          <a:p>
            <a:pPr marL="171450" indent="-171450">
              <a:buFont typeface="Arial" panose="020B0604020202020204" pitchFamily="34" charset="0"/>
              <a:buChar char="•"/>
            </a:pPr>
            <a:r>
              <a:rPr lang="en-ZA" dirty="0"/>
              <a:t>Access to Documents in Records Management System</a:t>
            </a:r>
          </a:p>
          <a:p>
            <a:pPr marL="514441" lvl="1" indent="-171450">
              <a:buFont typeface="Arial" panose="020B0604020202020204" pitchFamily="34" charset="0"/>
              <a:buChar char="•"/>
            </a:pPr>
            <a:r>
              <a:rPr lang="en-ZA" dirty="0"/>
              <a:t>Read access through ITS Integrator</a:t>
            </a:r>
            <a:br>
              <a:rPr lang="en-ZA" dirty="0"/>
            </a:br>
            <a:r>
              <a:rPr lang="en-ZA" dirty="0"/>
              <a:t>or</a:t>
            </a:r>
          </a:p>
          <a:p>
            <a:pPr marL="514441" lvl="1" indent="-171450">
              <a:buFont typeface="Arial" panose="020B0604020202020204" pitchFamily="34" charset="0"/>
              <a:buChar char="•"/>
            </a:pPr>
            <a:r>
              <a:rPr lang="en-ZA" dirty="0"/>
              <a:t>Access exclusively through Records Management</a:t>
            </a:r>
          </a:p>
          <a:p>
            <a:pPr marL="514441" lvl="1" indent="-171450">
              <a:buFont typeface="Arial" panose="020B0604020202020204" pitchFamily="34" charset="0"/>
              <a:buChar char="•"/>
            </a:pPr>
            <a:r>
              <a:rPr lang="en-ZA" dirty="0"/>
              <a:t>Additional Cost of Integrator / Managing the Integration</a:t>
            </a:r>
          </a:p>
          <a:p>
            <a:endParaRPr lang="en-ZA" dirty="0"/>
          </a:p>
          <a:p>
            <a:endParaRPr lang="en-US" dirty="0"/>
          </a:p>
        </p:txBody>
      </p:sp>
      <p:sp>
        <p:nvSpPr>
          <p:cNvPr id="4" name="Slide Number Placeholder 3">
            <a:extLst>
              <a:ext uri="{FF2B5EF4-FFF2-40B4-BE49-F238E27FC236}">
                <a16:creationId xmlns:a16="http://schemas.microsoft.com/office/drawing/2014/main" id="{1D820DD6-1130-BE0D-D083-98D2AE1C23B0}"/>
              </a:ext>
            </a:extLst>
          </p:cNvPr>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40296604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12D76-AB2C-6ADA-F3DD-FD18508904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A01CDA-2660-6D06-CF93-417E978598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69034F-41E5-DB0E-91CC-33C2BB9D80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55F535-0009-DD59-7702-2975E421E498}"/>
              </a:ext>
            </a:extLst>
          </p:cNvPr>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958176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05881-0FB4-6BFB-9CFE-D5C09D40B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EBC67A-BE07-D08A-7E96-6C8B8AB421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C7E51-BD42-7262-7696-FE67188D7E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4F6B24-19FD-0F3B-DC08-9C0AB0F3BA54}"/>
              </a:ext>
            </a:extLst>
          </p:cNvPr>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551194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4BB96-57DE-B7D7-E1C5-7EC4C34919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2A3E4-DDB5-8565-CB31-87F9B79CD8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A0AE2E4-1E20-85AF-D2BC-82A31EB0FB3B}"/>
              </a:ext>
            </a:extLst>
          </p:cNvPr>
          <p:cNvSpPr>
            <a:spLocks noGrp="1"/>
          </p:cNvSpPr>
          <p:nvPr>
            <p:ph type="body" idx="1"/>
          </p:nvPr>
        </p:nvSpPr>
        <p:spPr/>
        <p:txBody>
          <a:bodyPr/>
          <a:lstStyle/>
          <a:p>
            <a:pPr marL="171450" indent="-171450">
              <a:buFont typeface="Arial" panose="020B0604020202020204" pitchFamily="34" charset="0"/>
              <a:buChar char="•"/>
            </a:pPr>
            <a:r>
              <a:rPr lang="en-ZA" dirty="0"/>
              <a:t>With GDPR/POPI in place, Institution probably already has policy on retention period for documents with personal information</a:t>
            </a:r>
          </a:p>
          <a:p>
            <a:pPr marL="514441" lvl="1" indent="-171450">
              <a:buFont typeface="Arial" panose="020B0604020202020204" pitchFamily="34" charset="0"/>
              <a:buChar char="•"/>
            </a:pPr>
            <a:r>
              <a:rPr lang="en-ZA" dirty="0"/>
              <a:t>Sick Letters</a:t>
            </a:r>
          </a:p>
          <a:p>
            <a:pPr marL="514441" lvl="1" indent="-171450">
              <a:buFont typeface="Arial" panose="020B0604020202020204" pitchFamily="34" charset="0"/>
              <a:buChar char="•"/>
            </a:pPr>
            <a:r>
              <a:rPr lang="en-ZA" dirty="0"/>
              <a:t>Identity Documents / Passports of Applicants, Students or Personnel Members</a:t>
            </a:r>
          </a:p>
          <a:p>
            <a:pPr marL="0" indent="0">
              <a:buFont typeface="Arial" panose="020B0604020202020204" pitchFamily="34" charset="0"/>
              <a:buNone/>
            </a:pPr>
            <a:endParaRPr lang="en-ZA" dirty="0"/>
          </a:p>
          <a:p>
            <a:pPr marL="171450" indent="-171450">
              <a:buFont typeface="Arial" panose="020B0604020202020204" pitchFamily="34" charset="0"/>
              <a:buChar char="•"/>
            </a:pPr>
            <a:r>
              <a:rPr lang="en-ZA" dirty="0"/>
              <a:t>Use case for keeping categories like Quotations in the Procurement system </a:t>
            </a:r>
          </a:p>
          <a:p>
            <a:endParaRPr lang="en-US" dirty="0"/>
          </a:p>
        </p:txBody>
      </p:sp>
      <p:sp>
        <p:nvSpPr>
          <p:cNvPr id="4" name="Slide Number Placeholder 3">
            <a:extLst>
              <a:ext uri="{FF2B5EF4-FFF2-40B4-BE49-F238E27FC236}">
                <a16:creationId xmlns:a16="http://schemas.microsoft.com/office/drawing/2014/main" id="{58B334C8-6382-1546-C0F2-CDA5F9C7A742}"/>
              </a:ext>
            </a:extLst>
          </p:cNvPr>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2623696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8.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Slide_06">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9C48E-4220-D2FE-BFB4-5BB14857E033}"/>
              </a:ext>
            </a:extLst>
          </p:cNvPr>
          <p:cNvPicPr>
            <a:picLocks noChangeAspect="1"/>
          </p:cNvPicPr>
          <p:nvPr userDrawn="1"/>
        </p:nvPicPr>
        <p:blipFill>
          <a:blip r:embed="rId2"/>
          <a:srcRect/>
          <a:stretch/>
        </p:blipFill>
        <p:spPr>
          <a:xfrm>
            <a:off x="-4255" y="3"/>
            <a:ext cx="14638910" cy="6983611"/>
          </a:xfrm>
          <a:prstGeom prst="rect">
            <a:avLst/>
          </a:prstGeom>
        </p:spPr>
      </p:pic>
      <p:pic>
        <p:nvPicPr>
          <p:cNvPr id="5" name="Graphic 4">
            <a:extLst>
              <a:ext uri="{FF2B5EF4-FFF2-40B4-BE49-F238E27FC236}">
                <a16:creationId xmlns:a16="http://schemas.microsoft.com/office/drawing/2014/main" id="{3FBF12A6-2E78-8416-9A89-B681064AF9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593433" y="663978"/>
            <a:ext cx="373064" cy="452587"/>
          </a:xfrm>
          <a:prstGeom prst="rect">
            <a:avLst/>
          </a:prstGeom>
        </p:spPr>
      </p:pic>
      <p:pic>
        <p:nvPicPr>
          <p:cNvPr id="6" name="Graphic 5">
            <a:extLst>
              <a:ext uri="{FF2B5EF4-FFF2-40B4-BE49-F238E27FC236}">
                <a16:creationId xmlns:a16="http://schemas.microsoft.com/office/drawing/2014/main" id="{B87ACFA8-1A95-DFB1-31EC-BC33AF6B80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5142" y="663978"/>
            <a:ext cx="453006" cy="452587"/>
          </a:xfrm>
          <a:prstGeom prst="rect">
            <a:avLst/>
          </a:prstGeom>
        </p:spPr>
      </p:pic>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1317852" y="1273901"/>
            <a:ext cx="5539451" cy="5709713"/>
          </a:xfrm>
          <a:prstGeom prst="rect">
            <a:avLst/>
          </a:prstGeom>
        </p:spPr>
        <p:txBody>
          <a:bodyPr/>
          <a:lstStyle>
            <a:lvl1pPr algn="l">
              <a:lnSpc>
                <a:spcPct val="100000"/>
              </a:lnSpc>
              <a:defRPr sz="3836">
                <a:solidFill>
                  <a:schemeClr val="bg1"/>
                </a:solidFill>
              </a:defRPr>
            </a:lvl1pPr>
          </a:lstStyle>
          <a:p>
            <a:r>
              <a:rPr lang="en-GB"/>
              <a:t>Section Title</a:t>
            </a:r>
          </a:p>
        </p:txBody>
      </p:sp>
      <p:pic>
        <p:nvPicPr>
          <p:cNvPr id="2" name="Picture 1" descr="A black and white logo&#10;&#10;AI-generated content may be incorrect.">
            <a:extLst>
              <a:ext uri="{FF2B5EF4-FFF2-40B4-BE49-F238E27FC236}">
                <a16:creationId xmlns:a16="http://schemas.microsoft.com/office/drawing/2014/main" id="{7DDF353A-4D03-2403-6ACE-40C25B541B56}"/>
              </a:ext>
            </a:extLst>
          </p:cNvPr>
          <p:cNvPicPr>
            <a:picLocks noChangeAspect="1"/>
          </p:cNvPicPr>
          <p:nvPr userDrawn="1"/>
        </p:nvPicPr>
        <p:blipFill>
          <a:blip r:embed="rId7"/>
          <a:stretch>
            <a:fillRect/>
          </a:stretch>
        </p:blipFill>
        <p:spPr>
          <a:xfrm>
            <a:off x="1111954" y="663978"/>
            <a:ext cx="2166386" cy="452587"/>
          </a:xfrm>
          <a:prstGeom prst="rect">
            <a:avLst/>
          </a:prstGeom>
        </p:spPr>
      </p:pic>
    </p:spTree>
    <p:extLst>
      <p:ext uri="{BB962C8B-B14F-4D97-AF65-F5344CB8AC3E}">
        <p14:creationId xmlns:p14="http://schemas.microsoft.com/office/powerpoint/2010/main" val="373835718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09">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485142" y="2637218"/>
            <a:ext cx="9515925" cy="3765173"/>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10566401" y="2042811"/>
            <a:ext cx="3571240" cy="4940804"/>
          </a:xfrm>
          <a:prstGeom prst="rect">
            <a:avLst/>
          </a:prstGeom>
          <a:solidFill>
            <a:schemeClr val="tx1">
              <a:lumMod val="20000"/>
              <a:lumOff val="80000"/>
            </a:schemeClr>
          </a:solidFill>
        </p:spPr>
        <p:txBody>
          <a:bodyPr vert="horz" anchor="ctr"/>
          <a:lstStyle>
            <a:lvl1pPr marL="0" indent="0" algn="ctr">
              <a:buNone/>
              <a:defRPr sz="3197">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8FFA3A3A-0451-D259-B28D-A1C5A952CF2F}"/>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65475632"/>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09700D5-7B94-ED9D-5DF8-1BAF59B0A6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2815" y="2763972"/>
            <a:ext cx="3104771" cy="2701655"/>
          </a:xfrm>
          <a:prstGeom prst="rect">
            <a:avLst/>
          </a:prstGeom>
        </p:spPr>
      </p:pic>
    </p:spTree>
    <p:extLst>
      <p:ext uri="{BB962C8B-B14F-4D97-AF65-F5344CB8AC3E}">
        <p14:creationId xmlns:p14="http://schemas.microsoft.com/office/powerpoint/2010/main" val="1388037987"/>
      </p:ext>
    </p:extLst>
  </p:cSld>
  <p:clrMapOvr>
    <a:masterClrMapping/>
  </p:clrMapOvr>
  <p:extLst>
    <p:ext uri="{DCECCB84-F9BA-43D5-87BE-67443E8EF086}">
      <p15:sldGuideLst xmlns:p15="http://schemas.microsoft.com/office/powerpoint/2012/main">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1"/>
            <a:ext cx="14630400" cy="8229600"/>
          </a:xfrm>
          <a:prstGeom prst="rect">
            <a:avLst/>
          </a:prstGeom>
          <a:solidFill>
            <a:srgbClr val="DEEEFF"/>
          </a:solidFill>
          <a:ln/>
        </p:spPr>
        <p:txBody>
          <a:bodyPr/>
          <a:lstStyle/>
          <a:p>
            <a:endParaRPr lang="en-ZA" sz="1798" dirty="0"/>
          </a:p>
        </p:txBody>
      </p:sp>
      <p:sp>
        <p:nvSpPr>
          <p:cNvPr id="3" name="Shape 1"/>
          <p:cNvSpPr/>
          <p:nvPr/>
        </p:nvSpPr>
        <p:spPr>
          <a:xfrm>
            <a:off x="0" y="1"/>
            <a:ext cx="14630400" cy="8229600"/>
          </a:xfrm>
          <a:prstGeom prst="rect">
            <a:avLst/>
          </a:prstGeom>
          <a:solidFill>
            <a:srgbClr val="FFFFFF"/>
          </a:solidFill>
          <a:ln/>
        </p:spPr>
        <p:txBody>
          <a:bodyPr/>
          <a:lstStyle/>
          <a:p>
            <a:endParaRPr lang="en-ZA" sz="1798" dirty="0"/>
          </a:p>
        </p:txBody>
      </p:sp>
    </p:spTree>
    <p:extLst>
      <p:ext uri="{BB962C8B-B14F-4D97-AF65-F5344CB8AC3E}">
        <p14:creationId xmlns:p14="http://schemas.microsoft.com/office/powerpoint/2010/main" val="3428919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1"/>
            <a:ext cx="14630400" cy="8229600"/>
          </a:xfrm>
          <a:prstGeom prst="rect">
            <a:avLst/>
          </a:prstGeom>
          <a:solidFill>
            <a:srgbClr val="DEEEFF"/>
          </a:solidFill>
          <a:ln/>
        </p:spPr>
        <p:txBody>
          <a:bodyPr/>
          <a:lstStyle/>
          <a:p>
            <a:endParaRPr lang="en-ZA" sz="1798" dirty="0"/>
          </a:p>
        </p:txBody>
      </p:sp>
      <p:sp>
        <p:nvSpPr>
          <p:cNvPr id="3" name="Shape 1"/>
          <p:cNvSpPr/>
          <p:nvPr/>
        </p:nvSpPr>
        <p:spPr>
          <a:xfrm>
            <a:off x="0" y="1"/>
            <a:ext cx="14630400" cy="8229600"/>
          </a:xfrm>
          <a:prstGeom prst="rect">
            <a:avLst/>
          </a:prstGeom>
          <a:solidFill>
            <a:srgbClr val="FFFFFF"/>
          </a:solidFill>
          <a:ln/>
        </p:spPr>
        <p:txBody>
          <a:bodyPr/>
          <a:lstStyle/>
          <a:p>
            <a:endParaRPr lang="en-ZA" sz="1798" dirty="0"/>
          </a:p>
        </p:txBody>
      </p:sp>
    </p:spTree>
    <p:extLst>
      <p:ext uri="{BB962C8B-B14F-4D97-AF65-F5344CB8AC3E}">
        <p14:creationId xmlns:p14="http://schemas.microsoft.com/office/powerpoint/2010/main" val="3074622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Slide_06">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C0C47C-6473-D450-1728-52532DE35D77}"/>
              </a:ext>
            </a:extLst>
          </p:cNvPr>
          <p:cNvPicPr>
            <a:picLocks noChangeAspect="1"/>
          </p:cNvPicPr>
          <p:nvPr userDrawn="1"/>
        </p:nvPicPr>
        <p:blipFill>
          <a:blip r:embed="rId2"/>
          <a:srcRect/>
          <a:stretch/>
        </p:blipFill>
        <p:spPr>
          <a:xfrm>
            <a:off x="0" y="4060"/>
            <a:ext cx="14630400" cy="6979553"/>
          </a:xfrm>
          <a:prstGeom prst="rect">
            <a:avLst/>
          </a:prstGeom>
        </p:spPr>
      </p:pic>
      <p:sp>
        <p:nvSpPr>
          <p:cNvPr id="2" name="Title 23">
            <a:extLst>
              <a:ext uri="{FF2B5EF4-FFF2-40B4-BE49-F238E27FC236}">
                <a16:creationId xmlns:a16="http://schemas.microsoft.com/office/drawing/2014/main" id="{6CF2B15E-1034-986B-D311-E40F8255F859}"/>
              </a:ext>
            </a:extLst>
          </p:cNvPr>
          <p:cNvSpPr>
            <a:spLocks noGrp="1"/>
          </p:cNvSpPr>
          <p:nvPr>
            <p:ph type="title" hasCustomPrompt="1"/>
          </p:nvPr>
        </p:nvSpPr>
        <p:spPr>
          <a:xfrm>
            <a:off x="5014878" y="3153424"/>
            <a:ext cx="9122760" cy="2270435"/>
          </a:xfrm>
          <a:prstGeom prst="rect">
            <a:avLst/>
          </a:prstGeom>
        </p:spPr>
        <p:txBody>
          <a:bodyPr lIns="0" tIns="0" rIns="0" bIns="0" anchor="b"/>
          <a:lstStyle>
            <a:lvl1pPr>
              <a:lnSpc>
                <a:spcPts val="7769"/>
              </a:lnSpc>
              <a:defRPr sz="7673">
                <a:solidFill>
                  <a:schemeClr val="bg1"/>
                </a:solidFill>
              </a:defRPr>
            </a:lvl1pPr>
          </a:lstStyle>
          <a:p>
            <a:r>
              <a:rPr lang="en-GB"/>
              <a:t>Presentation Title</a:t>
            </a:r>
            <a:br>
              <a:rPr lang="en-GB"/>
            </a:br>
            <a:r>
              <a:rPr lang="en-GB"/>
              <a:t>Presentation Title</a:t>
            </a:r>
          </a:p>
        </p:txBody>
      </p:sp>
      <p:sp>
        <p:nvSpPr>
          <p:cNvPr id="3" name="Text Placeholder 28">
            <a:extLst>
              <a:ext uri="{FF2B5EF4-FFF2-40B4-BE49-F238E27FC236}">
                <a16:creationId xmlns:a16="http://schemas.microsoft.com/office/drawing/2014/main" id="{A92E237E-F759-C8AB-9004-79FF6F4DBBC9}"/>
              </a:ext>
            </a:extLst>
          </p:cNvPr>
          <p:cNvSpPr>
            <a:spLocks noGrp="1"/>
          </p:cNvSpPr>
          <p:nvPr>
            <p:ph type="body" sz="quarter" idx="11" hasCustomPrompt="1"/>
          </p:nvPr>
        </p:nvSpPr>
        <p:spPr>
          <a:xfrm>
            <a:off x="5014878" y="5608744"/>
            <a:ext cx="9122760" cy="594061"/>
          </a:xfrm>
          <a:prstGeom prst="rect">
            <a:avLst/>
          </a:prstGeom>
        </p:spPr>
        <p:txBody>
          <a:bodyPr lIns="0" tIns="0" rIns="0" bIns="0">
            <a:noAutofit/>
          </a:bodyPr>
          <a:lstStyle>
            <a:lvl1pPr>
              <a:lnSpc>
                <a:spcPts val="3613"/>
              </a:lnSpc>
              <a:spcBef>
                <a:spcPts val="0"/>
              </a:spcBef>
              <a:defRPr sz="2877">
                <a:solidFill>
                  <a:schemeClr val="bg1"/>
                </a:solidFill>
              </a:defRPr>
            </a:lvl1pPr>
            <a:lvl2pPr>
              <a:defRPr sz="2877"/>
            </a:lvl2pPr>
            <a:lvl3pPr>
              <a:defRPr sz="2877"/>
            </a:lvl3pPr>
            <a:lvl4pPr>
              <a:defRPr sz="2877"/>
            </a:lvl4pPr>
            <a:lvl5pPr>
              <a:defRPr sz="2877"/>
            </a:lvl5pPr>
          </a:lstStyle>
          <a:p>
            <a:pPr lvl="0"/>
            <a:r>
              <a:rPr lang="en-GB"/>
              <a:t>Presentation Sub-Title</a:t>
            </a:r>
          </a:p>
        </p:txBody>
      </p:sp>
      <p:pic>
        <p:nvPicPr>
          <p:cNvPr id="6" name="Graphic 5">
            <a:extLst>
              <a:ext uri="{FF2B5EF4-FFF2-40B4-BE49-F238E27FC236}">
                <a16:creationId xmlns:a16="http://schemas.microsoft.com/office/drawing/2014/main" id="{C2C70574-F6FA-712B-F440-4F83018D02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487421" y="491544"/>
            <a:ext cx="1650221" cy="1071649"/>
          </a:xfrm>
          <a:prstGeom prst="rect">
            <a:avLst/>
          </a:prstGeom>
        </p:spPr>
      </p:pic>
      <p:grpSp>
        <p:nvGrpSpPr>
          <p:cNvPr id="4" name="Group 3">
            <a:extLst>
              <a:ext uri="{FF2B5EF4-FFF2-40B4-BE49-F238E27FC236}">
                <a16:creationId xmlns:a16="http://schemas.microsoft.com/office/drawing/2014/main" id="{80B04C9B-DE7F-0B80-6EA1-10AE94B57EC4}"/>
              </a:ext>
            </a:extLst>
          </p:cNvPr>
          <p:cNvGrpSpPr/>
          <p:nvPr userDrawn="1"/>
        </p:nvGrpSpPr>
        <p:grpSpPr>
          <a:xfrm>
            <a:off x="485140" y="594231"/>
            <a:ext cx="4734472" cy="842541"/>
            <a:chOff x="303213" y="398341"/>
            <a:chExt cx="1707190" cy="304091"/>
          </a:xfrm>
        </p:grpSpPr>
        <p:pic>
          <p:nvPicPr>
            <p:cNvPr id="8" name="Graphic 7">
              <a:extLst>
                <a:ext uri="{FF2B5EF4-FFF2-40B4-BE49-F238E27FC236}">
                  <a16:creationId xmlns:a16="http://schemas.microsoft.com/office/drawing/2014/main" id="{BA74FDDC-985F-B6B5-3139-A05026F3A3E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9303"/>
              <a:ext cx="283129" cy="283129"/>
            </a:xfrm>
            <a:prstGeom prst="rect">
              <a:avLst/>
            </a:prstGeom>
          </p:spPr>
        </p:pic>
        <p:pic>
          <p:nvPicPr>
            <p:cNvPr id="10" name="Picture 9" descr="A black and white logo&#10;&#10;AI-generated content may be incorrect.">
              <a:extLst>
                <a:ext uri="{FF2B5EF4-FFF2-40B4-BE49-F238E27FC236}">
                  <a16:creationId xmlns:a16="http://schemas.microsoft.com/office/drawing/2014/main" id="{CC7927EE-FFF1-476B-1881-9A1303CF550E}"/>
                </a:ext>
              </a:extLst>
            </p:cNvPr>
            <p:cNvPicPr>
              <a:picLocks noChangeAspect="1"/>
            </p:cNvPicPr>
            <p:nvPr userDrawn="1"/>
          </p:nvPicPr>
          <p:blipFill>
            <a:blip r:embed="rId7"/>
            <a:stretch>
              <a:fillRect/>
            </a:stretch>
          </p:blipFill>
          <p:spPr>
            <a:xfrm>
              <a:off x="656412" y="398341"/>
              <a:ext cx="1353991" cy="283129"/>
            </a:xfrm>
            <a:prstGeom prst="rect">
              <a:avLst/>
            </a:prstGeom>
          </p:spPr>
        </p:pic>
      </p:grpSp>
    </p:spTree>
    <p:extLst>
      <p:ext uri="{BB962C8B-B14F-4D97-AF65-F5344CB8AC3E}">
        <p14:creationId xmlns:p14="http://schemas.microsoft.com/office/powerpoint/2010/main" val="2130242193"/>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dex Slide_10">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035E93B-2326-E1D1-CAB4-D4E0E58CBE84}"/>
              </a:ext>
            </a:extLst>
          </p:cNvPr>
          <p:cNvSpPr>
            <a:spLocks noGrp="1"/>
          </p:cNvSpPr>
          <p:nvPr>
            <p:ph type="pic" sz="quarter" idx="12"/>
          </p:nvPr>
        </p:nvSpPr>
        <p:spPr>
          <a:xfrm>
            <a:off x="0" y="0"/>
            <a:ext cx="14630400" cy="6983613"/>
          </a:xfrm>
          <a:prstGeom prst="rect">
            <a:avLst/>
          </a:prstGeom>
          <a:solidFill>
            <a:schemeClr val="tx1">
              <a:lumMod val="40000"/>
              <a:lumOff val="60000"/>
            </a:schemeClr>
          </a:solidFill>
        </p:spPr>
        <p:txBody>
          <a:bodyPr anchor="ctr"/>
          <a:lstStyle>
            <a:lvl1pPr algn="ctr">
              <a:defRPr/>
            </a:lvl1pPr>
          </a:lstStyle>
          <a:p>
            <a:endParaRPr lang="en-GB" dirty="0"/>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593433" y="663978"/>
            <a:ext cx="373064" cy="452587"/>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5718142" y="1829899"/>
            <a:ext cx="7875291" cy="459771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Add Index</a:t>
            </a:r>
          </a:p>
        </p:txBody>
      </p:sp>
      <p:sp>
        <p:nvSpPr>
          <p:cNvPr id="7" name="Title 23">
            <a:extLst>
              <a:ext uri="{FF2B5EF4-FFF2-40B4-BE49-F238E27FC236}">
                <a16:creationId xmlns:a16="http://schemas.microsoft.com/office/drawing/2014/main" id="{16461038-85FE-D623-314B-5CC1ABD679DB}"/>
              </a:ext>
            </a:extLst>
          </p:cNvPr>
          <p:cNvSpPr>
            <a:spLocks noGrp="1"/>
          </p:cNvSpPr>
          <p:nvPr>
            <p:ph type="title" hasCustomPrompt="1"/>
          </p:nvPr>
        </p:nvSpPr>
        <p:spPr>
          <a:xfrm>
            <a:off x="904629" y="1829899"/>
            <a:ext cx="4383651" cy="4597717"/>
          </a:xfrm>
          <a:prstGeom prst="rect">
            <a:avLst/>
          </a:prstGeom>
        </p:spPr>
        <p:txBody>
          <a:bodyPr lIns="0" tIns="0" rIns="0" bIns="0" anchor="ctr"/>
          <a:lstStyle>
            <a:lvl1pPr>
              <a:lnSpc>
                <a:spcPts val="7769"/>
              </a:lnSpc>
              <a:defRPr sz="7673">
                <a:solidFill>
                  <a:schemeClr val="bg1"/>
                </a:solidFill>
              </a:defRPr>
            </a:lvl1pPr>
          </a:lstStyle>
          <a:p>
            <a:r>
              <a:rPr lang="en-GB"/>
              <a:t>Table of Contents</a:t>
            </a:r>
          </a:p>
        </p:txBody>
      </p:sp>
    </p:spTree>
    <p:extLst>
      <p:ext uri="{BB962C8B-B14F-4D97-AF65-F5344CB8AC3E}">
        <p14:creationId xmlns:p14="http://schemas.microsoft.com/office/powerpoint/2010/main" val="3373104118"/>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dex Slide_06">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1381FA-18BE-6562-0BC5-8C5F284BB14B}"/>
              </a:ext>
            </a:extLst>
          </p:cNvPr>
          <p:cNvPicPr>
            <a:picLocks noChangeAspect="1"/>
          </p:cNvPicPr>
          <p:nvPr userDrawn="1"/>
        </p:nvPicPr>
        <p:blipFill>
          <a:blip r:embed="rId2"/>
          <a:srcRect/>
          <a:stretch/>
        </p:blipFill>
        <p:spPr>
          <a:xfrm>
            <a:off x="-8509" y="3"/>
            <a:ext cx="14638910" cy="6983611"/>
          </a:xfrm>
          <a:prstGeom prst="rect">
            <a:avLst/>
          </a:prstGeom>
        </p:spPr>
      </p:pic>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593433" y="663978"/>
            <a:ext cx="373064" cy="452587"/>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5718142" y="1829899"/>
            <a:ext cx="7875291" cy="4597717"/>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Add Index</a:t>
            </a:r>
          </a:p>
        </p:txBody>
      </p:sp>
      <p:sp>
        <p:nvSpPr>
          <p:cNvPr id="4" name="Title 23">
            <a:extLst>
              <a:ext uri="{FF2B5EF4-FFF2-40B4-BE49-F238E27FC236}">
                <a16:creationId xmlns:a16="http://schemas.microsoft.com/office/drawing/2014/main" id="{8B7FF179-2B5C-5FBB-1CC3-D87C29124990}"/>
              </a:ext>
            </a:extLst>
          </p:cNvPr>
          <p:cNvSpPr>
            <a:spLocks noGrp="1"/>
          </p:cNvSpPr>
          <p:nvPr>
            <p:ph type="title" hasCustomPrompt="1"/>
          </p:nvPr>
        </p:nvSpPr>
        <p:spPr>
          <a:xfrm>
            <a:off x="904629" y="1829899"/>
            <a:ext cx="4383651" cy="4597717"/>
          </a:xfrm>
          <a:prstGeom prst="rect">
            <a:avLst/>
          </a:prstGeom>
        </p:spPr>
        <p:txBody>
          <a:bodyPr lIns="0" tIns="0" rIns="0" bIns="0" anchor="ctr"/>
          <a:lstStyle>
            <a:lvl1pPr>
              <a:lnSpc>
                <a:spcPts val="7769"/>
              </a:lnSpc>
              <a:defRPr sz="7673">
                <a:solidFill>
                  <a:schemeClr val="bg1"/>
                </a:solidFill>
              </a:defRPr>
            </a:lvl1pPr>
          </a:lstStyle>
          <a:p>
            <a:r>
              <a:rPr lang="en-GB"/>
              <a:t>Table of Contents</a:t>
            </a:r>
          </a:p>
        </p:txBody>
      </p:sp>
      <p:grpSp>
        <p:nvGrpSpPr>
          <p:cNvPr id="6" name="Group 5">
            <a:extLst>
              <a:ext uri="{FF2B5EF4-FFF2-40B4-BE49-F238E27FC236}">
                <a16:creationId xmlns:a16="http://schemas.microsoft.com/office/drawing/2014/main" id="{223B90E1-B399-4B7D-6488-DE7E1C1076D3}"/>
              </a:ext>
            </a:extLst>
          </p:cNvPr>
          <p:cNvGrpSpPr/>
          <p:nvPr userDrawn="1"/>
        </p:nvGrpSpPr>
        <p:grpSpPr>
          <a:xfrm>
            <a:off x="485141" y="636757"/>
            <a:ext cx="2731504" cy="486095"/>
            <a:chOff x="303213" y="398341"/>
            <a:chExt cx="1707190" cy="304091"/>
          </a:xfrm>
        </p:grpSpPr>
        <p:pic>
          <p:nvPicPr>
            <p:cNvPr id="9" name="Graphic 8">
              <a:extLst>
                <a:ext uri="{FF2B5EF4-FFF2-40B4-BE49-F238E27FC236}">
                  <a16:creationId xmlns:a16="http://schemas.microsoft.com/office/drawing/2014/main" id="{FBCBEC58-C919-EF94-672C-89E22CB3BC3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9303"/>
              <a:ext cx="283129" cy="283129"/>
            </a:xfrm>
            <a:prstGeom prst="rect">
              <a:avLst/>
            </a:prstGeom>
          </p:spPr>
        </p:pic>
        <p:pic>
          <p:nvPicPr>
            <p:cNvPr id="3" name="Picture 2" descr="A black and white logo&#10;&#10;AI-generated content may be incorrect.">
              <a:extLst>
                <a:ext uri="{FF2B5EF4-FFF2-40B4-BE49-F238E27FC236}">
                  <a16:creationId xmlns:a16="http://schemas.microsoft.com/office/drawing/2014/main" id="{39BEF6A1-CCC3-1E3B-DDD7-839408AAD0C5}"/>
                </a:ext>
              </a:extLst>
            </p:cNvPr>
            <p:cNvPicPr>
              <a:picLocks noChangeAspect="1"/>
            </p:cNvPicPr>
            <p:nvPr userDrawn="1"/>
          </p:nvPicPr>
          <p:blipFill>
            <a:blip r:embed="rId7"/>
            <a:stretch>
              <a:fillRect/>
            </a:stretch>
          </p:blipFill>
          <p:spPr>
            <a:xfrm>
              <a:off x="656412" y="398341"/>
              <a:ext cx="1353991" cy="283129"/>
            </a:xfrm>
            <a:prstGeom prst="rect">
              <a:avLst/>
            </a:prstGeom>
          </p:spPr>
        </p:pic>
      </p:grpSp>
    </p:spTree>
    <p:extLst>
      <p:ext uri="{BB962C8B-B14F-4D97-AF65-F5344CB8AC3E}">
        <p14:creationId xmlns:p14="http://schemas.microsoft.com/office/powerpoint/2010/main" val="151264945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lide_06">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9C48E-4220-D2FE-BFB4-5BB14857E033}"/>
              </a:ext>
            </a:extLst>
          </p:cNvPr>
          <p:cNvPicPr>
            <a:picLocks noChangeAspect="1"/>
          </p:cNvPicPr>
          <p:nvPr userDrawn="1"/>
        </p:nvPicPr>
        <p:blipFill>
          <a:blip r:embed="rId2"/>
          <a:srcRect/>
          <a:stretch/>
        </p:blipFill>
        <p:spPr>
          <a:xfrm>
            <a:off x="-4255" y="3"/>
            <a:ext cx="14638910" cy="6983611"/>
          </a:xfrm>
          <a:prstGeom prst="rect">
            <a:avLst/>
          </a:prstGeom>
        </p:spPr>
      </p:pic>
      <p:pic>
        <p:nvPicPr>
          <p:cNvPr id="5" name="Graphic 4">
            <a:extLst>
              <a:ext uri="{FF2B5EF4-FFF2-40B4-BE49-F238E27FC236}">
                <a16:creationId xmlns:a16="http://schemas.microsoft.com/office/drawing/2014/main" id="{3FBF12A6-2E78-8416-9A89-B681064AF9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593433" y="663978"/>
            <a:ext cx="373064" cy="452587"/>
          </a:xfrm>
          <a:prstGeom prst="rect">
            <a:avLst/>
          </a:prstGeom>
        </p:spPr>
      </p:pic>
      <p:pic>
        <p:nvPicPr>
          <p:cNvPr id="6" name="Graphic 5">
            <a:extLst>
              <a:ext uri="{FF2B5EF4-FFF2-40B4-BE49-F238E27FC236}">
                <a16:creationId xmlns:a16="http://schemas.microsoft.com/office/drawing/2014/main" id="{B87ACFA8-1A95-DFB1-31EC-BC33AF6B80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85142" y="663978"/>
            <a:ext cx="453006" cy="452587"/>
          </a:xfrm>
          <a:prstGeom prst="rect">
            <a:avLst/>
          </a:prstGeom>
        </p:spPr>
      </p:pic>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1317852" y="1273901"/>
            <a:ext cx="5539451" cy="5709713"/>
          </a:xfrm>
          <a:prstGeom prst="rect">
            <a:avLst/>
          </a:prstGeom>
        </p:spPr>
        <p:txBody>
          <a:bodyPr/>
          <a:lstStyle>
            <a:lvl1pPr algn="l">
              <a:lnSpc>
                <a:spcPct val="100000"/>
              </a:lnSpc>
              <a:defRPr sz="3836">
                <a:solidFill>
                  <a:schemeClr val="bg1"/>
                </a:solidFill>
              </a:defRPr>
            </a:lvl1pPr>
          </a:lstStyle>
          <a:p>
            <a:r>
              <a:rPr lang="en-GB" dirty="0"/>
              <a:t>Section Title</a:t>
            </a:r>
          </a:p>
        </p:txBody>
      </p:sp>
      <p:pic>
        <p:nvPicPr>
          <p:cNvPr id="2" name="Picture 1" descr="A black and white logo&#10;&#10;AI-generated content may be incorrect.">
            <a:extLst>
              <a:ext uri="{FF2B5EF4-FFF2-40B4-BE49-F238E27FC236}">
                <a16:creationId xmlns:a16="http://schemas.microsoft.com/office/drawing/2014/main" id="{7DDF353A-4D03-2403-6ACE-40C25B541B56}"/>
              </a:ext>
            </a:extLst>
          </p:cNvPr>
          <p:cNvPicPr>
            <a:picLocks noChangeAspect="1"/>
          </p:cNvPicPr>
          <p:nvPr userDrawn="1"/>
        </p:nvPicPr>
        <p:blipFill>
          <a:blip r:embed="rId7"/>
          <a:stretch>
            <a:fillRect/>
          </a:stretch>
        </p:blipFill>
        <p:spPr>
          <a:xfrm>
            <a:off x="1111954" y="663978"/>
            <a:ext cx="2166386" cy="452587"/>
          </a:xfrm>
          <a:prstGeom prst="rect">
            <a:avLst/>
          </a:prstGeom>
        </p:spPr>
      </p:pic>
    </p:spTree>
    <p:extLst>
      <p:ext uri="{BB962C8B-B14F-4D97-AF65-F5344CB8AC3E}">
        <p14:creationId xmlns:p14="http://schemas.microsoft.com/office/powerpoint/2010/main" val="213834326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_0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1283348782"/>
      </p:ext>
    </p:extLst>
  </p:cSld>
  <p:clrMapOvr>
    <a:masterClrMapping/>
  </p:clrMapOvr>
  <p:extLst>
    <p:ext uri="{DCECCB84-F9BA-43D5-87BE-67443E8EF086}">
      <p15:sldGuideLst xmlns:p15="http://schemas.microsoft.com/office/powerpoint/2012/main">
        <p15:guide id="4" orient="horz" pos="80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_02">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485141" y="2783976"/>
            <a:ext cx="13652499" cy="4199637"/>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438499D-5718-4159-DD63-C0A68A643964}"/>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7" name="Title 1">
            <a:extLst>
              <a:ext uri="{FF2B5EF4-FFF2-40B4-BE49-F238E27FC236}">
                <a16:creationId xmlns:a16="http://schemas.microsoft.com/office/drawing/2014/main" id="{CA66B78B-085E-A6EB-0608-D2B29EB86D5B}"/>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447414520"/>
      </p:ext>
    </p:extLst>
  </p:cSld>
  <p:clrMapOvr>
    <a:masterClrMapping/>
  </p:clrMapOvr>
  <p:extLst>
    <p:ext uri="{DCECCB84-F9BA-43D5-87BE-67443E8EF086}">
      <p15:sldGuideLst xmlns:p15="http://schemas.microsoft.com/office/powerpoint/2012/main">
        <p15:guide id="4" orient="horz" pos="80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_0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3909618581"/>
      </p:ext>
    </p:extLst>
  </p:cSld>
  <p:clrMapOvr>
    <a:masterClrMapping/>
  </p:clrMapOvr>
  <p:extLst>
    <p:ext uri="{DCECCB84-F9BA-43D5-87BE-67443E8EF086}">
      <p15:sldGuideLst xmlns:p15="http://schemas.microsoft.com/office/powerpoint/2012/main">
        <p15:guide id="4" orient="horz" pos="80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_03">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485142" y="2783976"/>
            <a:ext cx="6537960" cy="4199637"/>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7607303" y="2783976"/>
            <a:ext cx="6537960" cy="4199637"/>
          </a:xfrm>
          <a:prstGeom prst="rect">
            <a:avLst/>
          </a:prstGeom>
        </p:spPr>
        <p:txBody>
          <a:bodyPr/>
          <a:lstStyle/>
          <a:p>
            <a:pPr lvl="0"/>
            <a:r>
              <a:rPr lang="en-GB" dirty="0"/>
              <a:t>Click to Add Content</a:t>
            </a:r>
          </a:p>
        </p:txBody>
      </p:sp>
      <p:sp>
        <p:nvSpPr>
          <p:cNvPr id="5" name="TextBox 4">
            <a:extLst>
              <a:ext uri="{FF2B5EF4-FFF2-40B4-BE49-F238E27FC236}">
                <a16:creationId xmlns:a16="http://schemas.microsoft.com/office/drawing/2014/main" id="{BA2A4CAA-1CFB-A72B-F869-43AEE64E19EC}"/>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6" name="Title 1">
            <a:extLst>
              <a:ext uri="{FF2B5EF4-FFF2-40B4-BE49-F238E27FC236}">
                <a16:creationId xmlns:a16="http://schemas.microsoft.com/office/drawing/2014/main" id="{ACD606A7-3A7C-CB38-062D-596D16EFBCA1}"/>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795896526"/>
      </p:ext>
    </p:extLst>
  </p:cSld>
  <p:clrMapOvr>
    <a:masterClrMapping/>
  </p:clrMapOvr>
  <p:extLst>
    <p:ext uri="{DCECCB84-F9BA-43D5-87BE-67443E8EF086}">
      <p15:sldGuideLst xmlns:p15="http://schemas.microsoft.com/office/powerpoint/2012/main">
        <p15:guide id="4" orient="horz" pos="805">
          <p15:clr>
            <a:srgbClr val="FBAE40"/>
          </p15:clr>
        </p15:guide>
        <p15:guide id="9" pos="2765">
          <p15:clr>
            <a:srgbClr val="FBAE40"/>
          </p15:clr>
        </p15:guide>
        <p15:guide id="10" pos="299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_04">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485143" y="2783976"/>
            <a:ext cx="4152899" cy="4199637"/>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5212081" y="2783976"/>
            <a:ext cx="4163061" cy="4199637"/>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9974580" y="2783976"/>
            <a:ext cx="4163061" cy="4199637"/>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1DC37D6-7D48-569D-4B98-9CB8CE9E2A5E}"/>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CC475998-2F26-E7C1-96E8-028BD4203618}"/>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440265739"/>
      </p:ext>
    </p:extLst>
  </p:cSld>
  <p:clrMapOvr>
    <a:masterClrMapping/>
  </p:clrMapOvr>
  <p:extLst>
    <p:ext uri="{DCECCB84-F9BA-43D5-87BE-67443E8EF086}">
      <p15:sldGuideLst xmlns:p15="http://schemas.microsoft.com/office/powerpoint/2012/main">
        <p15:guide id="4" orient="horz" pos="805">
          <p15:clr>
            <a:srgbClr val="FBAE40"/>
          </p15:clr>
        </p15:guide>
        <p15:guide id="11" pos="1826">
          <p15:clr>
            <a:srgbClr val="FBAE40"/>
          </p15:clr>
        </p15:guide>
        <p15:guide id="12" pos="2052">
          <p15:clr>
            <a:srgbClr val="FBAE40"/>
          </p15:clr>
        </p15:guide>
        <p15:guide id="13" pos="3691">
          <p15:clr>
            <a:srgbClr val="FBAE40"/>
          </p15:clr>
        </p15:guide>
        <p15:guide id="14" pos="392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_05">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485143" y="2783976"/>
            <a:ext cx="2971798" cy="4199637"/>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4041142" y="2783976"/>
            <a:ext cx="2959096" cy="4199637"/>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7607302" y="2783976"/>
            <a:ext cx="2959098" cy="4199637"/>
          </a:xfrm>
          <a:prstGeom prst="rect">
            <a:avLst/>
          </a:prstGeom>
        </p:spPr>
        <p:txBody>
          <a:bodyPr/>
          <a:lstStyle/>
          <a:p>
            <a:pPr lvl="0"/>
            <a:r>
              <a:rPr lang="en-GB" dirty="0"/>
              <a:t>Click to Add Content</a:t>
            </a:r>
          </a:p>
        </p:txBody>
      </p:sp>
      <p:sp>
        <p:nvSpPr>
          <p:cNvPr id="8" name="Content Placeholder 3">
            <a:extLst>
              <a:ext uri="{FF2B5EF4-FFF2-40B4-BE49-F238E27FC236}">
                <a16:creationId xmlns:a16="http://schemas.microsoft.com/office/drawing/2014/main" id="{B53A7BC6-EC36-926F-E788-74B288263199}"/>
              </a:ext>
            </a:extLst>
          </p:cNvPr>
          <p:cNvSpPr>
            <a:spLocks noGrp="1"/>
          </p:cNvSpPr>
          <p:nvPr>
            <p:ph sz="quarter" idx="13" hasCustomPrompt="1"/>
          </p:nvPr>
        </p:nvSpPr>
        <p:spPr>
          <a:xfrm>
            <a:off x="11173465" y="2783976"/>
            <a:ext cx="2959098" cy="4199637"/>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9" name="Title 1">
            <a:extLst>
              <a:ext uri="{FF2B5EF4-FFF2-40B4-BE49-F238E27FC236}">
                <a16:creationId xmlns:a16="http://schemas.microsoft.com/office/drawing/2014/main" id="{F7E015B9-F2C3-31B3-E753-6667BDFBCF9A}"/>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656263006"/>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_06">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485141" y="2637219"/>
            <a:ext cx="13652498" cy="1885275"/>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485141" y="5116903"/>
            <a:ext cx="13652498" cy="1866710"/>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5" name="Title 1">
            <a:extLst>
              <a:ext uri="{FF2B5EF4-FFF2-40B4-BE49-F238E27FC236}">
                <a16:creationId xmlns:a16="http://schemas.microsoft.com/office/drawing/2014/main" id="{8AB98FEA-A9D2-E0AF-6803-020C79CAAD6A}"/>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4157872747"/>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_07">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485142" y="2637219"/>
            <a:ext cx="6537960" cy="1885275"/>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485142" y="5116903"/>
            <a:ext cx="6537960" cy="1866710"/>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4" name="Content Placeholder 5">
            <a:extLst>
              <a:ext uri="{FF2B5EF4-FFF2-40B4-BE49-F238E27FC236}">
                <a16:creationId xmlns:a16="http://schemas.microsoft.com/office/drawing/2014/main" id="{596FBC1E-3C5C-5E65-C630-954E2D14A86A}"/>
              </a:ext>
            </a:extLst>
          </p:cNvPr>
          <p:cNvSpPr>
            <a:spLocks noGrp="1"/>
          </p:cNvSpPr>
          <p:nvPr>
            <p:ph sz="quarter" idx="18" hasCustomPrompt="1"/>
          </p:nvPr>
        </p:nvSpPr>
        <p:spPr>
          <a:xfrm>
            <a:off x="7597142" y="2637219"/>
            <a:ext cx="6537960" cy="1885275"/>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5" name="Content Placeholder 5">
            <a:extLst>
              <a:ext uri="{FF2B5EF4-FFF2-40B4-BE49-F238E27FC236}">
                <a16:creationId xmlns:a16="http://schemas.microsoft.com/office/drawing/2014/main" id="{98A2E827-DAB5-3E92-E626-C4DDCECC2FE7}"/>
              </a:ext>
            </a:extLst>
          </p:cNvPr>
          <p:cNvSpPr>
            <a:spLocks noGrp="1"/>
          </p:cNvSpPr>
          <p:nvPr>
            <p:ph sz="quarter" idx="19" hasCustomPrompt="1"/>
          </p:nvPr>
        </p:nvSpPr>
        <p:spPr>
          <a:xfrm>
            <a:off x="7597142" y="5116903"/>
            <a:ext cx="6537960" cy="1866710"/>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3" name="Title 1">
            <a:extLst>
              <a:ext uri="{FF2B5EF4-FFF2-40B4-BE49-F238E27FC236}">
                <a16:creationId xmlns:a16="http://schemas.microsoft.com/office/drawing/2014/main" id="{AF99843B-522C-BCBA-F40B-AD78E6A215F5}"/>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1329044"/>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_08">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4621714" y="2637218"/>
            <a:ext cx="9515925" cy="3765173"/>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485143" y="2042811"/>
            <a:ext cx="3555998" cy="4940804"/>
          </a:xfrm>
          <a:prstGeom prst="rect">
            <a:avLst/>
          </a:prstGeom>
          <a:solidFill>
            <a:schemeClr val="tx1">
              <a:lumMod val="20000"/>
              <a:lumOff val="80000"/>
            </a:schemeClr>
          </a:solidFill>
        </p:spPr>
        <p:txBody>
          <a:bodyPr vert="horz" anchor="ctr"/>
          <a:lstStyle>
            <a:lvl1pPr marL="0" indent="0" algn="ctr">
              <a:buNone/>
              <a:defRPr sz="3197">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AD530D00-6278-2EC6-12A4-66FC31C9378C}"/>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220245462"/>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_09">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485142" y="2637218"/>
            <a:ext cx="9515925" cy="3765173"/>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10566401" y="2042811"/>
            <a:ext cx="3571240" cy="4940804"/>
          </a:xfrm>
          <a:prstGeom prst="rect">
            <a:avLst/>
          </a:prstGeom>
          <a:solidFill>
            <a:schemeClr val="tx1">
              <a:lumMod val="20000"/>
              <a:lumOff val="80000"/>
            </a:schemeClr>
          </a:solidFill>
        </p:spPr>
        <p:txBody>
          <a:bodyPr vert="horz" anchor="ctr"/>
          <a:lstStyle>
            <a:lvl1pPr marL="0" indent="0" algn="ctr">
              <a:buNone/>
              <a:defRPr sz="3197">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8FFA3A3A-0451-D259-B28D-A1C5A952CF2F}"/>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46954491"/>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09700D5-7B94-ED9D-5DF8-1BAF59B0A6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2815" y="2763972"/>
            <a:ext cx="3104771" cy="2701655"/>
          </a:xfrm>
          <a:prstGeom prst="rect">
            <a:avLst/>
          </a:prstGeom>
        </p:spPr>
      </p:pic>
    </p:spTree>
    <p:extLst>
      <p:ext uri="{BB962C8B-B14F-4D97-AF65-F5344CB8AC3E}">
        <p14:creationId xmlns:p14="http://schemas.microsoft.com/office/powerpoint/2010/main" val="1725199159"/>
      </p:ext>
    </p:extLst>
  </p:cSld>
  <p:clrMapOvr>
    <a:masterClrMapping/>
  </p:clrMapOvr>
  <p:extLst>
    <p:ext uri="{DCECCB84-F9BA-43D5-87BE-67443E8EF086}">
      <p15:sldGuideLst xmlns:p15="http://schemas.microsoft.com/office/powerpoint/2012/main">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
        <p:nvSpPr>
          <p:cNvPr id="2" name="Shape 0"/>
          <p:cNvSpPr/>
          <p:nvPr/>
        </p:nvSpPr>
        <p:spPr>
          <a:xfrm>
            <a:off x="0" y="1"/>
            <a:ext cx="14630400" cy="8229600"/>
          </a:xfrm>
          <a:prstGeom prst="rect">
            <a:avLst/>
          </a:prstGeom>
          <a:solidFill>
            <a:srgbClr val="DEEEFF"/>
          </a:solidFill>
          <a:ln/>
        </p:spPr>
        <p:txBody>
          <a:bodyPr/>
          <a:lstStyle/>
          <a:p>
            <a:endParaRPr lang="en-ZA" sz="1798" dirty="0"/>
          </a:p>
        </p:txBody>
      </p:sp>
      <p:sp>
        <p:nvSpPr>
          <p:cNvPr id="3" name="Shape 1"/>
          <p:cNvSpPr/>
          <p:nvPr/>
        </p:nvSpPr>
        <p:spPr>
          <a:xfrm>
            <a:off x="0" y="1"/>
            <a:ext cx="14630400" cy="8229600"/>
          </a:xfrm>
          <a:prstGeom prst="rect">
            <a:avLst/>
          </a:prstGeom>
          <a:solidFill>
            <a:srgbClr val="FFFFFF"/>
          </a:solidFill>
          <a:ln/>
        </p:spPr>
        <p:txBody>
          <a:bodyPr/>
          <a:lstStyle/>
          <a:p>
            <a:endParaRPr lang="en-ZA" sz="1798" dirty="0"/>
          </a:p>
        </p:txBody>
      </p:sp>
    </p:spTree>
    <p:extLst>
      <p:ext uri="{BB962C8B-B14F-4D97-AF65-F5344CB8AC3E}">
        <p14:creationId xmlns:p14="http://schemas.microsoft.com/office/powerpoint/2010/main" val="3196217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
        <p:nvSpPr>
          <p:cNvPr id="2" name="Shape 0"/>
          <p:cNvSpPr/>
          <p:nvPr/>
        </p:nvSpPr>
        <p:spPr>
          <a:xfrm>
            <a:off x="0" y="1"/>
            <a:ext cx="14630400" cy="8229600"/>
          </a:xfrm>
          <a:prstGeom prst="rect">
            <a:avLst/>
          </a:prstGeom>
          <a:solidFill>
            <a:srgbClr val="DEEEFF"/>
          </a:solidFill>
          <a:ln/>
        </p:spPr>
        <p:txBody>
          <a:bodyPr/>
          <a:lstStyle/>
          <a:p>
            <a:endParaRPr lang="en-ZA" sz="1798" dirty="0"/>
          </a:p>
        </p:txBody>
      </p:sp>
      <p:sp>
        <p:nvSpPr>
          <p:cNvPr id="3" name="Shape 1"/>
          <p:cNvSpPr/>
          <p:nvPr/>
        </p:nvSpPr>
        <p:spPr>
          <a:xfrm>
            <a:off x="0" y="1"/>
            <a:ext cx="14630400" cy="8229600"/>
          </a:xfrm>
          <a:prstGeom prst="rect">
            <a:avLst/>
          </a:prstGeom>
          <a:solidFill>
            <a:srgbClr val="FFFFFF"/>
          </a:solidFill>
          <a:ln/>
        </p:spPr>
        <p:txBody>
          <a:bodyPr/>
          <a:lstStyle/>
          <a:p>
            <a:endParaRPr lang="en-ZA" sz="1798" dirty="0"/>
          </a:p>
        </p:txBody>
      </p:sp>
    </p:spTree>
    <p:extLst>
      <p:ext uri="{BB962C8B-B14F-4D97-AF65-F5344CB8AC3E}">
        <p14:creationId xmlns:p14="http://schemas.microsoft.com/office/powerpoint/2010/main" val="1592589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_02">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485141" y="2783976"/>
            <a:ext cx="13652499" cy="4199637"/>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438499D-5718-4159-DD63-C0A68A643964}"/>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7" name="Title 1">
            <a:extLst>
              <a:ext uri="{FF2B5EF4-FFF2-40B4-BE49-F238E27FC236}">
                <a16:creationId xmlns:a16="http://schemas.microsoft.com/office/drawing/2014/main" id="{CA66B78B-085E-A6EB-0608-D2B29EB86D5B}"/>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4008338970"/>
      </p:ext>
    </p:extLst>
  </p:cSld>
  <p:clrMapOvr>
    <a:masterClrMapping/>
  </p:clrMapOvr>
  <p:extLst>
    <p:ext uri="{DCECCB84-F9BA-43D5-87BE-67443E8EF086}">
      <p15:sldGuideLst xmlns:p15="http://schemas.microsoft.com/office/powerpoint/2012/main">
        <p15:guide id="4" orient="horz" pos="80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_03">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485142" y="2783976"/>
            <a:ext cx="6537960" cy="4199637"/>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7607303" y="2783976"/>
            <a:ext cx="6537960" cy="4199637"/>
          </a:xfrm>
          <a:prstGeom prst="rect">
            <a:avLst/>
          </a:prstGeom>
        </p:spPr>
        <p:txBody>
          <a:bodyPr/>
          <a:lstStyle/>
          <a:p>
            <a:pPr lvl="0"/>
            <a:r>
              <a:rPr lang="en-GB" dirty="0"/>
              <a:t>Click to Add Content</a:t>
            </a:r>
          </a:p>
        </p:txBody>
      </p:sp>
      <p:sp>
        <p:nvSpPr>
          <p:cNvPr id="5" name="TextBox 4">
            <a:extLst>
              <a:ext uri="{FF2B5EF4-FFF2-40B4-BE49-F238E27FC236}">
                <a16:creationId xmlns:a16="http://schemas.microsoft.com/office/drawing/2014/main" id="{BA2A4CAA-1CFB-A72B-F869-43AEE64E19EC}"/>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6" name="Title 1">
            <a:extLst>
              <a:ext uri="{FF2B5EF4-FFF2-40B4-BE49-F238E27FC236}">
                <a16:creationId xmlns:a16="http://schemas.microsoft.com/office/drawing/2014/main" id="{ACD606A7-3A7C-CB38-062D-596D16EFBCA1}"/>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74898244"/>
      </p:ext>
    </p:extLst>
  </p:cSld>
  <p:clrMapOvr>
    <a:masterClrMapping/>
  </p:clrMapOvr>
  <p:extLst>
    <p:ext uri="{DCECCB84-F9BA-43D5-87BE-67443E8EF086}">
      <p15:sldGuideLst xmlns:p15="http://schemas.microsoft.com/office/powerpoint/2012/main">
        <p15:guide id="4" orient="horz" pos="805">
          <p15:clr>
            <a:srgbClr val="FBAE40"/>
          </p15:clr>
        </p15:guide>
        <p15:guide id="9" pos="2765">
          <p15:clr>
            <a:srgbClr val="FBAE40"/>
          </p15:clr>
        </p15:guide>
        <p15:guide id="10" pos="299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_04">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485143" y="2783976"/>
            <a:ext cx="4152899" cy="4199637"/>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5212081" y="2783976"/>
            <a:ext cx="4163061" cy="4199637"/>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9974580" y="2783976"/>
            <a:ext cx="4163061" cy="4199637"/>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1DC37D6-7D48-569D-4B98-9CB8CE9E2A5E}"/>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CC475998-2F26-E7C1-96E8-028BD4203618}"/>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4289654429"/>
      </p:ext>
    </p:extLst>
  </p:cSld>
  <p:clrMapOvr>
    <a:masterClrMapping/>
  </p:clrMapOvr>
  <p:extLst>
    <p:ext uri="{DCECCB84-F9BA-43D5-87BE-67443E8EF086}">
      <p15:sldGuideLst xmlns:p15="http://schemas.microsoft.com/office/powerpoint/2012/main">
        <p15:guide id="4" orient="horz" pos="805">
          <p15:clr>
            <a:srgbClr val="FBAE40"/>
          </p15:clr>
        </p15:guide>
        <p15:guide id="11" pos="1826">
          <p15:clr>
            <a:srgbClr val="FBAE40"/>
          </p15:clr>
        </p15:guide>
        <p15:guide id="12" pos="2052">
          <p15:clr>
            <a:srgbClr val="FBAE40"/>
          </p15:clr>
        </p15:guide>
        <p15:guide id="13" pos="3691">
          <p15:clr>
            <a:srgbClr val="FBAE40"/>
          </p15:clr>
        </p15:guide>
        <p15:guide id="14" pos="392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_05">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485143" y="2783976"/>
            <a:ext cx="2971798" cy="4199637"/>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4041142" y="2783976"/>
            <a:ext cx="2959096" cy="4199637"/>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7607302" y="2783976"/>
            <a:ext cx="2959098" cy="4199637"/>
          </a:xfrm>
          <a:prstGeom prst="rect">
            <a:avLst/>
          </a:prstGeom>
        </p:spPr>
        <p:txBody>
          <a:bodyPr/>
          <a:lstStyle/>
          <a:p>
            <a:pPr lvl="0"/>
            <a:r>
              <a:rPr lang="en-GB" dirty="0"/>
              <a:t>Click to Add Content</a:t>
            </a:r>
          </a:p>
        </p:txBody>
      </p:sp>
      <p:sp>
        <p:nvSpPr>
          <p:cNvPr id="8" name="Content Placeholder 3">
            <a:extLst>
              <a:ext uri="{FF2B5EF4-FFF2-40B4-BE49-F238E27FC236}">
                <a16:creationId xmlns:a16="http://schemas.microsoft.com/office/drawing/2014/main" id="{B53A7BC6-EC36-926F-E788-74B288263199}"/>
              </a:ext>
            </a:extLst>
          </p:cNvPr>
          <p:cNvSpPr>
            <a:spLocks noGrp="1"/>
          </p:cNvSpPr>
          <p:nvPr>
            <p:ph sz="quarter" idx="13" hasCustomPrompt="1"/>
          </p:nvPr>
        </p:nvSpPr>
        <p:spPr>
          <a:xfrm>
            <a:off x="11173465" y="2783976"/>
            <a:ext cx="2959098" cy="4199637"/>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9" name="Title 1">
            <a:extLst>
              <a:ext uri="{FF2B5EF4-FFF2-40B4-BE49-F238E27FC236}">
                <a16:creationId xmlns:a16="http://schemas.microsoft.com/office/drawing/2014/main" id="{F7E015B9-F2C3-31B3-E753-6667BDFBCF9A}"/>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989614564"/>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_06">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485141" y="2637219"/>
            <a:ext cx="13652498" cy="1885275"/>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485141" y="5116903"/>
            <a:ext cx="13652498" cy="1866710"/>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5" name="Title 1">
            <a:extLst>
              <a:ext uri="{FF2B5EF4-FFF2-40B4-BE49-F238E27FC236}">
                <a16:creationId xmlns:a16="http://schemas.microsoft.com/office/drawing/2014/main" id="{8AB98FEA-A9D2-E0AF-6803-020C79CAAD6A}"/>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4280341204"/>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_07">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485142" y="2637219"/>
            <a:ext cx="6537960" cy="1885275"/>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485142" y="5116903"/>
            <a:ext cx="6537960" cy="1866710"/>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4" name="Content Placeholder 5">
            <a:extLst>
              <a:ext uri="{FF2B5EF4-FFF2-40B4-BE49-F238E27FC236}">
                <a16:creationId xmlns:a16="http://schemas.microsoft.com/office/drawing/2014/main" id="{596FBC1E-3C5C-5E65-C630-954E2D14A86A}"/>
              </a:ext>
            </a:extLst>
          </p:cNvPr>
          <p:cNvSpPr>
            <a:spLocks noGrp="1"/>
          </p:cNvSpPr>
          <p:nvPr>
            <p:ph sz="quarter" idx="18" hasCustomPrompt="1"/>
          </p:nvPr>
        </p:nvSpPr>
        <p:spPr>
          <a:xfrm>
            <a:off x="7597142" y="2637219"/>
            <a:ext cx="6537960" cy="1885275"/>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5" name="Content Placeholder 5">
            <a:extLst>
              <a:ext uri="{FF2B5EF4-FFF2-40B4-BE49-F238E27FC236}">
                <a16:creationId xmlns:a16="http://schemas.microsoft.com/office/drawing/2014/main" id="{98A2E827-DAB5-3E92-E626-C4DDCECC2FE7}"/>
              </a:ext>
            </a:extLst>
          </p:cNvPr>
          <p:cNvSpPr>
            <a:spLocks noGrp="1"/>
          </p:cNvSpPr>
          <p:nvPr>
            <p:ph sz="quarter" idx="19" hasCustomPrompt="1"/>
          </p:nvPr>
        </p:nvSpPr>
        <p:spPr>
          <a:xfrm>
            <a:off x="7597142" y="5116903"/>
            <a:ext cx="6537960" cy="1866710"/>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3" name="Title 1">
            <a:extLst>
              <a:ext uri="{FF2B5EF4-FFF2-40B4-BE49-F238E27FC236}">
                <a16:creationId xmlns:a16="http://schemas.microsoft.com/office/drawing/2014/main" id="{AF99843B-522C-BCBA-F40B-AD78E6A215F5}"/>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892530275"/>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_08">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6303739" y="6983613"/>
            <a:ext cx="2022926" cy="753683"/>
          </a:xfrm>
          <a:prstGeom prst="rect">
            <a:avLst/>
          </a:prstGeom>
          <a:noFill/>
        </p:spPr>
        <p:txBody>
          <a:bodyPr wrap="none" lIns="0" tIns="0" rIns="0" bIns="0" rtlCol="0" anchor="ctr">
            <a:noAutofit/>
          </a:bodyPr>
          <a:lstStyle/>
          <a:p>
            <a:pPr marL="0" marR="0" lvl="0" indent="0" algn="ctr" defTabSz="730834" rtl="0" eaLnBrk="1" fontAlgn="auto" latinLnBrk="0" hangingPunct="1">
              <a:lnSpc>
                <a:spcPct val="100000"/>
              </a:lnSpc>
              <a:spcBef>
                <a:spcPts val="0"/>
              </a:spcBef>
              <a:spcAft>
                <a:spcPts val="0"/>
              </a:spcAft>
              <a:buClrTx/>
              <a:buSzTx/>
              <a:buFontTx/>
              <a:buNone/>
              <a:tabLst/>
              <a:defRPr/>
            </a:pPr>
            <a:fld id="{264D4C1A-DF64-A641-BA7C-72B638314205}" type="slidenum">
              <a:rPr lang="en-US" sz="1119" smtClean="0">
                <a:solidFill>
                  <a:schemeClr val="accent6"/>
                </a:solidFill>
                <a:latin typeface="+mn-lt"/>
                <a:cs typeface="Calibri Light" panose="020F0302020204030204" pitchFamily="34" charset="0"/>
              </a:rPr>
              <a:pPr marL="0" marR="0" lvl="0" indent="0" algn="ctr" defTabSz="730834" rtl="0" eaLnBrk="1" fontAlgn="auto" latinLnBrk="0" hangingPunct="1">
                <a:lnSpc>
                  <a:spcPct val="100000"/>
                </a:lnSpc>
                <a:spcBef>
                  <a:spcPts val="0"/>
                </a:spcBef>
                <a:spcAft>
                  <a:spcPts val="0"/>
                </a:spcAft>
                <a:buClrTx/>
                <a:buSzTx/>
                <a:buFontTx/>
                <a:buNone/>
                <a:tabLst/>
                <a:defRPr/>
              </a:pPr>
              <a:t>‹#›</a:t>
            </a:fld>
            <a:endParaRPr lang="en-ZA" sz="1119"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4621714" y="2637218"/>
            <a:ext cx="9515925" cy="3765173"/>
          </a:xfrm>
          <a:prstGeom prst="rect">
            <a:avLst/>
          </a:prstGeom>
        </p:spPr>
        <p:txBody>
          <a:bodyPr vert="horz"/>
          <a:lstStyle>
            <a:lvl1pPr>
              <a:defRPr sz="1918">
                <a:solidFill>
                  <a:schemeClr val="bg2">
                    <a:lumMod val="50000"/>
                  </a:schemeClr>
                </a:solidFill>
              </a:defRPr>
            </a:lvl1pPr>
            <a:lvl2pPr>
              <a:defRPr sz="1918">
                <a:solidFill>
                  <a:schemeClr val="bg2">
                    <a:lumMod val="50000"/>
                  </a:schemeClr>
                </a:solidFill>
              </a:defRPr>
            </a:lvl2pPr>
            <a:lvl3pPr>
              <a:defRPr sz="1918">
                <a:solidFill>
                  <a:schemeClr val="bg2">
                    <a:lumMod val="50000"/>
                  </a:schemeClr>
                </a:solidFill>
              </a:defRPr>
            </a:lvl3pPr>
            <a:lvl4pPr>
              <a:defRPr sz="1918">
                <a:solidFill>
                  <a:schemeClr val="bg2">
                    <a:lumMod val="50000"/>
                  </a:schemeClr>
                </a:solidFill>
              </a:defRPr>
            </a:lvl4pPr>
            <a:lvl5pPr>
              <a:defRPr sz="1918">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485143" y="2042811"/>
            <a:ext cx="3555998" cy="4940804"/>
          </a:xfrm>
          <a:prstGeom prst="rect">
            <a:avLst/>
          </a:prstGeom>
          <a:solidFill>
            <a:schemeClr val="tx1">
              <a:lumMod val="20000"/>
              <a:lumOff val="80000"/>
            </a:schemeClr>
          </a:solidFill>
        </p:spPr>
        <p:txBody>
          <a:bodyPr vert="horz" anchor="ctr"/>
          <a:lstStyle>
            <a:lvl1pPr marL="0" indent="0" algn="ctr">
              <a:buNone/>
              <a:defRPr sz="3197">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AD530D00-6278-2EC6-12A4-66FC31C9378C}"/>
              </a:ext>
            </a:extLst>
          </p:cNvPr>
          <p:cNvSpPr>
            <a:spLocks noGrp="1"/>
          </p:cNvSpPr>
          <p:nvPr>
            <p:ph type="title" hasCustomPrompt="1"/>
          </p:nvPr>
        </p:nvSpPr>
        <p:spPr>
          <a:xfrm>
            <a:off x="485141" y="1273901"/>
            <a:ext cx="13652499" cy="768909"/>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24729271"/>
      </p:ext>
    </p:extLst>
  </p:cSld>
  <p:clrMapOvr>
    <a:masterClrMapping/>
  </p:clrMapOvr>
  <p:extLst>
    <p:ext uri="{DCECCB84-F9BA-43D5-87BE-67443E8EF086}">
      <p15:sldGuideLst xmlns:p15="http://schemas.microsoft.com/office/powerpoint/2012/main">
        <p15:guide id="4" orient="horz" pos="805">
          <p15:clr>
            <a:srgbClr val="FBAE40"/>
          </p15:clr>
        </p15:guide>
        <p15:guide id="15" pos="1361">
          <p15:clr>
            <a:srgbClr val="FBAE40"/>
          </p15:clr>
        </p15:guide>
        <p15:guide id="16" pos="1591">
          <p15:clr>
            <a:srgbClr val="FBAE40"/>
          </p15:clr>
        </p15:guide>
        <p15:guide id="17" pos="2765">
          <p15:clr>
            <a:srgbClr val="FBAE40"/>
          </p15:clr>
        </p15:guide>
        <p15:guide id="18" pos="2991">
          <p15:clr>
            <a:srgbClr val="FBAE40"/>
          </p15:clr>
        </p15:guide>
        <p15:guide id="19" pos="4160">
          <p15:clr>
            <a:srgbClr val="FBAE40"/>
          </p15:clr>
        </p15:guide>
        <p15:guide id="20" pos="439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7.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svg"/><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4.svg"/><Relationship Id="rId3" Type="http://schemas.openxmlformats.org/officeDocument/2006/relationships/slideLayout" Target="../slideLayouts/slideLayout19.xml"/><Relationship Id="rId21" Type="http://schemas.openxmlformats.org/officeDocument/2006/relationships/image" Target="../media/image7.pn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3.png"/><Relationship Id="rId2" Type="http://schemas.openxmlformats.org/officeDocument/2006/relationships/slideLayout" Target="../slideLayouts/slideLayout18.xml"/><Relationship Id="rId16" Type="http://schemas.openxmlformats.org/officeDocument/2006/relationships/image" Target="../media/image2.svg"/><Relationship Id="rId20" Type="http://schemas.openxmlformats.org/officeDocument/2006/relationships/image" Target="../media/image6.sv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1.png"/><Relationship Id="rId10" Type="http://schemas.openxmlformats.org/officeDocument/2006/relationships/slideLayout" Target="../slideLayouts/slideLayout26.xml"/><Relationship Id="rId19" Type="http://schemas.openxmlformats.org/officeDocument/2006/relationships/image" Target="../media/image5.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141" y="1462084"/>
            <a:ext cx="13652499" cy="1058992"/>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485141" y="2737173"/>
            <a:ext cx="13652499" cy="4246442"/>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485141" y="7638757"/>
            <a:ext cx="13651200" cy="108293"/>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485141" y="6983613"/>
            <a:ext cx="5048966" cy="676004"/>
          </a:xfrm>
          <a:prstGeom prst="rect">
            <a:avLst/>
          </a:prstGeom>
          <a:noFill/>
        </p:spPr>
        <p:txBody>
          <a:bodyPr wrap="none" lIns="0" tIns="0" rIns="0" bIns="0" rtlCol="0" anchor="ctr">
            <a:noAutofit/>
          </a:bodyPr>
          <a:lstStyle/>
          <a:p>
            <a:pPr marL="0" marR="0" lvl="0" indent="0" algn="l" defTabSz="730834" rtl="0" eaLnBrk="1" fontAlgn="auto" latinLnBrk="0" hangingPunct="1">
              <a:lnSpc>
                <a:spcPct val="100000"/>
              </a:lnSpc>
              <a:spcBef>
                <a:spcPts val="0"/>
              </a:spcBef>
              <a:spcAft>
                <a:spcPts val="0"/>
              </a:spcAft>
              <a:buClrTx/>
              <a:buSzTx/>
              <a:buFontTx/>
              <a:buNone/>
              <a:tabLst/>
              <a:defRPr/>
            </a:pPr>
            <a:r>
              <a:rPr lang="en-US" sz="959" dirty="0">
                <a:solidFill>
                  <a:schemeClr val="accent6"/>
                </a:solidFill>
                <a:latin typeface="+mn-lt"/>
                <a:cs typeface="Calibri Light" panose="020F0302020204030204" pitchFamily="34" charset="0"/>
              </a:rPr>
              <a:t>© Copyright Adapt IT Holdings Proprietary Limited (www.adaptit.com). All rights reserved.</a:t>
            </a:r>
            <a:endParaRPr lang="en-ZA" sz="959"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3593433" y="663978"/>
            <a:ext cx="373064" cy="452587"/>
          </a:xfrm>
          <a:prstGeom prst="rect">
            <a:avLst/>
          </a:prstGeom>
        </p:spPr>
      </p:pic>
      <p:pic>
        <p:nvPicPr>
          <p:cNvPr id="10" name="Graphic 9">
            <a:extLst>
              <a:ext uri="{FF2B5EF4-FFF2-40B4-BE49-F238E27FC236}">
                <a16:creationId xmlns:a16="http://schemas.microsoft.com/office/drawing/2014/main" id="{C5E65212-D60E-D70B-5F67-EF52F0F68AC0}"/>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485142" y="658487"/>
            <a:ext cx="458501" cy="458077"/>
          </a:xfrm>
          <a:prstGeom prst="rect">
            <a:avLst/>
          </a:prstGeom>
        </p:spPr>
      </p:pic>
      <p:pic>
        <p:nvPicPr>
          <p:cNvPr id="6" name="Picture 5">
            <a:extLst>
              <a:ext uri="{FF2B5EF4-FFF2-40B4-BE49-F238E27FC236}">
                <a16:creationId xmlns:a16="http://schemas.microsoft.com/office/drawing/2014/main" id="{F9A86F74-682D-6FAD-F635-C7F15B361A48}"/>
              </a:ext>
            </a:extLst>
          </p:cNvPr>
          <p:cNvPicPr>
            <a:picLocks noChangeAspect="1"/>
          </p:cNvPicPr>
          <p:nvPr userDrawn="1"/>
        </p:nvPicPr>
        <p:blipFill>
          <a:blip r:embed="rId24"/>
          <a:srcRect/>
          <a:stretch/>
        </p:blipFill>
        <p:spPr>
          <a:xfrm>
            <a:off x="1111954" y="663977"/>
            <a:ext cx="2166386" cy="452586"/>
          </a:xfrm>
          <a:prstGeom prst="rect">
            <a:avLst/>
          </a:prstGeom>
        </p:spPr>
      </p:pic>
    </p:spTree>
    <p:extLst>
      <p:ext uri="{BB962C8B-B14F-4D97-AF65-F5344CB8AC3E}">
        <p14:creationId xmlns:p14="http://schemas.microsoft.com/office/powerpoint/2010/main" val="117158753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70" r:id="rId12"/>
    <p:sldLayoutId id="2147483671" r:id="rId13"/>
    <p:sldLayoutId id="2147483686" r:id="rId14"/>
    <p:sldLayoutId id="2147483687" r:id="rId15"/>
    <p:sldLayoutId id="2147483688" r:id="rId16"/>
  </p:sldLayoutIdLst>
  <p:txStyles>
    <p:titleStyle>
      <a:lvl1pPr algn="l" defTabSz="1096251" rtl="0" eaLnBrk="1" latinLnBrk="0" hangingPunct="1">
        <a:lnSpc>
          <a:spcPts val="3613"/>
        </a:lnSpc>
        <a:spcBef>
          <a:spcPct val="0"/>
        </a:spcBef>
        <a:buNone/>
        <a:defRPr sz="2877" b="1" kern="1200">
          <a:solidFill>
            <a:schemeClr val="tx2"/>
          </a:solidFill>
          <a:latin typeface="+mj-lt"/>
          <a:ea typeface="+mj-ea"/>
          <a:cs typeface="+mj-cs"/>
        </a:defRPr>
      </a:lvl1pPr>
    </p:titleStyle>
    <p:bodyStyle>
      <a:lvl1pPr marL="0" indent="0" algn="l" defTabSz="1096251" rtl="0" eaLnBrk="1" latinLnBrk="0" hangingPunct="1">
        <a:lnSpc>
          <a:spcPts val="2302"/>
        </a:lnSpc>
        <a:spcBef>
          <a:spcPts val="0"/>
        </a:spcBef>
        <a:buFont typeface="Arial" panose="020B0604020202020204" pitchFamily="34" charset="0"/>
        <a:buNone/>
        <a:defRPr sz="1918" kern="1200">
          <a:solidFill>
            <a:schemeClr val="tx1"/>
          </a:solidFill>
          <a:latin typeface="+mn-lt"/>
          <a:ea typeface="+mn-ea"/>
          <a:cs typeface="+mn-cs"/>
        </a:defRPr>
      </a:lvl1pPr>
      <a:lvl2pPr marL="548126"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2pPr>
      <a:lvl3pPr marL="1096251"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3pPr>
      <a:lvl4pPr marL="1644377"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4pPr>
      <a:lvl5pPr marL="2192503"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5pPr>
      <a:lvl6pPr marL="3014691"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6pPr>
      <a:lvl7pPr marL="3562817"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7pPr>
      <a:lvl8pPr marL="4110942"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8pPr>
      <a:lvl9pPr marL="4659068"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9pPr>
    </p:bodyStyle>
    <p:otherStyle>
      <a:defPPr>
        <a:defRPr lang="en-US"/>
      </a:defPPr>
      <a:lvl1pPr marL="0" algn="l" defTabSz="1096251" rtl="0" eaLnBrk="1" latinLnBrk="0" hangingPunct="1">
        <a:defRPr sz="2158" kern="1200">
          <a:solidFill>
            <a:schemeClr val="tx1"/>
          </a:solidFill>
          <a:latin typeface="+mn-lt"/>
          <a:ea typeface="+mn-ea"/>
          <a:cs typeface="+mn-cs"/>
        </a:defRPr>
      </a:lvl1pPr>
      <a:lvl2pPr marL="548126" algn="l" defTabSz="1096251" rtl="0" eaLnBrk="1" latinLnBrk="0" hangingPunct="1">
        <a:defRPr sz="2158" kern="1200">
          <a:solidFill>
            <a:schemeClr val="tx1"/>
          </a:solidFill>
          <a:latin typeface="+mn-lt"/>
          <a:ea typeface="+mn-ea"/>
          <a:cs typeface="+mn-cs"/>
        </a:defRPr>
      </a:lvl2pPr>
      <a:lvl3pPr marL="1096251" algn="l" defTabSz="1096251" rtl="0" eaLnBrk="1" latinLnBrk="0" hangingPunct="1">
        <a:defRPr sz="2158" kern="1200">
          <a:solidFill>
            <a:schemeClr val="tx1"/>
          </a:solidFill>
          <a:latin typeface="+mn-lt"/>
          <a:ea typeface="+mn-ea"/>
          <a:cs typeface="+mn-cs"/>
        </a:defRPr>
      </a:lvl3pPr>
      <a:lvl4pPr marL="1644377" algn="l" defTabSz="1096251" rtl="0" eaLnBrk="1" latinLnBrk="0" hangingPunct="1">
        <a:defRPr sz="2158" kern="1200">
          <a:solidFill>
            <a:schemeClr val="tx1"/>
          </a:solidFill>
          <a:latin typeface="+mn-lt"/>
          <a:ea typeface="+mn-ea"/>
          <a:cs typeface="+mn-cs"/>
        </a:defRPr>
      </a:lvl4pPr>
      <a:lvl5pPr marL="2192503" algn="l" defTabSz="1096251" rtl="0" eaLnBrk="1" latinLnBrk="0" hangingPunct="1">
        <a:defRPr sz="2158" kern="1200">
          <a:solidFill>
            <a:schemeClr val="tx1"/>
          </a:solidFill>
          <a:latin typeface="+mn-lt"/>
          <a:ea typeface="+mn-ea"/>
          <a:cs typeface="+mn-cs"/>
        </a:defRPr>
      </a:lvl5pPr>
      <a:lvl6pPr marL="2740628" algn="l" defTabSz="1096251" rtl="0" eaLnBrk="1" latinLnBrk="0" hangingPunct="1">
        <a:defRPr sz="2158" kern="1200">
          <a:solidFill>
            <a:schemeClr val="tx1"/>
          </a:solidFill>
          <a:latin typeface="+mn-lt"/>
          <a:ea typeface="+mn-ea"/>
          <a:cs typeface="+mn-cs"/>
        </a:defRPr>
      </a:lvl6pPr>
      <a:lvl7pPr marL="3288754" algn="l" defTabSz="1096251" rtl="0" eaLnBrk="1" latinLnBrk="0" hangingPunct="1">
        <a:defRPr sz="2158" kern="1200">
          <a:solidFill>
            <a:schemeClr val="tx1"/>
          </a:solidFill>
          <a:latin typeface="+mn-lt"/>
          <a:ea typeface="+mn-ea"/>
          <a:cs typeface="+mn-cs"/>
        </a:defRPr>
      </a:lvl7pPr>
      <a:lvl8pPr marL="3836880" algn="l" defTabSz="1096251" rtl="0" eaLnBrk="1" latinLnBrk="0" hangingPunct="1">
        <a:defRPr sz="2158" kern="1200">
          <a:solidFill>
            <a:schemeClr val="tx1"/>
          </a:solidFill>
          <a:latin typeface="+mn-lt"/>
          <a:ea typeface="+mn-ea"/>
          <a:cs typeface="+mn-cs"/>
        </a:defRPr>
      </a:lvl8pPr>
      <a:lvl9pPr marL="4385005" algn="l" defTabSz="1096251" rtl="0" eaLnBrk="1" latinLnBrk="0" hangingPunct="1">
        <a:defRPr sz="2158"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p15:clr>
            <a:srgbClr val="F26B43"/>
          </p15:clr>
        </p15:guide>
        <p15:guide id="3" pos="5566">
          <p15:clr>
            <a:srgbClr val="F26B43"/>
          </p15:clr>
        </p15:guide>
        <p15:guide id="6" orient="horz" pos="3049">
          <p15:clr>
            <a:srgbClr val="F26B43"/>
          </p15:clr>
        </p15:guide>
        <p15:guide id="7" orient="horz" pos="2752">
          <p15:clr>
            <a:srgbClr val="F26B43"/>
          </p15:clr>
        </p15:guide>
        <p15:guide id="8" orient="horz" pos="196">
          <p15:clr>
            <a:srgbClr val="F26B43"/>
          </p15:clr>
        </p15:guide>
        <p15:guide id="9" orient="horz" pos="50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141" y="1462084"/>
            <a:ext cx="13652499" cy="1058992"/>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485141" y="2737173"/>
            <a:ext cx="13652499" cy="4246442"/>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485141" y="7638757"/>
            <a:ext cx="13651200" cy="108293"/>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485141" y="6983613"/>
            <a:ext cx="5048966" cy="676004"/>
          </a:xfrm>
          <a:prstGeom prst="rect">
            <a:avLst/>
          </a:prstGeom>
          <a:noFill/>
        </p:spPr>
        <p:txBody>
          <a:bodyPr wrap="none" lIns="0" tIns="0" rIns="0" bIns="0" rtlCol="0" anchor="ctr">
            <a:noAutofit/>
          </a:bodyPr>
          <a:lstStyle/>
          <a:p>
            <a:pPr marL="0" marR="0" lvl="0" indent="0" algn="l" defTabSz="730834" rtl="0" eaLnBrk="1" fontAlgn="auto" latinLnBrk="0" hangingPunct="1">
              <a:lnSpc>
                <a:spcPct val="100000"/>
              </a:lnSpc>
              <a:spcBef>
                <a:spcPts val="0"/>
              </a:spcBef>
              <a:spcAft>
                <a:spcPts val="0"/>
              </a:spcAft>
              <a:buClrTx/>
              <a:buSzTx/>
              <a:buFontTx/>
              <a:buNone/>
              <a:tabLst/>
              <a:defRPr/>
            </a:pPr>
            <a:r>
              <a:rPr lang="en-US" sz="959" dirty="0">
                <a:solidFill>
                  <a:schemeClr val="accent6"/>
                </a:solidFill>
                <a:latin typeface="+mn-lt"/>
                <a:cs typeface="Calibri Light" panose="020F0302020204030204" pitchFamily="34" charset="0"/>
              </a:rPr>
              <a:t>© Copyright Adapt IT Holdings Proprietary Limited (www.adaptit.com). All rights reserved.</a:t>
            </a:r>
            <a:endParaRPr lang="en-ZA" sz="959"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3593433" y="663978"/>
            <a:ext cx="373064" cy="452587"/>
          </a:xfrm>
          <a:prstGeom prst="rect">
            <a:avLst/>
          </a:prstGeom>
        </p:spPr>
      </p:pic>
      <p:pic>
        <p:nvPicPr>
          <p:cNvPr id="10" name="Graphic 9">
            <a:extLst>
              <a:ext uri="{FF2B5EF4-FFF2-40B4-BE49-F238E27FC236}">
                <a16:creationId xmlns:a16="http://schemas.microsoft.com/office/drawing/2014/main" id="{C5E65212-D60E-D70B-5F67-EF52F0F68AC0}"/>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485142" y="658487"/>
            <a:ext cx="458501" cy="458077"/>
          </a:xfrm>
          <a:prstGeom prst="rect">
            <a:avLst/>
          </a:prstGeom>
        </p:spPr>
      </p:pic>
      <p:pic>
        <p:nvPicPr>
          <p:cNvPr id="6" name="Picture 5">
            <a:extLst>
              <a:ext uri="{FF2B5EF4-FFF2-40B4-BE49-F238E27FC236}">
                <a16:creationId xmlns:a16="http://schemas.microsoft.com/office/drawing/2014/main" id="{F9A86F74-682D-6FAD-F635-C7F15B361A48}"/>
              </a:ext>
            </a:extLst>
          </p:cNvPr>
          <p:cNvPicPr>
            <a:picLocks noChangeAspect="1"/>
          </p:cNvPicPr>
          <p:nvPr userDrawn="1"/>
        </p:nvPicPr>
        <p:blipFill>
          <a:blip r:embed="rId21"/>
          <a:srcRect/>
          <a:stretch/>
        </p:blipFill>
        <p:spPr>
          <a:xfrm>
            <a:off x="1111954" y="663977"/>
            <a:ext cx="2166386" cy="452586"/>
          </a:xfrm>
          <a:prstGeom prst="rect">
            <a:avLst/>
          </a:prstGeom>
        </p:spPr>
      </p:pic>
    </p:spTree>
    <p:extLst>
      <p:ext uri="{BB962C8B-B14F-4D97-AF65-F5344CB8AC3E}">
        <p14:creationId xmlns:p14="http://schemas.microsoft.com/office/powerpoint/2010/main" val="33783150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1096251" rtl="0" eaLnBrk="1" latinLnBrk="0" hangingPunct="1">
        <a:lnSpc>
          <a:spcPts val="3613"/>
        </a:lnSpc>
        <a:spcBef>
          <a:spcPct val="0"/>
        </a:spcBef>
        <a:buNone/>
        <a:defRPr sz="2877" b="1" kern="1200">
          <a:solidFill>
            <a:schemeClr val="tx2"/>
          </a:solidFill>
          <a:latin typeface="+mj-lt"/>
          <a:ea typeface="+mj-ea"/>
          <a:cs typeface="+mj-cs"/>
        </a:defRPr>
      </a:lvl1pPr>
    </p:titleStyle>
    <p:bodyStyle>
      <a:lvl1pPr marL="0" indent="0" algn="l" defTabSz="1096251" rtl="0" eaLnBrk="1" latinLnBrk="0" hangingPunct="1">
        <a:lnSpc>
          <a:spcPts val="2302"/>
        </a:lnSpc>
        <a:spcBef>
          <a:spcPts val="0"/>
        </a:spcBef>
        <a:buFont typeface="Arial" panose="020B0604020202020204" pitchFamily="34" charset="0"/>
        <a:buNone/>
        <a:defRPr sz="1918" kern="1200">
          <a:solidFill>
            <a:schemeClr val="tx1"/>
          </a:solidFill>
          <a:latin typeface="+mn-lt"/>
          <a:ea typeface="+mn-ea"/>
          <a:cs typeface="+mn-cs"/>
        </a:defRPr>
      </a:lvl1pPr>
      <a:lvl2pPr marL="548126"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2pPr>
      <a:lvl3pPr marL="1096251"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3pPr>
      <a:lvl4pPr marL="1644377"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4pPr>
      <a:lvl5pPr marL="2192503"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5pPr>
      <a:lvl6pPr marL="3014691"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6pPr>
      <a:lvl7pPr marL="3562817"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7pPr>
      <a:lvl8pPr marL="4110942"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8pPr>
      <a:lvl9pPr marL="4659068"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9pPr>
    </p:bodyStyle>
    <p:otherStyle>
      <a:defPPr>
        <a:defRPr lang="en-US"/>
      </a:defPPr>
      <a:lvl1pPr marL="0" algn="l" defTabSz="1096251" rtl="0" eaLnBrk="1" latinLnBrk="0" hangingPunct="1">
        <a:defRPr sz="2158" kern="1200">
          <a:solidFill>
            <a:schemeClr val="tx1"/>
          </a:solidFill>
          <a:latin typeface="+mn-lt"/>
          <a:ea typeface="+mn-ea"/>
          <a:cs typeface="+mn-cs"/>
        </a:defRPr>
      </a:lvl1pPr>
      <a:lvl2pPr marL="548126" algn="l" defTabSz="1096251" rtl="0" eaLnBrk="1" latinLnBrk="0" hangingPunct="1">
        <a:defRPr sz="2158" kern="1200">
          <a:solidFill>
            <a:schemeClr val="tx1"/>
          </a:solidFill>
          <a:latin typeface="+mn-lt"/>
          <a:ea typeface="+mn-ea"/>
          <a:cs typeface="+mn-cs"/>
        </a:defRPr>
      </a:lvl2pPr>
      <a:lvl3pPr marL="1096251" algn="l" defTabSz="1096251" rtl="0" eaLnBrk="1" latinLnBrk="0" hangingPunct="1">
        <a:defRPr sz="2158" kern="1200">
          <a:solidFill>
            <a:schemeClr val="tx1"/>
          </a:solidFill>
          <a:latin typeface="+mn-lt"/>
          <a:ea typeface="+mn-ea"/>
          <a:cs typeface="+mn-cs"/>
        </a:defRPr>
      </a:lvl3pPr>
      <a:lvl4pPr marL="1644377" algn="l" defTabSz="1096251" rtl="0" eaLnBrk="1" latinLnBrk="0" hangingPunct="1">
        <a:defRPr sz="2158" kern="1200">
          <a:solidFill>
            <a:schemeClr val="tx1"/>
          </a:solidFill>
          <a:latin typeface="+mn-lt"/>
          <a:ea typeface="+mn-ea"/>
          <a:cs typeface="+mn-cs"/>
        </a:defRPr>
      </a:lvl4pPr>
      <a:lvl5pPr marL="2192503" algn="l" defTabSz="1096251" rtl="0" eaLnBrk="1" latinLnBrk="0" hangingPunct="1">
        <a:defRPr sz="2158" kern="1200">
          <a:solidFill>
            <a:schemeClr val="tx1"/>
          </a:solidFill>
          <a:latin typeface="+mn-lt"/>
          <a:ea typeface="+mn-ea"/>
          <a:cs typeface="+mn-cs"/>
        </a:defRPr>
      </a:lvl5pPr>
      <a:lvl6pPr marL="2740628" algn="l" defTabSz="1096251" rtl="0" eaLnBrk="1" latinLnBrk="0" hangingPunct="1">
        <a:defRPr sz="2158" kern="1200">
          <a:solidFill>
            <a:schemeClr val="tx1"/>
          </a:solidFill>
          <a:latin typeface="+mn-lt"/>
          <a:ea typeface="+mn-ea"/>
          <a:cs typeface="+mn-cs"/>
        </a:defRPr>
      </a:lvl6pPr>
      <a:lvl7pPr marL="3288754" algn="l" defTabSz="1096251" rtl="0" eaLnBrk="1" latinLnBrk="0" hangingPunct="1">
        <a:defRPr sz="2158" kern="1200">
          <a:solidFill>
            <a:schemeClr val="tx1"/>
          </a:solidFill>
          <a:latin typeface="+mn-lt"/>
          <a:ea typeface="+mn-ea"/>
          <a:cs typeface="+mn-cs"/>
        </a:defRPr>
      </a:lvl7pPr>
      <a:lvl8pPr marL="3836880" algn="l" defTabSz="1096251" rtl="0" eaLnBrk="1" latinLnBrk="0" hangingPunct="1">
        <a:defRPr sz="2158" kern="1200">
          <a:solidFill>
            <a:schemeClr val="tx1"/>
          </a:solidFill>
          <a:latin typeface="+mn-lt"/>
          <a:ea typeface="+mn-ea"/>
          <a:cs typeface="+mn-cs"/>
        </a:defRPr>
      </a:lvl8pPr>
      <a:lvl9pPr marL="4385005" algn="l" defTabSz="1096251" rtl="0" eaLnBrk="1" latinLnBrk="0" hangingPunct="1">
        <a:defRPr sz="2158"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p15:clr>
            <a:srgbClr val="F26B43"/>
          </p15:clr>
        </p15:guide>
        <p15:guide id="3" pos="5566">
          <p15:clr>
            <a:srgbClr val="F26B43"/>
          </p15:clr>
        </p15:guide>
        <p15:guide id="6" orient="horz" pos="3049">
          <p15:clr>
            <a:srgbClr val="F26B43"/>
          </p15:clr>
        </p15:guide>
        <p15:guide id="7" orient="horz" pos="2752">
          <p15:clr>
            <a:srgbClr val="F26B43"/>
          </p15:clr>
        </p15:guide>
        <p15:guide id="8" orient="horz" pos="196">
          <p15:clr>
            <a:srgbClr val="F26B43"/>
          </p15:clr>
        </p15:guide>
        <p15:guide id="9" orient="horz" pos="50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0CE92656-77C0-39F0-5F42-CA56F7B92B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482636" y="491545"/>
            <a:ext cx="1648694" cy="1071649"/>
          </a:xfrm>
          <a:prstGeom prst="rect">
            <a:avLst/>
          </a:prstGeom>
        </p:spPr>
      </p:pic>
      <p:sp>
        <p:nvSpPr>
          <p:cNvPr id="5" name="Title 3">
            <a:extLst>
              <a:ext uri="{FF2B5EF4-FFF2-40B4-BE49-F238E27FC236}">
                <a16:creationId xmlns:a16="http://schemas.microsoft.com/office/drawing/2014/main" id="{9F2C16CD-8702-0903-B4D7-513113003D74}"/>
              </a:ext>
            </a:extLst>
          </p:cNvPr>
          <p:cNvSpPr>
            <a:spLocks noGrp="1"/>
          </p:cNvSpPr>
          <p:nvPr>
            <p:ph type="title"/>
          </p:nvPr>
        </p:nvSpPr>
        <p:spPr>
          <a:xfrm>
            <a:off x="5014878" y="2762766"/>
            <a:ext cx="7603842" cy="2270435"/>
          </a:xfrm>
        </p:spPr>
        <p:txBody>
          <a:bodyPr/>
          <a:lstStyle/>
          <a:p>
            <a:r>
              <a:rPr lang="en-US" sz="4800" dirty="0">
                <a:latin typeface="Calibri" panose="020F0502020204030204" pitchFamily="34" charset="0"/>
                <a:ea typeface="Calibri" panose="020F0502020204030204" pitchFamily="34" charset="0"/>
                <a:cs typeface="Calibri" panose="020F0502020204030204" pitchFamily="34" charset="0"/>
              </a:rPr>
              <a:t>Archiving of ITS Integrator Log Files</a:t>
            </a:r>
          </a:p>
        </p:txBody>
      </p:sp>
      <p:sp>
        <p:nvSpPr>
          <p:cNvPr id="6" name="Text Placeholder 4">
            <a:extLst>
              <a:ext uri="{FF2B5EF4-FFF2-40B4-BE49-F238E27FC236}">
                <a16:creationId xmlns:a16="http://schemas.microsoft.com/office/drawing/2014/main" id="{D4587BBB-5E93-A3D9-A0C4-2C4FA419A74E}"/>
              </a:ext>
            </a:extLst>
          </p:cNvPr>
          <p:cNvSpPr>
            <a:spLocks noGrp="1"/>
          </p:cNvSpPr>
          <p:nvPr>
            <p:ph type="body" sz="quarter" idx="11"/>
          </p:nvPr>
        </p:nvSpPr>
        <p:spPr>
          <a:xfrm>
            <a:off x="5014878" y="5441476"/>
            <a:ext cx="9122760" cy="594061"/>
          </a:xfrm>
        </p:spPr>
        <p:txBody>
          <a:bodyPr/>
          <a:lstStyle/>
          <a:p>
            <a:pPr>
              <a:lnSpc>
                <a:spcPts val="2654"/>
              </a:lnSpc>
            </a:pPr>
            <a:r>
              <a:rPr lang="en-GB" sz="1918" dirty="0"/>
              <a:t>Session 65</a:t>
            </a:r>
          </a:p>
          <a:p>
            <a:pPr>
              <a:lnSpc>
                <a:spcPts val="2654"/>
              </a:lnSpc>
            </a:pPr>
            <a:r>
              <a:rPr lang="en-GB" sz="1918" dirty="0"/>
              <a:t>Presenter:	Frans Pelser</a:t>
            </a:r>
          </a:p>
        </p:txBody>
      </p:sp>
    </p:spTree>
    <p:extLst>
      <p:ext uri="{BB962C8B-B14F-4D97-AF65-F5344CB8AC3E}">
        <p14:creationId xmlns:p14="http://schemas.microsoft.com/office/powerpoint/2010/main" val="3403544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69F5F-F9EE-6BD2-D3FF-4DC971897357}"/>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BA8594D9-E1F4-AC67-3140-F0095F9A7716}"/>
              </a:ext>
            </a:extLst>
          </p:cNvPr>
          <p:cNvSpPr>
            <a:spLocks noGrp="1"/>
          </p:cNvSpPr>
          <p:nvPr>
            <p:ph type="title"/>
          </p:nvPr>
        </p:nvSpPr>
        <p:spPr>
          <a:xfrm>
            <a:off x="4499356" y="585725"/>
            <a:ext cx="5631688" cy="768909"/>
          </a:xfrm>
        </p:spPr>
        <p:txBody>
          <a:bodyPr/>
          <a:lstStyle/>
          <a:p>
            <a:pPr algn="ctr"/>
            <a:r>
              <a:rPr lang="en-US" b="0" dirty="0">
                <a:latin typeface="+mn-lt"/>
              </a:rPr>
              <a:t>Straining under the weight of (up)loaded documents?</a:t>
            </a:r>
          </a:p>
        </p:txBody>
      </p:sp>
      <p:sp>
        <p:nvSpPr>
          <p:cNvPr id="3" name="Rectangle 2">
            <a:extLst>
              <a:ext uri="{FF2B5EF4-FFF2-40B4-BE49-F238E27FC236}">
                <a16:creationId xmlns:a16="http://schemas.microsoft.com/office/drawing/2014/main" id="{45B79749-7114-9583-43B7-00E107D919BC}"/>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a:extLst>
              <a:ext uri="{FF2B5EF4-FFF2-40B4-BE49-F238E27FC236}">
                <a16:creationId xmlns:a16="http://schemas.microsoft.com/office/drawing/2014/main" id="{0A1482DA-9485-E311-A5FD-9A491BE0C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2069" y="1877847"/>
            <a:ext cx="7686261" cy="5004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750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B8ABE-C29E-0FF4-E35C-F06BC0FF6587}"/>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D412179B-B82C-D0A4-4A20-BC8CBDC7AEF7}"/>
              </a:ext>
            </a:extLst>
          </p:cNvPr>
          <p:cNvSpPr>
            <a:spLocks noGrp="1"/>
          </p:cNvSpPr>
          <p:nvPr>
            <p:ph type="title"/>
          </p:nvPr>
        </p:nvSpPr>
        <p:spPr>
          <a:xfrm>
            <a:off x="4499356" y="585725"/>
            <a:ext cx="5631688" cy="768909"/>
          </a:xfrm>
        </p:spPr>
        <p:txBody>
          <a:bodyPr/>
          <a:lstStyle/>
          <a:p>
            <a:pPr algn="ctr"/>
            <a:r>
              <a:rPr lang="en-US" b="0" dirty="0">
                <a:latin typeface="+mn-lt"/>
              </a:rPr>
              <a:t>Straining under the weight of (up)loaded documents?</a:t>
            </a:r>
          </a:p>
        </p:txBody>
      </p:sp>
      <p:sp>
        <p:nvSpPr>
          <p:cNvPr id="3" name="Rectangle 2">
            <a:extLst>
              <a:ext uri="{FF2B5EF4-FFF2-40B4-BE49-F238E27FC236}">
                <a16:creationId xmlns:a16="http://schemas.microsoft.com/office/drawing/2014/main" id="{57F910EA-5072-6E5A-EE0B-598F9FA43B7E}"/>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23CC33A5-C38D-5942-930E-3F51EF5EECF4}"/>
              </a:ext>
            </a:extLst>
          </p:cNvPr>
          <p:cNvSpPr txBox="1"/>
          <p:nvPr/>
        </p:nvSpPr>
        <p:spPr>
          <a:xfrm>
            <a:off x="4177454" y="4576189"/>
            <a:ext cx="1868781" cy="461665"/>
          </a:xfrm>
          <a:prstGeom prst="rect">
            <a:avLst/>
          </a:prstGeom>
          <a:noFill/>
        </p:spPr>
        <p:txBody>
          <a:bodyPr wrap="none" rtlCol="0">
            <a:spAutoFit/>
          </a:bodyPr>
          <a:lstStyle/>
          <a:p>
            <a:r>
              <a:rPr lang="en-ZA" sz="2400" dirty="0">
                <a:solidFill>
                  <a:schemeClr val="tx1">
                    <a:lumMod val="50000"/>
                  </a:schemeClr>
                </a:solidFill>
              </a:rPr>
              <a:t>ITS Integrator</a:t>
            </a:r>
          </a:p>
        </p:txBody>
      </p:sp>
      <p:sp>
        <p:nvSpPr>
          <p:cNvPr id="5" name="TextBox 4">
            <a:extLst>
              <a:ext uri="{FF2B5EF4-FFF2-40B4-BE49-F238E27FC236}">
                <a16:creationId xmlns:a16="http://schemas.microsoft.com/office/drawing/2014/main" id="{58BB16F7-455C-2DDB-DB70-CE9E83723664}"/>
              </a:ext>
            </a:extLst>
          </p:cNvPr>
          <p:cNvSpPr txBox="1"/>
          <p:nvPr/>
        </p:nvSpPr>
        <p:spPr>
          <a:xfrm>
            <a:off x="2649095" y="5250994"/>
            <a:ext cx="9781444" cy="1631216"/>
          </a:xfrm>
          <a:prstGeom prst="rect">
            <a:avLst/>
          </a:prstGeom>
          <a:noFill/>
        </p:spPr>
        <p:txBody>
          <a:bodyPr wrap="square" rtlCol="0">
            <a:spAutoFit/>
          </a:bodyPr>
          <a:lstStyle/>
          <a:p>
            <a:pPr marL="285750" indent="-285750">
              <a:buFont typeface="Arial" panose="020B0604020202020204" pitchFamily="34" charset="0"/>
              <a:buChar char="•"/>
            </a:pPr>
            <a:r>
              <a:rPr lang="en-ZA" sz="2000" dirty="0">
                <a:solidFill>
                  <a:schemeClr val="tx1">
                    <a:lumMod val="50000"/>
                  </a:schemeClr>
                </a:solidFill>
              </a:rPr>
              <a:t>Is there a case to keep some documents in a records management system and some documents in ITS ?</a:t>
            </a:r>
          </a:p>
          <a:p>
            <a:pPr marL="285750" indent="-285750">
              <a:buFont typeface="Arial" panose="020B0604020202020204" pitchFamily="34" charset="0"/>
              <a:buChar char="•"/>
            </a:pPr>
            <a:r>
              <a:rPr lang="en-ZA" sz="2000" dirty="0">
                <a:solidFill>
                  <a:schemeClr val="tx1">
                    <a:lumMod val="50000"/>
                  </a:schemeClr>
                </a:solidFill>
              </a:rPr>
              <a:t>Is ITS the optimal solution for Document Archives ?</a:t>
            </a:r>
          </a:p>
          <a:p>
            <a:pPr marL="285750" indent="-285750">
              <a:buFont typeface="Arial" panose="020B0604020202020204" pitchFamily="34" charset="0"/>
              <a:buChar char="•"/>
            </a:pPr>
            <a:r>
              <a:rPr lang="en-ZA" sz="2000" dirty="0">
                <a:solidFill>
                  <a:schemeClr val="tx1">
                    <a:lumMod val="50000"/>
                  </a:schemeClr>
                </a:solidFill>
              </a:rPr>
              <a:t>Additional infrastructure cost associated with requirement for storage capacity ?</a:t>
            </a:r>
          </a:p>
          <a:p>
            <a:pPr marL="285750" indent="-285750">
              <a:buFont typeface="Arial" panose="020B0604020202020204" pitchFamily="34" charset="0"/>
              <a:buChar char="•"/>
            </a:pPr>
            <a:r>
              <a:rPr lang="en-ZA" sz="2000" dirty="0">
                <a:solidFill>
                  <a:schemeClr val="tx1">
                    <a:lumMod val="50000"/>
                  </a:schemeClr>
                </a:solidFill>
              </a:rPr>
              <a:t>Additional cost associated with managing/operating the storage capacity ?</a:t>
            </a:r>
          </a:p>
        </p:txBody>
      </p:sp>
      <p:pic>
        <p:nvPicPr>
          <p:cNvPr id="6" name="Picture 5">
            <a:extLst>
              <a:ext uri="{FF2B5EF4-FFF2-40B4-BE49-F238E27FC236}">
                <a16:creationId xmlns:a16="http://schemas.microsoft.com/office/drawing/2014/main" id="{9A2D053F-829F-D18E-08B2-DD6D1C70C951}"/>
              </a:ext>
            </a:extLst>
          </p:cNvPr>
          <p:cNvPicPr>
            <a:picLocks noChangeAspect="1"/>
          </p:cNvPicPr>
          <p:nvPr/>
        </p:nvPicPr>
        <p:blipFill>
          <a:blip r:embed="rId3"/>
          <a:stretch>
            <a:fillRect/>
          </a:stretch>
        </p:blipFill>
        <p:spPr>
          <a:xfrm>
            <a:off x="3560947" y="2434454"/>
            <a:ext cx="3101797" cy="2134484"/>
          </a:xfrm>
          <a:prstGeom prst="rect">
            <a:avLst/>
          </a:prstGeom>
        </p:spPr>
      </p:pic>
      <p:sp>
        <p:nvSpPr>
          <p:cNvPr id="7" name="TextBox 6">
            <a:extLst>
              <a:ext uri="{FF2B5EF4-FFF2-40B4-BE49-F238E27FC236}">
                <a16:creationId xmlns:a16="http://schemas.microsoft.com/office/drawing/2014/main" id="{52EE0185-DE93-705A-AC12-7FDD75CF8EAF}"/>
              </a:ext>
            </a:extLst>
          </p:cNvPr>
          <p:cNvSpPr txBox="1"/>
          <p:nvPr/>
        </p:nvSpPr>
        <p:spPr>
          <a:xfrm>
            <a:off x="7786977" y="4551245"/>
            <a:ext cx="3877343" cy="461665"/>
          </a:xfrm>
          <a:prstGeom prst="rect">
            <a:avLst/>
          </a:prstGeom>
          <a:noFill/>
        </p:spPr>
        <p:txBody>
          <a:bodyPr wrap="none" rtlCol="0">
            <a:spAutoFit/>
          </a:bodyPr>
          <a:lstStyle/>
          <a:p>
            <a:r>
              <a:rPr lang="en-ZA" sz="2400" dirty="0">
                <a:solidFill>
                  <a:schemeClr val="tx1">
                    <a:lumMod val="50000"/>
                  </a:schemeClr>
                </a:solidFill>
              </a:rPr>
              <a:t>Records Management System</a:t>
            </a:r>
          </a:p>
        </p:txBody>
      </p:sp>
      <p:sp>
        <p:nvSpPr>
          <p:cNvPr id="8" name="TextBox 7">
            <a:extLst>
              <a:ext uri="{FF2B5EF4-FFF2-40B4-BE49-F238E27FC236}">
                <a16:creationId xmlns:a16="http://schemas.microsoft.com/office/drawing/2014/main" id="{A3CD477E-4BC8-EC28-EE62-DF5F38EAC4A3}"/>
              </a:ext>
            </a:extLst>
          </p:cNvPr>
          <p:cNvSpPr txBox="1"/>
          <p:nvPr/>
        </p:nvSpPr>
        <p:spPr>
          <a:xfrm>
            <a:off x="7065868" y="3425216"/>
            <a:ext cx="498663" cy="461665"/>
          </a:xfrm>
          <a:prstGeom prst="rect">
            <a:avLst/>
          </a:prstGeom>
          <a:noFill/>
        </p:spPr>
        <p:txBody>
          <a:bodyPr wrap="none" rtlCol="0">
            <a:spAutoFit/>
          </a:bodyPr>
          <a:lstStyle/>
          <a:p>
            <a:r>
              <a:rPr lang="en-ZA" sz="2400" dirty="0">
                <a:solidFill>
                  <a:schemeClr val="tx1">
                    <a:lumMod val="50000"/>
                  </a:schemeClr>
                </a:solidFill>
              </a:rPr>
              <a:t>VS</a:t>
            </a:r>
          </a:p>
        </p:txBody>
      </p:sp>
      <p:pic>
        <p:nvPicPr>
          <p:cNvPr id="9" name="Picture 8">
            <a:extLst>
              <a:ext uri="{FF2B5EF4-FFF2-40B4-BE49-F238E27FC236}">
                <a16:creationId xmlns:a16="http://schemas.microsoft.com/office/drawing/2014/main" id="{92DAE000-ABBD-C95F-1FF2-129C79B02733}"/>
              </a:ext>
            </a:extLst>
          </p:cNvPr>
          <p:cNvPicPr>
            <a:picLocks noChangeAspect="1"/>
          </p:cNvPicPr>
          <p:nvPr/>
        </p:nvPicPr>
        <p:blipFill>
          <a:blip r:embed="rId4"/>
          <a:stretch>
            <a:fillRect/>
          </a:stretch>
        </p:blipFill>
        <p:spPr>
          <a:xfrm>
            <a:off x="8174751" y="2405175"/>
            <a:ext cx="3101797" cy="2107632"/>
          </a:xfrm>
          <a:prstGeom prst="rect">
            <a:avLst/>
          </a:prstGeom>
        </p:spPr>
      </p:pic>
    </p:spTree>
    <p:extLst>
      <p:ext uri="{BB962C8B-B14F-4D97-AF65-F5344CB8AC3E}">
        <p14:creationId xmlns:p14="http://schemas.microsoft.com/office/powerpoint/2010/main" val="944049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59BA1-5243-C479-D94E-AD6FCAF13E6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733A34F-3F70-4651-2082-45A419B82E26}"/>
              </a:ext>
            </a:extLst>
          </p:cNvPr>
          <p:cNvSpPr>
            <a:spLocks noGrp="1"/>
          </p:cNvSpPr>
          <p:nvPr>
            <p:ph type="title"/>
          </p:nvPr>
        </p:nvSpPr>
        <p:spPr>
          <a:xfrm>
            <a:off x="1317852" y="1273901"/>
            <a:ext cx="10622357" cy="5709713"/>
          </a:xfrm>
        </p:spPr>
        <p:txBody>
          <a:bodyPr/>
          <a:lstStyle/>
          <a:p>
            <a:r>
              <a:rPr lang="en-ZA" sz="6000" dirty="0"/>
              <a:t>ITS Integrator Document Storage</a:t>
            </a:r>
            <a:br>
              <a:rPr lang="en-ZA" sz="6000" dirty="0"/>
            </a:br>
            <a:r>
              <a:rPr lang="en-US" sz="2400" b="0" dirty="0"/>
              <a:t>Recommendations on handling Documents</a:t>
            </a:r>
            <a:br>
              <a:rPr lang="en-US" sz="2400" b="0" dirty="0"/>
            </a:br>
            <a:r>
              <a:rPr lang="en-US" sz="2400" b="0" dirty="0"/>
              <a:t>Possible System Improvements to assist with Management of ITS Document Storage</a:t>
            </a:r>
            <a:br>
              <a:rPr lang="en-US" sz="3200" b="0" dirty="0"/>
            </a:br>
            <a:endParaRPr lang="en-ZA" sz="3200" b="0" dirty="0"/>
          </a:p>
        </p:txBody>
      </p:sp>
    </p:spTree>
    <p:extLst>
      <p:ext uri="{BB962C8B-B14F-4D97-AF65-F5344CB8AC3E}">
        <p14:creationId xmlns:p14="http://schemas.microsoft.com/office/powerpoint/2010/main" val="29158887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0F958-3D84-997D-2920-3294279C00C6}"/>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35403A35-8AF6-2E8D-25F3-4F854E605151}"/>
              </a:ext>
            </a:extLst>
          </p:cNvPr>
          <p:cNvSpPr>
            <a:spLocks noGrp="1"/>
          </p:cNvSpPr>
          <p:nvPr>
            <p:ph type="title"/>
          </p:nvPr>
        </p:nvSpPr>
        <p:spPr>
          <a:xfrm>
            <a:off x="4499356" y="585725"/>
            <a:ext cx="5631688" cy="768909"/>
          </a:xfrm>
        </p:spPr>
        <p:txBody>
          <a:bodyPr/>
          <a:lstStyle/>
          <a:p>
            <a:pPr algn="ctr"/>
            <a:r>
              <a:rPr lang="en-ZA" b="0" dirty="0">
                <a:latin typeface="+mn-lt"/>
              </a:rPr>
              <a:t>Analysis</a:t>
            </a:r>
          </a:p>
        </p:txBody>
      </p:sp>
      <p:sp>
        <p:nvSpPr>
          <p:cNvPr id="3" name="Rectangle 2">
            <a:extLst>
              <a:ext uri="{FF2B5EF4-FFF2-40B4-BE49-F238E27FC236}">
                <a16:creationId xmlns:a16="http://schemas.microsoft.com/office/drawing/2014/main" id="{4E6B17B1-CAFA-00C0-6E0D-9CA282A0132D}"/>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CAAC60D1-B21D-8984-F631-EF486B05BC9E}"/>
              </a:ext>
            </a:extLst>
          </p:cNvPr>
          <p:cNvGrpSpPr/>
          <p:nvPr/>
        </p:nvGrpSpPr>
        <p:grpSpPr>
          <a:xfrm>
            <a:off x="940058" y="2460012"/>
            <a:ext cx="3241149" cy="3096345"/>
            <a:chOff x="887464" y="1008857"/>
            <a:chExt cx="2754217" cy="2631168"/>
          </a:xfrm>
        </p:grpSpPr>
        <p:sp>
          <p:nvSpPr>
            <p:cNvPr id="10" name="TextBox 9">
              <a:extLst>
                <a:ext uri="{FF2B5EF4-FFF2-40B4-BE49-F238E27FC236}">
                  <a16:creationId xmlns:a16="http://schemas.microsoft.com/office/drawing/2014/main" id="{88C000C7-A5D3-37FC-CAE9-B5707584CF6E}"/>
                </a:ext>
              </a:extLst>
            </p:cNvPr>
            <p:cNvSpPr txBox="1"/>
            <p:nvPr/>
          </p:nvSpPr>
          <p:spPr>
            <a:xfrm rot="18589849">
              <a:off x="956565" y="954909"/>
              <a:ext cx="2616015" cy="2754217"/>
            </a:xfrm>
            <a:prstGeom prst="rect">
              <a:avLst/>
            </a:prstGeom>
            <a:noFill/>
          </p:spPr>
          <p:txBody>
            <a:bodyPr wrap="square" rtlCol="0">
              <a:prstTxWarp prst="textArchUp">
                <a:avLst>
                  <a:gd name="adj" fmla="val 9708209"/>
                </a:avLst>
              </a:prstTxWarp>
              <a:spAutoFit/>
            </a:bodyPr>
            <a:lstStyle/>
            <a:p>
              <a:pPr algn="ctr"/>
              <a:r>
                <a:rPr lang="en-US" sz="2400" b="1" dirty="0">
                  <a:solidFill>
                    <a:srgbClr val="F04C23"/>
                  </a:solidFill>
                  <a:latin typeface="Calibri" panose="020F0502020204030204" pitchFamily="34" charset="0"/>
                  <a:cs typeface="Calibri" panose="020F0502020204030204" pitchFamily="34" charset="0"/>
                </a:rPr>
                <a:t>iComms Letters</a:t>
              </a:r>
            </a:p>
          </p:txBody>
        </p:sp>
        <p:grpSp>
          <p:nvGrpSpPr>
            <p:cNvPr id="11" name="Group 10">
              <a:extLst>
                <a:ext uri="{FF2B5EF4-FFF2-40B4-BE49-F238E27FC236}">
                  <a16:creationId xmlns:a16="http://schemas.microsoft.com/office/drawing/2014/main" id="{54A12AF2-614A-D2A5-F454-6AAA29094A97}"/>
                </a:ext>
              </a:extLst>
            </p:cNvPr>
            <p:cNvGrpSpPr/>
            <p:nvPr/>
          </p:nvGrpSpPr>
          <p:grpSpPr>
            <a:xfrm>
              <a:off x="944996" y="1008857"/>
              <a:ext cx="2462882" cy="2420141"/>
              <a:chOff x="944996" y="1008857"/>
              <a:chExt cx="2462882" cy="2420141"/>
            </a:xfrm>
          </p:grpSpPr>
          <p:graphicFrame>
            <p:nvGraphicFramePr>
              <p:cNvPr id="12" name="Chart 11">
                <a:extLst>
                  <a:ext uri="{FF2B5EF4-FFF2-40B4-BE49-F238E27FC236}">
                    <a16:creationId xmlns:a16="http://schemas.microsoft.com/office/drawing/2014/main" id="{2D464452-5A2C-1D06-E370-E8BAF6ABF26E}"/>
                  </a:ext>
                </a:extLst>
              </p:cNvPr>
              <p:cNvGraphicFramePr/>
              <p:nvPr/>
            </p:nvGraphicFramePr>
            <p:xfrm>
              <a:off x="944996" y="1008857"/>
              <a:ext cx="2462882" cy="2420141"/>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a:extLst>
                  <a:ext uri="{FF2B5EF4-FFF2-40B4-BE49-F238E27FC236}">
                    <a16:creationId xmlns:a16="http://schemas.microsoft.com/office/drawing/2014/main" id="{C12B0528-3957-F77E-433A-18F41F082A63}"/>
                  </a:ext>
                </a:extLst>
              </p:cNvPr>
              <p:cNvSpPr/>
              <p:nvPr/>
            </p:nvSpPr>
            <p:spPr>
              <a:xfrm>
                <a:off x="1696392" y="1911149"/>
                <a:ext cx="960092" cy="615553"/>
              </a:xfrm>
              <a:prstGeom prst="rect">
                <a:avLst/>
              </a:prstGeom>
            </p:spPr>
            <p:txBody>
              <a:bodyPr wrap="none" anchor="ctr">
                <a:spAutoFit/>
              </a:bodyPr>
              <a:lstStyle/>
              <a:p>
                <a:pPr algn="ctr"/>
                <a:r>
                  <a:rPr lang="en-US" sz="2400" b="1" dirty="0">
                    <a:solidFill>
                      <a:srgbClr val="F04C23"/>
                    </a:solidFill>
                    <a:latin typeface="Calibri" panose="020F0502020204030204" pitchFamily="34" charset="0"/>
                    <a:cs typeface="Calibri" panose="020F0502020204030204" pitchFamily="34" charset="0"/>
                  </a:rPr>
                  <a:t>50%</a:t>
                </a:r>
              </a:p>
            </p:txBody>
          </p:sp>
        </p:grpSp>
      </p:grpSp>
      <p:grpSp>
        <p:nvGrpSpPr>
          <p:cNvPr id="14" name="Group 13">
            <a:extLst>
              <a:ext uri="{FF2B5EF4-FFF2-40B4-BE49-F238E27FC236}">
                <a16:creationId xmlns:a16="http://schemas.microsoft.com/office/drawing/2014/main" id="{608E00E9-27E8-FEFF-0F55-8A23232BE606}"/>
              </a:ext>
            </a:extLst>
          </p:cNvPr>
          <p:cNvGrpSpPr/>
          <p:nvPr/>
        </p:nvGrpSpPr>
        <p:grpSpPr>
          <a:xfrm>
            <a:off x="7103272" y="2887872"/>
            <a:ext cx="3621725" cy="3459919"/>
            <a:chOff x="5090230" y="1770857"/>
            <a:chExt cx="2754215" cy="2631168"/>
          </a:xfrm>
        </p:grpSpPr>
        <p:graphicFrame>
          <p:nvGraphicFramePr>
            <p:cNvPr id="15" name="Chart 14">
              <a:extLst>
                <a:ext uri="{FF2B5EF4-FFF2-40B4-BE49-F238E27FC236}">
                  <a16:creationId xmlns:a16="http://schemas.microsoft.com/office/drawing/2014/main" id="{C5AD434F-9EB4-68DB-2B19-6767F9A063B0}"/>
                </a:ext>
              </a:extLst>
            </p:cNvPr>
            <p:cNvGraphicFramePr/>
            <p:nvPr/>
          </p:nvGraphicFramePr>
          <p:xfrm>
            <a:off x="5163240" y="1770857"/>
            <a:ext cx="2462882" cy="2420141"/>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17EAEF81-A8D4-B545-943F-B408634FA35D}"/>
                </a:ext>
              </a:extLst>
            </p:cNvPr>
            <p:cNvSpPr txBox="1"/>
            <p:nvPr/>
          </p:nvSpPr>
          <p:spPr>
            <a:xfrm rot="18589849">
              <a:off x="5159331" y="1716910"/>
              <a:ext cx="2616014" cy="2754215"/>
            </a:xfrm>
            <a:prstGeom prst="rect">
              <a:avLst/>
            </a:prstGeom>
            <a:noFill/>
          </p:spPr>
          <p:txBody>
            <a:bodyPr wrap="square" rtlCol="0">
              <a:prstTxWarp prst="textArchUp">
                <a:avLst>
                  <a:gd name="adj" fmla="val 9708209"/>
                </a:avLst>
              </a:prstTxWarp>
              <a:spAutoFit/>
            </a:bodyPr>
            <a:lstStyle/>
            <a:p>
              <a:pPr algn="ctr"/>
              <a:r>
                <a:rPr lang="en-US" sz="2400" b="1" dirty="0">
                  <a:solidFill>
                    <a:schemeClr val="accent2"/>
                  </a:solidFill>
                  <a:latin typeface="Calibri" panose="020F0502020204030204" pitchFamily="34" charset="0"/>
                  <a:cs typeface="Calibri" panose="020F0502020204030204" pitchFamily="34" charset="0"/>
                </a:rPr>
                <a:t>Other Docs</a:t>
              </a:r>
            </a:p>
          </p:txBody>
        </p:sp>
        <p:sp>
          <p:nvSpPr>
            <p:cNvPr id="17" name="Rectangle 16">
              <a:extLst>
                <a:ext uri="{FF2B5EF4-FFF2-40B4-BE49-F238E27FC236}">
                  <a16:creationId xmlns:a16="http://schemas.microsoft.com/office/drawing/2014/main" id="{8FED31D8-F50E-9D53-52BE-9FDCE2D7B445}"/>
                </a:ext>
              </a:extLst>
            </p:cNvPr>
            <p:cNvSpPr/>
            <p:nvPr/>
          </p:nvSpPr>
          <p:spPr>
            <a:xfrm>
              <a:off x="5914631" y="2673149"/>
              <a:ext cx="960091" cy="615553"/>
            </a:xfrm>
            <a:prstGeom prst="rect">
              <a:avLst/>
            </a:prstGeom>
          </p:spPr>
          <p:txBody>
            <a:bodyPr wrap="none" anchor="ctr">
              <a:spAutoFit/>
            </a:bodyPr>
            <a:lstStyle/>
            <a:p>
              <a:pPr algn="ctr"/>
              <a:r>
                <a:rPr lang="en-US" sz="2400" b="1" dirty="0">
                  <a:solidFill>
                    <a:schemeClr val="accent3"/>
                  </a:solidFill>
                  <a:latin typeface="Calibri" panose="020F0502020204030204" pitchFamily="34" charset="0"/>
                  <a:cs typeface="Calibri" panose="020F0502020204030204" pitchFamily="34" charset="0"/>
                </a:rPr>
                <a:t>50%</a:t>
              </a:r>
            </a:p>
          </p:txBody>
        </p:sp>
      </p:grpSp>
      <p:grpSp>
        <p:nvGrpSpPr>
          <p:cNvPr id="18" name="Group 17">
            <a:extLst>
              <a:ext uri="{FF2B5EF4-FFF2-40B4-BE49-F238E27FC236}">
                <a16:creationId xmlns:a16="http://schemas.microsoft.com/office/drawing/2014/main" id="{4E00C1CA-D828-A109-B809-08A58E6603AF}"/>
              </a:ext>
            </a:extLst>
          </p:cNvPr>
          <p:cNvGrpSpPr/>
          <p:nvPr/>
        </p:nvGrpSpPr>
        <p:grpSpPr>
          <a:xfrm>
            <a:off x="3994812" y="3163179"/>
            <a:ext cx="2161518" cy="1477328"/>
            <a:chOff x="670675" y="3592061"/>
            <a:chExt cx="2882023" cy="1969771"/>
          </a:xfrm>
        </p:grpSpPr>
        <p:sp>
          <p:nvSpPr>
            <p:cNvPr id="20" name="TextBox 19">
              <a:extLst>
                <a:ext uri="{FF2B5EF4-FFF2-40B4-BE49-F238E27FC236}">
                  <a16:creationId xmlns:a16="http://schemas.microsoft.com/office/drawing/2014/main" id="{336FDE5A-53DD-F04D-8EDD-F0123BF77C0F}"/>
                </a:ext>
              </a:extLst>
            </p:cNvPr>
            <p:cNvSpPr txBox="1"/>
            <p:nvPr/>
          </p:nvSpPr>
          <p:spPr>
            <a:xfrm>
              <a:off x="1868718" y="3592061"/>
              <a:ext cx="1683980" cy="1969771"/>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Generated from ITS Integrator, sent  and stored</a:t>
              </a:r>
            </a:p>
          </p:txBody>
        </p:sp>
        <p:grpSp>
          <p:nvGrpSpPr>
            <p:cNvPr id="21" name="Group 20">
              <a:extLst>
                <a:ext uri="{FF2B5EF4-FFF2-40B4-BE49-F238E27FC236}">
                  <a16:creationId xmlns:a16="http://schemas.microsoft.com/office/drawing/2014/main" id="{450B4736-2BB5-F216-96D9-991D9B3811A7}"/>
                </a:ext>
              </a:extLst>
            </p:cNvPr>
            <p:cNvGrpSpPr/>
            <p:nvPr/>
          </p:nvGrpSpPr>
          <p:grpSpPr>
            <a:xfrm>
              <a:off x="670675" y="3689981"/>
              <a:ext cx="1052849" cy="1052849"/>
              <a:chOff x="670675" y="3689981"/>
              <a:chExt cx="1052849" cy="1052849"/>
            </a:xfrm>
          </p:grpSpPr>
          <p:sp>
            <p:nvSpPr>
              <p:cNvPr id="22" name="Oval 21">
                <a:extLst>
                  <a:ext uri="{FF2B5EF4-FFF2-40B4-BE49-F238E27FC236}">
                    <a16:creationId xmlns:a16="http://schemas.microsoft.com/office/drawing/2014/main" id="{5709AA46-0F4F-454C-75E8-FFEB9522E731}"/>
                  </a:ext>
                </a:extLst>
              </p:cNvPr>
              <p:cNvSpPr/>
              <p:nvPr/>
            </p:nvSpPr>
            <p:spPr>
              <a:xfrm>
                <a:off x="670675" y="3689981"/>
                <a:ext cx="1052849" cy="105284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cs typeface="Calibri" panose="020F0502020204030204" pitchFamily="34" charset="0"/>
                </a:endParaRPr>
              </a:p>
            </p:txBody>
          </p:sp>
          <p:grpSp>
            <p:nvGrpSpPr>
              <p:cNvPr id="23" name="Group 10113">
                <a:extLst>
                  <a:ext uri="{FF2B5EF4-FFF2-40B4-BE49-F238E27FC236}">
                    <a16:creationId xmlns:a16="http://schemas.microsoft.com/office/drawing/2014/main" id="{A6BF12AA-7945-E2C9-B604-12517830B68A}"/>
                  </a:ext>
                </a:extLst>
              </p:cNvPr>
              <p:cNvGrpSpPr>
                <a:grpSpLocks noChangeAspect="1"/>
              </p:cNvGrpSpPr>
              <p:nvPr/>
            </p:nvGrpSpPr>
            <p:grpSpPr bwMode="auto">
              <a:xfrm>
                <a:off x="799434" y="3841102"/>
                <a:ext cx="723739" cy="612511"/>
                <a:chOff x="5264" y="189"/>
                <a:chExt cx="4353" cy="3684"/>
              </a:xfrm>
              <a:solidFill>
                <a:schemeClr val="tx2"/>
              </a:solidFill>
            </p:grpSpPr>
            <p:sp>
              <p:nvSpPr>
                <p:cNvPr id="24" name="Freeform 10115">
                  <a:extLst>
                    <a:ext uri="{FF2B5EF4-FFF2-40B4-BE49-F238E27FC236}">
                      <a16:creationId xmlns:a16="http://schemas.microsoft.com/office/drawing/2014/main" id="{3BBD22C0-C82E-5283-ED7A-8B7E057EB3D2}"/>
                    </a:ext>
                  </a:extLst>
                </p:cNvPr>
                <p:cNvSpPr>
                  <a:spLocks noEditPoints="1"/>
                </p:cNvSpPr>
                <p:nvPr/>
              </p:nvSpPr>
              <p:spPr bwMode="auto">
                <a:xfrm>
                  <a:off x="5264" y="189"/>
                  <a:ext cx="4353" cy="3684"/>
                </a:xfrm>
                <a:custGeom>
                  <a:avLst/>
                  <a:gdLst>
                    <a:gd name="T0" fmla="*/ 1104 w 3501"/>
                    <a:gd name="T1" fmla="*/ 956 h 2965"/>
                    <a:gd name="T2" fmla="*/ 702 w 3501"/>
                    <a:gd name="T3" fmla="*/ 1425 h 2965"/>
                    <a:gd name="T4" fmla="*/ 652 w 3501"/>
                    <a:gd name="T5" fmla="*/ 2064 h 2965"/>
                    <a:gd name="T6" fmla="*/ 978 w 3501"/>
                    <a:gd name="T7" fmla="*/ 2592 h 2965"/>
                    <a:gd name="T8" fmla="*/ 1556 w 3501"/>
                    <a:gd name="T9" fmla="*/ 2833 h 2965"/>
                    <a:gd name="T10" fmla="*/ 2175 w 3501"/>
                    <a:gd name="T11" fmla="*/ 2684 h 2965"/>
                    <a:gd name="T12" fmla="*/ 2575 w 3501"/>
                    <a:gd name="T13" fmla="*/ 2215 h 2965"/>
                    <a:gd name="T14" fmla="*/ 2626 w 3501"/>
                    <a:gd name="T15" fmla="*/ 1576 h 2965"/>
                    <a:gd name="T16" fmla="*/ 2300 w 3501"/>
                    <a:gd name="T17" fmla="*/ 1049 h 2965"/>
                    <a:gd name="T18" fmla="*/ 1722 w 3501"/>
                    <a:gd name="T19" fmla="*/ 807 h 2965"/>
                    <a:gd name="T20" fmla="*/ 2202 w 3501"/>
                    <a:gd name="T21" fmla="*/ 568 h 2965"/>
                    <a:gd name="T22" fmla="*/ 2278 w 3501"/>
                    <a:gd name="T23" fmla="*/ 871 h 2965"/>
                    <a:gd name="T24" fmla="*/ 2536 w 3501"/>
                    <a:gd name="T25" fmla="*/ 738 h 2965"/>
                    <a:gd name="T26" fmla="*/ 2835 w 3501"/>
                    <a:gd name="T27" fmla="*/ 823 h 2965"/>
                    <a:gd name="T28" fmla="*/ 2866 w 3501"/>
                    <a:gd name="T29" fmla="*/ 1015 h 2965"/>
                    <a:gd name="T30" fmla="*/ 2741 w 3501"/>
                    <a:gd name="T31" fmla="*/ 951 h 2965"/>
                    <a:gd name="T32" fmla="*/ 2533 w 3501"/>
                    <a:gd name="T33" fmla="*/ 907 h 2965"/>
                    <a:gd name="T34" fmla="*/ 2544 w 3501"/>
                    <a:gd name="T35" fmla="*/ 1120 h 2965"/>
                    <a:gd name="T36" fmla="*/ 2749 w 3501"/>
                    <a:gd name="T37" fmla="*/ 1228 h 2965"/>
                    <a:gd name="T38" fmla="*/ 2720 w 3501"/>
                    <a:gd name="T39" fmla="*/ 1443 h 2965"/>
                    <a:gd name="T40" fmla="*/ 2838 w 3501"/>
                    <a:gd name="T41" fmla="*/ 1513 h 2965"/>
                    <a:gd name="T42" fmla="*/ 2933 w 3501"/>
                    <a:gd name="T43" fmla="*/ 1587 h 2965"/>
                    <a:gd name="T44" fmla="*/ 2826 w 3501"/>
                    <a:gd name="T45" fmla="*/ 1673 h 2965"/>
                    <a:gd name="T46" fmla="*/ 2901 w 3501"/>
                    <a:gd name="T47" fmla="*/ 1926 h 2965"/>
                    <a:gd name="T48" fmla="*/ 3282 w 3501"/>
                    <a:gd name="T49" fmla="*/ 1581 h 2965"/>
                    <a:gd name="T50" fmla="*/ 3355 w 3501"/>
                    <a:gd name="T51" fmla="*/ 1055 h 2965"/>
                    <a:gd name="T52" fmla="*/ 3079 w 3501"/>
                    <a:gd name="T53" fmla="*/ 616 h 2965"/>
                    <a:gd name="T54" fmla="*/ 2577 w 3501"/>
                    <a:gd name="T55" fmla="*/ 453 h 2965"/>
                    <a:gd name="T56" fmla="*/ 426 w 3501"/>
                    <a:gd name="T57" fmla="*/ 258 h 2965"/>
                    <a:gd name="T58" fmla="*/ 148 w 3501"/>
                    <a:gd name="T59" fmla="*/ 668 h 2965"/>
                    <a:gd name="T60" fmla="*/ 219 w 3501"/>
                    <a:gd name="T61" fmla="*/ 1181 h 2965"/>
                    <a:gd name="T62" fmla="*/ 571 w 3501"/>
                    <a:gd name="T63" fmla="*/ 1408 h 2965"/>
                    <a:gd name="T64" fmla="*/ 685 w 3501"/>
                    <a:gd name="T65" fmla="*/ 1038 h 2965"/>
                    <a:gd name="T66" fmla="*/ 685 w 3501"/>
                    <a:gd name="T67" fmla="*/ 958 h 2965"/>
                    <a:gd name="T68" fmla="*/ 645 w 3501"/>
                    <a:gd name="T69" fmla="*/ 878 h 2965"/>
                    <a:gd name="T70" fmla="*/ 586 w 3501"/>
                    <a:gd name="T71" fmla="*/ 519 h 2965"/>
                    <a:gd name="T72" fmla="*/ 696 w 3501"/>
                    <a:gd name="T73" fmla="*/ 455 h 2965"/>
                    <a:gd name="T74" fmla="*/ 972 w 3501"/>
                    <a:gd name="T75" fmla="*/ 455 h 2965"/>
                    <a:gd name="T76" fmla="*/ 1081 w 3501"/>
                    <a:gd name="T77" fmla="*/ 519 h 2965"/>
                    <a:gd name="T78" fmla="*/ 1087 w 3501"/>
                    <a:gd name="T79" fmla="*/ 817 h 2965"/>
                    <a:gd name="T80" fmla="*/ 1485 w 3501"/>
                    <a:gd name="T81" fmla="*/ 562 h 2965"/>
                    <a:gd name="T82" fmla="*/ 1157 w 3501"/>
                    <a:gd name="T83" fmla="*/ 206 h 2965"/>
                    <a:gd name="T84" fmla="*/ 982 w 3501"/>
                    <a:gd name="T85" fmla="*/ 13 h 2965"/>
                    <a:gd name="T86" fmla="*/ 1468 w 3501"/>
                    <a:gd name="T87" fmla="*/ 293 h 2965"/>
                    <a:gd name="T88" fmla="*/ 1804 w 3501"/>
                    <a:gd name="T89" fmla="*/ 688 h 2965"/>
                    <a:gd name="T90" fmla="*/ 2255 w 3501"/>
                    <a:gd name="T91" fmla="*/ 397 h 2965"/>
                    <a:gd name="T92" fmla="*/ 2832 w 3501"/>
                    <a:gd name="T93" fmla="*/ 353 h 2965"/>
                    <a:gd name="T94" fmla="*/ 3310 w 3501"/>
                    <a:gd name="T95" fmla="*/ 668 h 2965"/>
                    <a:gd name="T96" fmla="*/ 3501 w 3501"/>
                    <a:gd name="T97" fmla="*/ 1219 h 2965"/>
                    <a:gd name="T98" fmla="*/ 3308 w 3501"/>
                    <a:gd name="T99" fmla="*/ 1774 h 2965"/>
                    <a:gd name="T100" fmla="*/ 2822 w 3501"/>
                    <a:gd name="T101" fmla="*/ 2087 h 2965"/>
                    <a:gd name="T102" fmla="*/ 2469 w 3501"/>
                    <a:gd name="T103" fmla="*/ 2607 h 2965"/>
                    <a:gd name="T104" fmla="*/ 1898 w 3501"/>
                    <a:gd name="T105" fmla="*/ 2935 h 2965"/>
                    <a:gd name="T106" fmla="*/ 1232 w 3501"/>
                    <a:gd name="T107" fmla="*/ 2889 h 2965"/>
                    <a:gd name="T108" fmla="*/ 726 w 3501"/>
                    <a:gd name="T109" fmla="*/ 2508 h 2965"/>
                    <a:gd name="T110" fmla="*/ 498 w 3501"/>
                    <a:gd name="T111" fmla="*/ 1905 h 2965"/>
                    <a:gd name="T112" fmla="*/ 281 w 3501"/>
                    <a:gd name="T113" fmla="*/ 1457 h 2965"/>
                    <a:gd name="T114" fmla="*/ 13 w 3501"/>
                    <a:gd name="T115" fmla="*/ 979 h 2965"/>
                    <a:gd name="T116" fmla="*/ 114 w 3501"/>
                    <a:gd name="T117" fmla="*/ 414 h 2965"/>
                    <a:gd name="T118" fmla="*/ 543 w 3501"/>
                    <a:gd name="T119" fmla="*/ 53 h 2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01" h="2965">
                      <a:moveTo>
                        <a:pt x="1639" y="804"/>
                      </a:moveTo>
                      <a:lnTo>
                        <a:pt x="1556" y="807"/>
                      </a:lnTo>
                      <a:lnTo>
                        <a:pt x="1475" y="817"/>
                      </a:lnTo>
                      <a:lnTo>
                        <a:pt x="1395" y="833"/>
                      </a:lnTo>
                      <a:lnTo>
                        <a:pt x="1318" y="856"/>
                      </a:lnTo>
                      <a:lnTo>
                        <a:pt x="1243" y="884"/>
                      </a:lnTo>
                      <a:lnTo>
                        <a:pt x="1172" y="918"/>
                      </a:lnTo>
                      <a:lnTo>
                        <a:pt x="1104" y="956"/>
                      </a:lnTo>
                      <a:lnTo>
                        <a:pt x="1039" y="1000"/>
                      </a:lnTo>
                      <a:lnTo>
                        <a:pt x="978" y="1049"/>
                      </a:lnTo>
                      <a:lnTo>
                        <a:pt x="921" y="1102"/>
                      </a:lnTo>
                      <a:lnTo>
                        <a:pt x="867" y="1159"/>
                      </a:lnTo>
                      <a:lnTo>
                        <a:pt x="818" y="1220"/>
                      </a:lnTo>
                      <a:lnTo>
                        <a:pt x="775" y="1285"/>
                      </a:lnTo>
                      <a:lnTo>
                        <a:pt x="736" y="1353"/>
                      </a:lnTo>
                      <a:lnTo>
                        <a:pt x="702" y="1425"/>
                      </a:lnTo>
                      <a:lnTo>
                        <a:pt x="674" y="1499"/>
                      </a:lnTo>
                      <a:lnTo>
                        <a:pt x="652" y="1576"/>
                      </a:lnTo>
                      <a:lnTo>
                        <a:pt x="636" y="1656"/>
                      </a:lnTo>
                      <a:lnTo>
                        <a:pt x="625" y="1737"/>
                      </a:lnTo>
                      <a:lnTo>
                        <a:pt x="622" y="1820"/>
                      </a:lnTo>
                      <a:lnTo>
                        <a:pt x="625" y="1903"/>
                      </a:lnTo>
                      <a:lnTo>
                        <a:pt x="636" y="1985"/>
                      </a:lnTo>
                      <a:lnTo>
                        <a:pt x="652" y="2064"/>
                      </a:lnTo>
                      <a:lnTo>
                        <a:pt x="674" y="2142"/>
                      </a:lnTo>
                      <a:lnTo>
                        <a:pt x="702" y="2215"/>
                      </a:lnTo>
                      <a:lnTo>
                        <a:pt x="736" y="2286"/>
                      </a:lnTo>
                      <a:lnTo>
                        <a:pt x="775" y="2356"/>
                      </a:lnTo>
                      <a:lnTo>
                        <a:pt x="818" y="2420"/>
                      </a:lnTo>
                      <a:lnTo>
                        <a:pt x="867" y="2481"/>
                      </a:lnTo>
                      <a:lnTo>
                        <a:pt x="921" y="2539"/>
                      </a:lnTo>
                      <a:lnTo>
                        <a:pt x="978" y="2592"/>
                      </a:lnTo>
                      <a:lnTo>
                        <a:pt x="1039" y="2640"/>
                      </a:lnTo>
                      <a:lnTo>
                        <a:pt x="1104" y="2684"/>
                      </a:lnTo>
                      <a:lnTo>
                        <a:pt x="1172" y="2723"/>
                      </a:lnTo>
                      <a:lnTo>
                        <a:pt x="1243" y="2756"/>
                      </a:lnTo>
                      <a:lnTo>
                        <a:pt x="1318" y="2785"/>
                      </a:lnTo>
                      <a:lnTo>
                        <a:pt x="1395" y="2807"/>
                      </a:lnTo>
                      <a:lnTo>
                        <a:pt x="1475" y="2823"/>
                      </a:lnTo>
                      <a:lnTo>
                        <a:pt x="1556" y="2833"/>
                      </a:lnTo>
                      <a:lnTo>
                        <a:pt x="1639" y="2837"/>
                      </a:lnTo>
                      <a:lnTo>
                        <a:pt x="1722" y="2833"/>
                      </a:lnTo>
                      <a:lnTo>
                        <a:pt x="1804" y="2823"/>
                      </a:lnTo>
                      <a:lnTo>
                        <a:pt x="1883" y="2807"/>
                      </a:lnTo>
                      <a:lnTo>
                        <a:pt x="1960" y="2785"/>
                      </a:lnTo>
                      <a:lnTo>
                        <a:pt x="2034" y="2756"/>
                      </a:lnTo>
                      <a:lnTo>
                        <a:pt x="2105" y="2723"/>
                      </a:lnTo>
                      <a:lnTo>
                        <a:pt x="2175" y="2684"/>
                      </a:lnTo>
                      <a:lnTo>
                        <a:pt x="2239" y="2640"/>
                      </a:lnTo>
                      <a:lnTo>
                        <a:pt x="2300" y="2592"/>
                      </a:lnTo>
                      <a:lnTo>
                        <a:pt x="2358" y="2539"/>
                      </a:lnTo>
                      <a:lnTo>
                        <a:pt x="2411" y="2481"/>
                      </a:lnTo>
                      <a:lnTo>
                        <a:pt x="2459" y="2420"/>
                      </a:lnTo>
                      <a:lnTo>
                        <a:pt x="2503" y="2356"/>
                      </a:lnTo>
                      <a:lnTo>
                        <a:pt x="2542" y="2286"/>
                      </a:lnTo>
                      <a:lnTo>
                        <a:pt x="2575" y="2215"/>
                      </a:lnTo>
                      <a:lnTo>
                        <a:pt x="2604" y="2142"/>
                      </a:lnTo>
                      <a:lnTo>
                        <a:pt x="2626" y="2064"/>
                      </a:lnTo>
                      <a:lnTo>
                        <a:pt x="2642" y="1985"/>
                      </a:lnTo>
                      <a:lnTo>
                        <a:pt x="2652" y="1903"/>
                      </a:lnTo>
                      <a:lnTo>
                        <a:pt x="2656" y="1820"/>
                      </a:lnTo>
                      <a:lnTo>
                        <a:pt x="2652" y="1737"/>
                      </a:lnTo>
                      <a:lnTo>
                        <a:pt x="2642" y="1656"/>
                      </a:lnTo>
                      <a:lnTo>
                        <a:pt x="2626" y="1576"/>
                      </a:lnTo>
                      <a:lnTo>
                        <a:pt x="2604" y="1499"/>
                      </a:lnTo>
                      <a:lnTo>
                        <a:pt x="2575" y="1425"/>
                      </a:lnTo>
                      <a:lnTo>
                        <a:pt x="2542" y="1353"/>
                      </a:lnTo>
                      <a:lnTo>
                        <a:pt x="2503" y="1285"/>
                      </a:lnTo>
                      <a:lnTo>
                        <a:pt x="2459" y="1220"/>
                      </a:lnTo>
                      <a:lnTo>
                        <a:pt x="2411" y="1159"/>
                      </a:lnTo>
                      <a:lnTo>
                        <a:pt x="2358" y="1102"/>
                      </a:lnTo>
                      <a:lnTo>
                        <a:pt x="2300" y="1049"/>
                      </a:lnTo>
                      <a:lnTo>
                        <a:pt x="2239" y="1000"/>
                      </a:lnTo>
                      <a:lnTo>
                        <a:pt x="2175" y="956"/>
                      </a:lnTo>
                      <a:lnTo>
                        <a:pt x="2105" y="918"/>
                      </a:lnTo>
                      <a:lnTo>
                        <a:pt x="2034" y="884"/>
                      </a:lnTo>
                      <a:lnTo>
                        <a:pt x="1960" y="856"/>
                      </a:lnTo>
                      <a:lnTo>
                        <a:pt x="1883" y="833"/>
                      </a:lnTo>
                      <a:lnTo>
                        <a:pt x="1804" y="817"/>
                      </a:lnTo>
                      <a:lnTo>
                        <a:pt x="1722" y="807"/>
                      </a:lnTo>
                      <a:lnTo>
                        <a:pt x="1639" y="804"/>
                      </a:lnTo>
                      <a:close/>
                      <a:moveTo>
                        <a:pt x="2577" y="453"/>
                      </a:moveTo>
                      <a:lnTo>
                        <a:pt x="2509" y="459"/>
                      </a:lnTo>
                      <a:lnTo>
                        <a:pt x="2443" y="470"/>
                      </a:lnTo>
                      <a:lnTo>
                        <a:pt x="2379" y="486"/>
                      </a:lnTo>
                      <a:lnTo>
                        <a:pt x="2317" y="509"/>
                      </a:lnTo>
                      <a:lnTo>
                        <a:pt x="2259" y="536"/>
                      </a:lnTo>
                      <a:lnTo>
                        <a:pt x="2202" y="568"/>
                      </a:lnTo>
                      <a:lnTo>
                        <a:pt x="2149" y="604"/>
                      </a:lnTo>
                      <a:lnTo>
                        <a:pt x="2099" y="645"/>
                      </a:lnTo>
                      <a:lnTo>
                        <a:pt x="2053" y="690"/>
                      </a:lnTo>
                      <a:lnTo>
                        <a:pt x="2011" y="738"/>
                      </a:lnTo>
                      <a:lnTo>
                        <a:pt x="2081" y="764"/>
                      </a:lnTo>
                      <a:lnTo>
                        <a:pt x="2149" y="796"/>
                      </a:lnTo>
                      <a:lnTo>
                        <a:pt x="2215" y="831"/>
                      </a:lnTo>
                      <a:lnTo>
                        <a:pt x="2278" y="871"/>
                      </a:lnTo>
                      <a:lnTo>
                        <a:pt x="2338" y="914"/>
                      </a:lnTo>
                      <a:lnTo>
                        <a:pt x="2355" y="879"/>
                      </a:lnTo>
                      <a:lnTo>
                        <a:pt x="2377" y="846"/>
                      </a:lnTo>
                      <a:lnTo>
                        <a:pt x="2402" y="817"/>
                      </a:lnTo>
                      <a:lnTo>
                        <a:pt x="2431" y="791"/>
                      </a:lnTo>
                      <a:lnTo>
                        <a:pt x="2463" y="768"/>
                      </a:lnTo>
                      <a:lnTo>
                        <a:pt x="2498" y="751"/>
                      </a:lnTo>
                      <a:lnTo>
                        <a:pt x="2536" y="738"/>
                      </a:lnTo>
                      <a:lnTo>
                        <a:pt x="2575" y="729"/>
                      </a:lnTo>
                      <a:lnTo>
                        <a:pt x="2616" y="727"/>
                      </a:lnTo>
                      <a:lnTo>
                        <a:pt x="2658" y="730"/>
                      </a:lnTo>
                      <a:lnTo>
                        <a:pt x="2700" y="739"/>
                      </a:lnTo>
                      <a:lnTo>
                        <a:pt x="2738" y="753"/>
                      </a:lnTo>
                      <a:lnTo>
                        <a:pt x="2773" y="772"/>
                      </a:lnTo>
                      <a:lnTo>
                        <a:pt x="2806" y="795"/>
                      </a:lnTo>
                      <a:lnTo>
                        <a:pt x="2835" y="823"/>
                      </a:lnTo>
                      <a:lnTo>
                        <a:pt x="2861" y="854"/>
                      </a:lnTo>
                      <a:lnTo>
                        <a:pt x="2882" y="888"/>
                      </a:lnTo>
                      <a:lnTo>
                        <a:pt x="2898" y="925"/>
                      </a:lnTo>
                      <a:lnTo>
                        <a:pt x="2902" y="946"/>
                      </a:lnTo>
                      <a:lnTo>
                        <a:pt x="2901" y="967"/>
                      </a:lnTo>
                      <a:lnTo>
                        <a:pt x="2894" y="986"/>
                      </a:lnTo>
                      <a:lnTo>
                        <a:pt x="2882" y="1002"/>
                      </a:lnTo>
                      <a:lnTo>
                        <a:pt x="2866" y="1015"/>
                      </a:lnTo>
                      <a:lnTo>
                        <a:pt x="2847" y="1023"/>
                      </a:lnTo>
                      <a:lnTo>
                        <a:pt x="2826" y="1026"/>
                      </a:lnTo>
                      <a:lnTo>
                        <a:pt x="2807" y="1024"/>
                      </a:lnTo>
                      <a:lnTo>
                        <a:pt x="2790" y="1018"/>
                      </a:lnTo>
                      <a:lnTo>
                        <a:pt x="2774" y="1007"/>
                      </a:lnTo>
                      <a:lnTo>
                        <a:pt x="2763" y="994"/>
                      </a:lnTo>
                      <a:lnTo>
                        <a:pt x="2754" y="977"/>
                      </a:lnTo>
                      <a:lnTo>
                        <a:pt x="2741" y="951"/>
                      </a:lnTo>
                      <a:lnTo>
                        <a:pt x="2723" y="927"/>
                      </a:lnTo>
                      <a:lnTo>
                        <a:pt x="2701" y="907"/>
                      </a:lnTo>
                      <a:lnTo>
                        <a:pt x="2675" y="893"/>
                      </a:lnTo>
                      <a:lnTo>
                        <a:pt x="2647" y="884"/>
                      </a:lnTo>
                      <a:lnTo>
                        <a:pt x="2616" y="880"/>
                      </a:lnTo>
                      <a:lnTo>
                        <a:pt x="2586" y="884"/>
                      </a:lnTo>
                      <a:lnTo>
                        <a:pt x="2558" y="892"/>
                      </a:lnTo>
                      <a:lnTo>
                        <a:pt x="2533" y="907"/>
                      </a:lnTo>
                      <a:lnTo>
                        <a:pt x="2510" y="925"/>
                      </a:lnTo>
                      <a:lnTo>
                        <a:pt x="2492" y="949"/>
                      </a:lnTo>
                      <a:lnTo>
                        <a:pt x="2479" y="974"/>
                      </a:lnTo>
                      <a:lnTo>
                        <a:pt x="2472" y="1003"/>
                      </a:lnTo>
                      <a:lnTo>
                        <a:pt x="2470" y="1034"/>
                      </a:lnTo>
                      <a:lnTo>
                        <a:pt x="2470" y="1035"/>
                      </a:lnTo>
                      <a:lnTo>
                        <a:pt x="2508" y="1076"/>
                      </a:lnTo>
                      <a:lnTo>
                        <a:pt x="2544" y="1120"/>
                      </a:lnTo>
                      <a:lnTo>
                        <a:pt x="2577" y="1166"/>
                      </a:lnTo>
                      <a:lnTo>
                        <a:pt x="2705" y="1166"/>
                      </a:lnTo>
                      <a:lnTo>
                        <a:pt x="2720" y="1169"/>
                      </a:lnTo>
                      <a:lnTo>
                        <a:pt x="2733" y="1175"/>
                      </a:lnTo>
                      <a:lnTo>
                        <a:pt x="2742" y="1185"/>
                      </a:lnTo>
                      <a:lnTo>
                        <a:pt x="2749" y="1198"/>
                      </a:lnTo>
                      <a:lnTo>
                        <a:pt x="2752" y="1213"/>
                      </a:lnTo>
                      <a:lnTo>
                        <a:pt x="2749" y="1228"/>
                      </a:lnTo>
                      <a:lnTo>
                        <a:pt x="2742" y="1240"/>
                      </a:lnTo>
                      <a:lnTo>
                        <a:pt x="2733" y="1250"/>
                      </a:lnTo>
                      <a:lnTo>
                        <a:pt x="2720" y="1256"/>
                      </a:lnTo>
                      <a:lnTo>
                        <a:pt x="2705" y="1259"/>
                      </a:lnTo>
                      <a:lnTo>
                        <a:pt x="2636" y="1259"/>
                      </a:lnTo>
                      <a:lnTo>
                        <a:pt x="2668" y="1318"/>
                      </a:lnTo>
                      <a:lnTo>
                        <a:pt x="2696" y="1380"/>
                      </a:lnTo>
                      <a:lnTo>
                        <a:pt x="2720" y="1443"/>
                      </a:lnTo>
                      <a:lnTo>
                        <a:pt x="2740" y="1508"/>
                      </a:lnTo>
                      <a:lnTo>
                        <a:pt x="2749" y="1511"/>
                      </a:lnTo>
                      <a:lnTo>
                        <a:pt x="2756" y="1514"/>
                      </a:lnTo>
                      <a:lnTo>
                        <a:pt x="2778" y="1519"/>
                      </a:lnTo>
                      <a:lnTo>
                        <a:pt x="2797" y="1521"/>
                      </a:lnTo>
                      <a:lnTo>
                        <a:pt x="2816" y="1519"/>
                      </a:lnTo>
                      <a:lnTo>
                        <a:pt x="2837" y="1514"/>
                      </a:lnTo>
                      <a:lnTo>
                        <a:pt x="2838" y="1513"/>
                      </a:lnTo>
                      <a:lnTo>
                        <a:pt x="2854" y="1510"/>
                      </a:lnTo>
                      <a:lnTo>
                        <a:pt x="2870" y="1511"/>
                      </a:lnTo>
                      <a:lnTo>
                        <a:pt x="2885" y="1516"/>
                      </a:lnTo>
                      <a:lnTo>
                        <a:pt x="2899" y="1524"/>
                      </a:lnTo>
                      <a:lnTo>
                        <a:pt x="2911" y="1535"/>
                      </a:lnTo>
                      <a:lnTo>
                        <a:pt x="2919" y="1549"/>
                      </a:lnTo>
                      <a:lnTo>
                        <a:pt x="2928" y="1568"/>
                      </a:lnTo>
                      <a:lnTo>
                        <a:pt x="2933" y="1587"/>
                      </a:lnTo>
                      <a:lnTo>
                        <a:pt x="2933" y="1605"/>
                      </a:lnTo>
                      <a:lnTo>
                        <a:pt x="2929" y="1622"/>
                      </a:lnTo>
                      <a:lnTo>
                        <a:pt x="2919" y="1637"/>
                      </a:lnTo>
                      <a:lnTo>
                        <a:pt x="2907" y="1649"/>
                      </a:lnTo>
                      <a:lnTo>
                        <a:pt x="2890" y="1658"/>
                      </a:lnTo>
                      <a:lnTo>
                        <a:pt x="2884" y="1660"/>
                      </a:lnTo>
                      <a:lnTo>
                        <a:pt x="2854" y="1668"/>
                      </a:lnTo>
                      <a:lnTo>
                        <a:pt x="2826" y="1673"/>
                      </a:lnTo>
                      <a:lnTo>
                        <a:pt x="2797" y="1674"/>
                      </a:lnTo>
                      <a:lnTo>
                        <a:pt x="2774" y="1673"/>
                      </a:lnTo>
                      <a:lnTo>
                        <a:pt x="2781" y="1746"/>
                      </a:lnTo>
                      <a:lnTo>
                        <a:pt x="2784" y="1820"/>
                      </a:lnTo>
                      <a:lnTo>
                        <a:pt x="2781" y="1894"/>
                      </a:lnTo>
                      <a:lnTo>
                        <a:pt x="2774" y="1967"/>
                      </a:lnTo>
                      <a:lnTo>
                        <a:pt x="2838" y="1950"/>
                      </a:lnTo>
                      <a:lnTo>
                        <a:pt x="2901" y="1926"/>
                      </a:lnTo>
                      <a:lnTo>
                        <a:pt x="2961" y="1899"/>
                      </a:lnTo>
                      <a:lnTo>
                        <a:pt x="3017" y="1866"/>
                      </a:lnTo>
                      <a:lnTo>
                        <a:pt x="3072" y="1828"/>
                      </a:lnTo>
                      <a:lnTo>
                        <a:pt x="3122" y="1787"/>
                      </a:lnTo>
                      <a:lnTo>
                        <a:pt x="3168" y="1741"/>
                      </a:lnTo>
                      <a:lnTo>
                        <a:pt x="3210" y="1691"/>
                      </a:lnTo>
                      <a:lnTo>
                        <a:pt x="3249" y="1638"/>
                      </a:lnTo>
                      <a:lnTo>
                        <a:pt x="3282" y="1581"/>
                      </a:lnTo>
                      <a:lnTo>
                        <a:pt x="3310" y="1523"/>
                      </a:lnTo>
                      <a:lnTo>
                        <a:pt x="3334" y="1461"/>
                      </a:lnTo>
                      <a:lnTo>
                        <a:pt x="3353" y="1396"/>
                      </a:lnTo>
                      <a:lnTo>
                        <a:pt x="3365" y="1330"/>
                      </a:lnTo>
                      <a:lnTo>
                        <a:pt x="3372" y="1262"/>
                      </a:lnTo>
                      <a:lnTo>
                        <a:pt x="3373" y="1191"/>
                      </a:lnTo>
                      <a:lnTo>
                        <a:pt x="3367" y="1122"/>
                      </a:lnTo>
                      <a:lnTo>
                        <a:pt x="3355" y="1055"/>
                      </a:lnTo>
                      <a:lnTo>
                        <a:pt x="3338" y="990"/>
                      </a:lnTo>
                      <a:lnTo>
                        <a:pt x="3316" y="927"/>
                      </a:lnTo>
                      <a:lnTo>
                        <a:pt x="3287" y="868"/>
                      </a:lnTo>
                      <a:lnTo>
                        <a:pt x="3254" y="810"/>
                      </a:lnTo>
                      <a:lnTo>
                        <a:pt x="3217" y="757"/>
                      </a:lnTo>
                      <a:lnTo>
                        <a:pt x="3175" y="706"/>
                      </a:lnTo>
                      <a:lnTo>
                        <a:pt x="3128" y="659"/>
                      </a:lnTo>
                      <a:lnTo>
                        <a:pt x="3079" y="616"/>
                      </a:lnTo>
                      <a:lnTo>
                        <a:pt x="3026" y="578"/>
                      </a:lnTo>
                      <a:lnTo>
                        <a:pt x="2968" y="544"/>
                      </a:lnTo>
                      <a:lnTo>
                        <a:pt x="2909" y="515"/>
                      </a:lnTo>
                      <a:lnTo>
                        <a:pt x="2847" y="492"/>
                      </a:lnTo>
                      <a:lnTo>
                        <a:pt x="2782" y="472"/>
                      </a:lnTo>
                      <a:lnTo>
                        <a:pt x="2715" y="460"/>
                      </a:lnTo>
                      <a:lnTo>
                        <a:pt x="2647" y="453"/>
                      </a:lnTo>
                      <a:lnTo>
                        <a:pt x="2577" y="453"/>
                      </a:lnTo>
                      <a:close/>
                      <a:moveTo>
                        <a:pt x="851" y="128"/>
                      </a:moveTo>
                      <a:lnTo>
                        <a:pt x="785" y="129"/>
                      </a:lnTo>
                      <a:lnTo>
                        <a:pt x="719" y="137"/>
                      </a:lnTo>
                      <a:lnTo>
                        <a:pt x="656" y="151"/>
                      </a:lnTo>
                      <a:lnTo>
                        <a:pt x="595" y="170"/>
                      </a:lnTo>
                      <a:lnTo>
                        <a:pt x="536" y="194"/>
                      </a:lnTo>
                      <a:lnTo>
                        <a:pt x="479" y="224"/>
                      </a:lnTo>
                      <a:lnTo>
                        <a:pt x="426" y="258"/>
                      </a:lnTo>
                      <a:lnTo>
                        <a:pt x="377" y="297"/>
                      </a:lnTo>
                      <a:lnTo>
                        <a:pt x="330" y="339"/>
                      </a:lnTo>
                      <a:lnTo>
                        <a:pt x="289" y="386"/>
                      </a:lnTo>
                      <a:lnTo>
                        <a:pt x="250" y="436"/>
                      </a:lnTo>
                      <a:lnTo>
                        <a:pt x="217" y="490"/>
                      </a:lnTo>
                      <a:lnTo>
                        <a:pt x="189" y="547"/>
                      </a:lnTo>
                      <a:lnTo>
                        <a:pt x="165" y="607"/>
                      </a:lnTo>
                      <a:lnTo>
                        <a:pt x="148" y="668"/>
                      </a:lnTo>
                      <a:lnTo>
                        <a:pt x="135" y="732"/>
                      </a:lnTo>
                      <a:lnTo>
                        <a:pt x="129" y="797"/>
                      </a:lnTo>
                      <a:lnTo>
                        <a:pt x="129" y="866"/>
                      </a:lnTo>
                      <a:lnTo>
                        <a:pt x="135" y="934"/>
                      </a:lnTo>
                      <a:lnTo>
                        <a:pt x="147" y="1000"/>
                      </a:lnTo>
                      <a:lnTo>
                        <a:pt x="166" y="1063"/>
                      </a:lnTo>
                      <a:lnTo>
                        <a:pt x="190" y="1123"/>
                      </a:lnTo>
                      <a:lnTo>
                        <a:pt x="219" y="1181"/>
                      </a:lnTo>
                      <a:lnTo>
                        <a:pt x="254" y="1235"/>
                      </a:lnTo>
                      <a:lnTo>
                        <a:pt x="292" y="1286"/>
                      </a:lnTo>
                      <a:lnTo>
                        <a:pt x="336" y="1333"/>
                      </a:lnTo>
                      <a:lnTo>
                        <a:pt x="384" y="1377"/>
                      </a:lnTo>
                      <a:lnTo>
                        <a:pt x="435" y="1415"/>
                      </a:lnTo>
                      <a:lnTo>
                        <a:pt x="489" y="1449"/>
                      </a:lnTo>
                      <a:lnTo>
                        <a:pt x="547" y="1478"/>
                      </a:lnTo>
                      <a:lnTo>
                        <a:pt x="571" y="1408"/>
                      </a:lnTo>
                      <a:lnTo>
                        <a:pt x="600" y="1339"/>
                      </a:lnTo>
                      <a:lnTo>
                        <a:pt x="634" y="1273"/>
                      </a:lnTo>
                      <a:lnTo>
                        <a:pt x="671" y="1211"/>
                      </a:lnTo>
                      <a:lnTo>
                        <a:pt x="712" y="1150"/>
                      </a:lnTo>
                      <a:lnTo>
                        <a:pt x="758" y="1091"/>
                      </a:lnTo>
                      <a:lnTo>
                        <a:pt x="769" y="1076"/>
                      </a:lnTo>
                      <a:lnTo>
                        <a:pt x="804" y="1038"/>
                      </a:lnTo>
                      <a:lnTo>
                        <a:pt x="685" y="1038"/>
                      </a:lnTo>
                      <a:lnTo>
                        <a:pt x="669" y="1035"/>
                      </a:lnTo>
                      <a:lnTo>
                        <a:pt x="656" y="1026"/>
                      </a:lnTo>
                      <a:lnTo>
                        <a:pt x="648" y="1014"/>
                      </a:lnTo>
                      <a:lnTo>
                        <a:pt x="645" y="999"/>
                      </a:lnTo>
                      <a:lnTo>
                        <a:pt x="648" y="983"/>
                      </a:lnTo>
                      <a:lnTo>
                        <a:pt x="656" y="970"/>
                      </a:lnTo>
                      <a:lnTo>
                        <a:pt x="669" y="961"/>
                      </a:lnTo>
                      <a:lnTo>
                        <a:pt x="685" y="958"/>
                      </a:lnTo>
                      <a:lnTo>
                        <a:pt x="888" y="958"/>
                      </a:lnTo>
                      <a:lnTo>
                        <a:pt x="933" y="920"/>
                      </a:lnTo>
                      <a:lnTo>
                        <a:pt x="685" y="920"/>
                      </a:lnTo>
                      <a:lnTo>
                        <a:pt x="669" y="917"/>
                      </a:lnTo>
                      <a:lnTo>
                        <a:pt x="656" y="908"/>
                      </a:lnTo>
                      <a:lnTo>
                        <a:pt x="648" y="895"/>
                      </a:lnTo>
                      <a:lnTo>
                        <a:pt x="645" y="879"/>
                      </a:lnTo>
                      <a:lnTo>
                        <a:pt x="645" y="878"/>
                      </a:lnTo>
                      <a:lnTo>
                        <a:pt x="648" y="862"/>
                      </a:lnTo>
                      <a:lnTo>
                        <a:pt x="656" y="849"/>
                      </a:lnTo>
                      <a:lnTo>
                        <a:pt x="669" y="841"/>
                      </a:lnTo>
                      <a:lnTo>
                        <a:pt x="685" y="838"/>
                      </a:lnTo>
                      <a:lnTo>
                        <a:pt x="733" y="838"/>
                      </a:lnTo>
                      <a:lnTo>
                        <a:pt x="595" y="559"/>
                      </a:lnTo>
                      <a:lnTo>
                        <a:pt x="587" y="539"/>
                      </a:lnTo>
                      <a:lnTo>
                        <a:pt x="586" y="519"/>
                      </a:lnTo>
                      <a:lnTo>
                        <a:pt x="589" y="501"/>
                      </a:lnTo>
                      <a:lnTo>
                        <a:pt x="598" y="484"/>
                      </a:lnTo>
                      <a:lnTo>
                        <a:pt x="609" y="469"/>
                      </a:lnTo>
                      <a:lnTo>
                        <a:pt x="624" y="457"/>
                      </a:lnTo>
                      <a:lnTo>
                        <a:pt x="642" y="450"/>
                      </a:lnTo>
                      <a:lnTo>
                        <a:pt x="663" y="448"/>
                      </a:lnTo>
                      <a:lnTo>
                        <a:pt x="680" y="450"/>
                      </a:lnTo>
                      <a:lnTo>
                        <a:pt x="696" y="455"/>
                      </a:lnTo>
                      <a:lnTo>
                        <a:pt x="710" y="464"/>
                      </a:lnTo>
                      <a:lnTo>
                        <a:pt x="722" y="476"/>
                      </a:lnTo>
                      <a:lnTo>
                        <a:pt x="731" y="490"/>
                      </a:lnTo>
                      <a:lnTo>
                        <a:pt x="834" y="695"/>
                      </a:lnTo>
                      <a:lnTo>
                        <a:pt x="937" y="490"/>
                      </a:lnTo>
                      <a:lnTo>
                        <a:pt x="945" y="476"/>
                      </a:lnTo>
                      <a:lnTo>
                        <a:pt x="958" y="464"/>
                      </a:lnTo>
                      <a:lnTo>
                        <a:pt x="972" y="455"/>
                      </a:lnTo>
                      <a:lnTo>
                        <a:pt x="988" y="450"/>
                      </a:lnTo>
                      <a:lnTo>
                        <a:pt x="1005" y="448"/>
                      </a:lnTo>
                      <a:lnTo>
                        <a:pt x="1025" y="450"/>
                      </a:lnTo>
                      <a:lnTo>
                        <a:pt x="1043" y="457"/>
                      </a:lnTo>
                      <a:lnTo>
                        <a:pt x="1058" y="469"/>
                      </a:lnTo>
                      <a:lnTo>
                        <a:pt x="1070" y="484"/>
                      </a:lnTo>
                      <a:lnTo>
                        <a:pt x="1078" y="501"/>
                      </a:lnTo>
                      <a:lnTo>
                        <a:pt x="1081" y="519"/>
                      </a:lnTo>
                      <a:lnTo>
                        <a:pt x="1080" y="539"/>
                      </a:lnTo>
                      <a:lnTo>
                        <a:pt x="1073" y="559"/>
                      </a:lnTo>
                      <a:lnTo>
                        <a:pt x="934" y="838"/>
                      </a:lnTo>
                      <a:lnTo>
                        <a:pt x="1004" y="838"/>
                      </a:lnTo>
                      <a:lnTo>
                        <a:pt x="1013" y="841"/>
                      </a:lnTo>
                      <a:lnTo>
                        <a:pt x="1020" y="847"/>
                      </a:lnTo>
                      <a:lnTo>
                        <a:pt x="1023" y="857"/>
                      </a:lnTo>
                      <a:lnTo>
                        <a:pt x="1087" y="817"/>
                      </a:lnTo>
                      <a:lnTo>
                        <a:pt x="1154" y="783"/>
                      </a:lnTo>
                      <a:lnTo>
                        <a:pt x="1223" y="754"/>
                      </a:lnTo>
                      <a:lnTo>
                        <a:pt x="1296" y="728"/>
                      </a:lnTo>
                      <a:lnTo>
                        <a:pt x="1369" y="708"/>
                      </a:lnTo>
                      <a:lnTo>
                        <a:pt x="1446" y="692"/>
                      </a:lnTo>
                      <a:lnTo>
                        <a:pt x="1523" y="681"/>
                      </a:lnTo>
                      <a:lnTo>
                        <a:pt x="1507" y="620"/>
                      </a:lnTo>
                      <a:lnTo>
                        <a:pt x="1485" y="562"/>
                      </a:lnTo>
                      <a:lnTo>
                        <a:pt x="1459" y="505"/>
                      </a:lnTo>
                      <a:lnTo>
                        <a:pt x="1427" y="452"/>
                      </a:lnTo>
                      <a:lnTo>
                        <a:pt x="1391" y="402"/>
                      </a:lnTo>
                      <a:lnTo>
                        <a:pt x="1352" y="355"/>
                      </a:lnTo>
                      <a:lnTo>
                        <a:pt x="1308" y="312"/>
                      </a:lnTo>
                      <a:lnTo>
                        <a:pt x="1260" y="272"/>
                      </a:lnTo>
                      <a:lnTo>
                        <a:pt x="1210" y="237"/>
                      </a:lnTo>
                      <a:lnTo>
                        <a:pt x="1157" y="206"/>
                      </a:lnTo>
                      <a:lnTo>
                        <a:pt x="1101" y="180"/>
                      </a:lnTo>
                      <a:lnTo>
                        <a:pt x="1041" y="159"/>
                      </a:lnTo>
                      <a:lnTo>
                        <a:pt x="980" y="143"/>
                      </a:lnTo>
                      <a:lnTo>
                        <a:pt x="916" y="133"/>
                      </a:lnTo>
                      <a:lnTo>
                        <a:pt x="851" y="128"/>
                      </a:lnTo>
                      <a:close/>
                      <a:moveTo>
                        <a:pt x="834" y="0"/>
                      </a:moveTo>
                      <a:lnTo>
                        <a:pt x="909" y="4"/>
                      </a:lnTo>
                      <a:lnTo>
                        <a:pt x="982" y="13"/>
                      </a:lnTo>
                      <a:lnTo>
                        <a:pt x="1054" y="29"/>
                      </a:lnTo>
                      <a:lnTo>
                        <a:pt x="1122" y="52"/>
                      </a:lnTo>
                      <a:lnTo>
                        <a:pt x="1188" y="79"/>
                      </a:lnTo>
                      <a:lnTo>
                        <a:pt x="1252" y="112"/>
                      </a:lnTo>
                      <a:lnTo>
                        <a:pt x="1312" y="151"/>
                      </a:lnTo>
                      <a:lnTo>
                        <a:pt x="1367" y="194"/>
                      </a:lnTo>
                      <a:lnTo>
                        <a:pt x="1419" y="241"/>
                      </a:lnTo>
                      <a:lnTo>
                        <a:pt x="1468" y="293"/>
                      </a:lnTo>
                      <a:lnTo>
                        <a:pt x="1512" y="349"/>
                      </a:lnTo>
                      <a:lnTo>
                        <a:pt x="1550" y="408"/>
                      </a:lnTo>
                      <a:lnTo>
                        <a:pt x="1584" y="471"/>
                      </a:lnTo>
                      <a:lnTo>
                        <a:pt x="1612" y="536"/>
                      </a:lnTo>
                      <a:lnTo>
                        <a:pt x="1635" y="606"/>
                      </a:lnTo>
                      <a:lnTo>
                        <a:pt x="1653" y="676"/>
                      </a:lnTo>
                      <a:lnTo>
                        <a:pt x="1729" y="679"/>
                      </a:lnTo>
                      <a:lnTo>
                        <a:pt x="1804" y="688"/>
                      </a:lnTo>
                      <a:lnTo>
                        <a:pt x="1877" y="701"/>
                      </a:lnTo>
                      <a:lnTo>
                        <a:pt x="1921" y="646"/>
                      </a:lnTo>
                      <a:lnTo>
                        <a:pt x="1967" y="594"/>
                      </a:lnTo>
                      <a:lnTo>
                        <a:pt x="2018" y="546"/>
                      </a:lnTo>
                      <a:lnTo>
                        <a:pt x="2072" y="502"/>
                      </a:lnTo>
                      <a:lnTo>
                        <a:pt x="2130" y="463"/>
                      </a:lnTo>
                      <a:lnTo>
                        <a:pt x="2191" y="428"/>
                      </a:lnTo>
                      <a:lnTo>
                        <a:pt x="2255" y="397"/>
                      </a:lnTo>
                      <a:lnTo>
                        <a:pt x="2321" y="371"/>
                      </a:lnTo>
                      <a:lnTo>
                        <a:pt x="2389" y="351"/>
                      </a:lnTo>
                      <a:lnTo>
                        <a:pt x="2459" y="337"/>
                      </a:lnTo>
                      <a:lnTo>
                        <a:pt x="2533" y="327"/>
                      </a:lnTo>
                      <a:lnTo>
                        <a:pt x="2606" y="324"/>
                      </a:lnTo>
                      <a:lnTo>
                        <a:pt x="2684" y="327"/>
                      </a:lnTo>
                      <a:lnTo>
                        <a:pt x="2758" y="337"/>
                      </a:lnTo>
                      <a:lnTo>
                        <a:pt x="2832" y="353"/>
                      </a:lnTo>
                      <a:lnTo>
                        <a:pt x="2903" y="375"/>
                      </a:lnTo>
                      <a:lnTo>
                        <a:pt x="2972" y="402"/>
                      </a:lnTo>
                      <a:lnTo>
                        <a:pt x="3037" y="435"/>
                      </a:lnTo>
                      <a:lnTo>
                        <a:pt x="3098" y="472"/>
                      </a:lnTo>
                      <a:lnTo>
                        <a:pt x="3158" y="515"/>
                      </a:lnTo>
                      <a:lnTo>
                        <a:pt x="3212" y="562"/>
                      </a:lnTo>
                      <a:lnTo>
                        <a:pt x="3263" y="613"/>
                      </a:lnTo>
                      <a:lnTo>
                        <a:pt x="3310" y="668"/>
                      </a:lnTo>
                      <a:lnTo>
                        <a:pt x="3353" y="727"/>
                      </a:lnTo>
                      <a:lnTo>
                        <a:pt x="3390" y="789"/>
                      </a:lnTo>
                      <a:lnTo>
                        <a:pt x="3423" y="855"/>
                      </a:lnTo>
                      <a:lnTo>
                        <a:pt x="3451" y="923"/>
                      </a:lnTo>
                      <a:lnTo>
                        <a:pt x="3472" y="993"/>
                      </a:lnTo>
                      <a:lnTo>
                        <a:pt x="3488" y="1067"/>
                      </a:lnTo>
                      <a:lnTo>
                        <a:pt x="3498" y="1142"/>
                      </a:lnTo>
                      <a:lnTo>
                        <a:pt x="3501" y="1219"/>
                      </a:lnTo>
                      <a:lnTo>
                        <a:pt x="3498" y="1297"/>
                      </a:lnTo>
                      <a:lnTo>
                        <a:pt x="3488" y="1372"/>
                      </a:lnTo>
                      <a:lnTo>
                        <a:pt x="3472" y="1446"/>
                      </a:lnTo>
                      <a:lnTo>
                        <a:pt x="3450" y="1517"/>
                      </a:lnTo>
                      <a:lnTo>
                        <a:pt x="3422" y="1587"/>
                      </a:lnTo>
                      <a:lnTo>
                        <a:pt x="3389" y="1652"/>
                      </a:lnTo>
                      <a:lnTo>
                        <a:pt x="3351" y="1714"/>
                      </a:lnTo>
                      <a:lnTo>
                        <a:pt x="3308" y="1774"/>
                      </a:lnTo>
                      <a:lnTo>
                        <a:pt x="3260" y="1829"/>
                      </a:lnTo>
                      <a:lnTo>
                        <a:pt x="3208" y="1881"/>
                      </a:lnTo>
                      <a:lnTo>
                        <a:pt x="3153" y="1927"/>
                      </a:lnTo>
                      <a:lnTo>
                        <a:pt x="3093" y="1969"/>
                      </a:lnTo>
                      <a:lnTo>
                        <a:pt x="3030" y="2006"/>
                      </a:lnTo>
                      <a:lnTo>
                        <a:pt x="2963" y="2039"/>
                      </a:lnTo>
                      <a:lnTo>
                        <a:pt x="2894" y="2066"/>
                      </a:lnTo>
                      <a:lnTo>
                        <a:pt x="2822" y="2087"/>
                      </a:lnTo>
                      <a:lnTo>
                        <a:pt x="2749" y="2102"/>
                      </a:lnTo>
                      <a:lnTo>
                        <a:pt x="2724" y="2183"/>
                      </a:lnTo>
                      <a:lnTo>
                        <a:pt x="2695" y="2262"/>
                      </a:lnTo>
                      <a:lnTo>
                        <a:pt x="2659" y="2338"/>
                      </a:lnTo>
                      <a:lnTo>
                        <a:pt x="2619" y="2411"/>
                      </a:lnTo>
                      <a:lnTo>
                        <a:pt x="2574" y="2480"/>
                      </a:lnTo>
                      <a:lnTo>
                        <a:pt x="2523" y="2545"/>
                      </a:lnTo>
                      <a:lnTo>
                        <a:pt x="2469" y="2607"/>
                      </a:lnTo>
                      <a:lnTo>
                        <a:pt x="2410" y="2666"/>
                      </a:lnTo>
                      <a:lnTo>
                        <a:pt x="2346" y="2719"/>
                      </a:lnTo>
                      <a:lnTo>
                        <a:pt x="2280" y="2768"/>
                      </a:lnTo>
                      <a:lnTo>
                        <a:pt x="2210" y="2812"/>
                      </a:lnTo>
                      <a:lnTo>
                        <a:pt x="2136" y="2851"/>
                      </a:lnTo>
                      <a:lnTo>
                        <a:pt x="2060" y="2885"/>
                      </a:lnTo>
                      <a:lnTo>
                        <a:pt x="1980" y="2913"/>
                      </a:lnTo>
                      <a:lnTo>
                        <a:pt x="1898" y="2935"/>
                      </a:lnTo>
                      <a:lnTo>
                        <a:pt x="1813" y="2951"/>
                      </a:lnTo>
                      <a:lnTo>
                        <a:pt x="1727" y="2961"/>
                      </a:lnTo>
                      <a:lnTo>
                        <a:pt x="1639" y="2965"/>
                      </a:lnTo>
                      <a:lnTo>
                        <a:pt x="1553" y="2962"/>
                      </a:lnTo>
                      <a:lnTo>
                        <a:pt x="1470" y="2952"/>
                      </a:lnTo>
                      <a:lnTo>
                        <a:pt x="1388" y="2937"/>
                      </a:lnTo>
                      <a:lnTo>
                        <a:pt x="1308" y="2916"/>
                      </a:lnTo>
                      <a:lnTo>
                        <a:pt x="1232" y="2889"/>
                      </a:lnTo>
                      <a:lnTo>
                        <a:pt x="1157" y="2857"/>
                      </a:lnTo>
                      <a:lnTo>
                        <a:pt x="1085" y="2821"/>
                      </a:lnTo>
                      <a:lnTo>
                        <a:pt x="1016" y="2780"/>
                      </a:lnTo>
                      <a:lnTo>
                        <a:pt x="950" y="2734"/>
                      </a:lnTo>
                      <a:lnTo>
                        <a:pt x="889" y="2684"/>
                      </a:lnTo>
                      <a:lnTo>
                        <a:pt x="830" y="2628"/>
                      </a:lnTo>
                      <a:lnTo>
                        <a:pt x="776" y="2571"/>
                      </a:lnTo>
                      <a:lnTo>
                        <a:pt x="726" y="2508"/>
                      </a:lnTo>
                      <a:lnTo>
                        <a:pt x="679" y="2443"/>
                      </a:lnTo>
                      <a:lnTo>
                        <a:pt x="637" y="2374"/>
                      </a:lnTo>
                      <a:lnTo>
                        <a:pt x="601" y="2302"/>
                      </a:lnTo>
                      <a:lnTo>
                        <a:pt x="569" y="2228"/>
                      </a:lnTo>
                      <a:lnTo>
                        <a:pt x="543" y="2150"/>
                      </a:lnTo>
                      <a:lnTo>
                        <a:pt x="522" y="2070"/>
                      </a:lnTo>
                      <a:lnTo>
                        <a:pt x="507" y="1989"/>
                      </a:lnTo>
                      <a:lnTo>
                        <a:pt x="498" y="1905"/>
                      </a:lnTo>
                      <a:lnTo>
                        <a:pt x="494" y="1820"/>
                      </a:lnTo>
                      <a:lnTo>
                        <a:pt x="497" y="1746"/>
                      </a:lnTo>
                      <a:lnTo>
                        <a:pt x="504" y="1675"/>
                      </a:lnTo>
                      <a:lnTo>
                        <a:pt x="515" y="1604"/>
                      </a:lnTo>
                      <a:lnTo>
                        <a:pt x="452" y="1574"/>
                      </a:lnTo>
                      <a:lnTo>
                        <a:pt x="391" y="1540"/>
                      </a:lnTo>
                      <a:lnTo>
                        <a:pt x="335" y="1500"/>
                      </a:lnTo>
                      <a:lnTo>
                        <a:pt x="281" y="1457"/>
                      </a:lnTo>
                      <a:lnTo>
                        <a:pt x="231" y="1409"/>
                      </a:lnTo>
                      <a:lnTo>
                        <a:pt x="185" y="1358"/>
                      </a:lnTo>
                      <a:lnTo>
                        <a:pt x="144" y="1302"/>
                      </a:lnTo>
                      <a:lnTo>
                        <a:pt x="108" y="1243"/>
                      </a:lnTo>
                      <a:lnTo>
                        <a:pt x="76" y="1181"/>
                      </a:lnTo>
                      <a:lnTo>
                        <a:pt x="49" y="1116"/>
                      </a:lnTo>
                      <a:lnTo>
                        <a:pt x="28" y="1049"/>
                      </a:lnTo>
                      <a:lnTo>
                        <a:pt x="13" y="979"/>
                      </a:lnTo>
                      <a:lnTo>
                        <a:pt x="3" y="907"/>
                      </a:lnTo>
                      <a:lnTo>
                        <a:pt x="0" y="833"/>
                      </a:lnTo>
                      <a:lnTo>
                        <a:pt x="3" y="758"/>
                      </a:lnTo>
                      <a:lnTo>
                        <a:pt x="14" y="684"/>
                      </a:lnTo>
                      <a:lnTo>
                        <a:pt x="30" y="612"/>
                      </a:lnTo>
                      <a:lnTo>
                        <a:pt x="52" y="543"/>
                      </a:lnTo>
                      <a:lnTo>
                        <a:pt x="80" y="477"/>
                      </a:lnTo>
                      <a:lnTo>
                        <a:pt x="114" y="414"/>
                      </a:lnTo>
                      <a:lnTo>
                        <a:pt x="152" y="353"/>
                      </a:lnTo>
                      <a:lnTo>
                        <a:pt x="196" y="297"/>
                      </a:lnTo>
                      <a:lnTo>
                        <a:pt x="244" y="244"/>
                      </a:lnTo>
                      <a:lnTo>
                        <a:pt x="297" y="196"/>
                      </a:lnTo>
                      <a:lnTo>
                        <a:pt x="354" y="153"/>
                      </a:lnTo>
                      <a:lnTo>
                        <a:pt x="413" y="114"/>
                      </a:lnTo>
                      <a:lnTo>
                        <a:pt x="476" y="80"/>
                      </a:lnTo>
                      <a:lnTo>
                        <a:pt x="543" y="53"/>
                      </a:lnTo>
                      <a:lnTo>
                        <a:pt x="613" y="30"/>
                      </a:lnTo>
                      <a:lnTo>
                        <a:pt x="684" y="13"/>
                      </a:lnTo>
                      <a:lnTo>
                        <a:pt x="758" y="4"/>
                      </a:lnTo>
                      <a:lnTo>
                        <a:pt x="834"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latin typeface="Calibri" panose="020F0502020204030204" pitchFamily="34" charset="0"/>
                    <a:cs typeface="Calibri" panose="020F0502020204030204" pitchFamily="34" charset="0"/>
                  </a:endParaRPr>
                </a:p>
              </p:txBody>
            </p:sp>
            <p:sp>
              <p:nvSpPr>
                <p:cNvPr id="25" name="Freeform 10116">
                  <a:extLst>
                    <a:ext uri="{FF2B5EF4-FFF2-40B4-BE49-F238E27FC236}">
                      <a16:creationId xmlns:a16="http://schemas.microsoft.com/office/drawing/2014/main" id="{D148BC99-4CBB-DCE3-4136-75E7C8131D1D}"/>
                    </a:ext>
                  </a:extLst>
                </p:cNvPr>
                <p:cNvSpPr>
                  <a:spLocks noEditPoints="1"/>
                </p:cNvSpPr>
                <p:nvPr/>
              </p:nvSpPr>
              <p:spPr bwMode="auto">
                <a:xfrm>
                  <a:off x="5919" y="746"/>
                  <a:ext cx="329" cy="690"/>
                </a:xfrm>
                <a:custGeom>
                  <a:avLst/>
                  <a:gdLst>
                    <a:gd name="T0" fmla="*/ 432 w 657"/>
                    <a:gd name="T1" fmla="*/ 1078 h 1379"/>
                    <a:gd name="T2" fmla="*/ 489 w 657"/>
                    <a:gd name="T3" fmla="*/ 1003 h 1379"/>
                    <a:gd name="T4" fmla="*/ 498 w 657"/>
                    <a:gd name="T5" fmla="*/ 907 h 1379"/>
                    <a:gd name="T6" fmla="*/ 456 w 657"/>
                    <a:gd name="T7" fmla="*/ 823 h 1379"/>
                    <a:gd name="T8" fmla="*/ 250 w 657"/>
                    <a:gd name="T9" fmla="*/ 284 h 1379"/>
                    <a:gd name="T10" fmla="*/ 182 w 657"/>
                    <a:gd name="T11" fmla="*/ 347 h 1379"/>
                    <a:gd name="T12" fmla="*/ 155 w 657"/>
                    <a:gd name="T13" fmla="*/ 439 h 1379"/>
                    <a:gd name="T14" fmla="*/ 182 w 657"/>
                    <a:gd name="T15" fmla="*/ 530 h 1379"/>
                    <a:gd name="T16" fmla="*/ 250 w 657"/>
                    <a:gd name="T17" fmla="*/ 593 h 1379"/>
                    <a:gd name="T18" fmla="*/ 349 w 657"/>
                    <a:gd name="T19" fmla="*/ 3 h 1379"/>
                    <a:gd name="T20" fmla="*/ 395 w 657"/>
                    <a:gd name="T21" fmla="*/ 38 h 1379"/>
                    <a:gd name="T22" fmla="*/ 405 w 657"/>
                    <a:gd name="T23" fmla="*/ 119 h 1379"/>
                    <a:gd name="T24" fmla="*/ 524 w 657"/>
                    <a:gd name="T25" fmla="*/ 174 h 1379"/>
                    <a:gd name="T26" fmla="*/ 610 w 657"/>
                    <a:gd name="T27" fmla="*/ 269 h 1379"/>
                    <a:gd name="T28" fmla="*/ 654 w 657"/>
                    <a:gd name="T29" fmla="*/ 393 h 1379"/>
                    <a:gd name="T30" fmla="*/ 646 w 657"/>
                    <a:gd name="T31" fmla="*/ 478 h 1379"/>
                    <a:gd name="T32" fmla="*/ 599 w 657"/>
                    <a:gd name="T33" fmla="*/ 513 h 1379"/>
                    <a:gd name="T34" fmla="*/ 540 w 657"/>
                    <a:gd name="T35" fmla="*/ 506 h 1379"/>
                    <a:gd name="T36" fmla="*/ 503 w 657"/>
                    <a:gd name="T37" fmla="*/ 459 h 1379"/>
                    <a:gd name="T38" fmla="*/ 489 w 657"/>
                    <a:gd name="T39" fmla="*/ 375 h 1379"/>
                    <a:gd name="T40" fmla="*/ 432 w 657"/>
                    <a:gd name="T41" fmla="*/ 301 h 1379"/>
                    <a:gd name="T42" fmla="*/ 448 w 657"/>
                    <a:gd name="T43" fmla="*/ 635 h 1379"/>
                    <a:gd name="T44" fmla="*/ 556 w 657"/>
                    <a:gd name="T45" fmla="*/ 704 h 1379"/>
                    <a:gd name="T46" fmla="*/ 629 w 657"/>
                    <a:gd name="T47" fmla="*/ 809 h 1379"/>
                    <a:gd name="T48" fmla="*/ 657 w 657"/>
                    <a:gd name="T49" fmla="*/ 940 h 1379"/>
                    <a:gd name="T50" fmla="*/ 629 w 657"/>
                    <a:gd name="T51" fmla="*/ 1070 h 1379"/>
                    <a:gd name="T52" fmla="*/ 556 w 657"/>
                    <a:gd name="T53" fmla="*/ 1176 h 1379"/>
                    <a:gd name="T54" fmla="*/ 448 w 657"/>
                    <a:gd name="T55" fmla="*/ 1246 h 1379"/>
                    <a:gd name="T56" fmla="*/ 403 w 657"/>
                    <a:gd name="T57" fmla="*/ 1322 h 1379"/>
                    <a:gd name="T58" fmla="*/ 367 w 657"/>
                    <a:gd name="T59" fmla="*/ 1369 h 1379"/>
                    <a:gd name="T60" fmla="*/ 307 w 657"/>
                    <a:gd name="T61" fmla="*/ 1376 h 1379"/>
                    <a:gd name="T62" fmla="*/ 261 w 657"/>
                    <a:gd name="T63" fmla="*/ 1340 h 1379"/>
                    <a:gd name="T64" fmla="*/ 250 w 657"/>
                    <a:gd name="T65" fmla="*/ 1259 h 1379"/>
                    <a:gd name="T66" fmla="*/ 133 w 657"/>
                    <a:gd name="T67" fmla="*/ 1203 h 1379"/>
                    <a:gd name="T68" fmla="*/ 46 w 657"/>
                    <a:gd name="T69" fmla="*/ 1109 h 1379"/>
                    <a:gd name="T70" fmla="*/ 3 w 657"/>
                    <a:gd name="T71" fmla="*/ 985 h 1379"/>
                    <a:gd name="T72" fmla="*/ 10 w 657"/>
                    <a:gd name="T73" fmla="*/ 901 h 1379"/>
                    <a:gd name="T74" fmla="*/ 57 w 657"/>
                    <a:gd name="T75" fmla="*/ 865 h 1379"/>
                    <a:gd name="T76" fmla="*/ 117 w 657"/>
                    <a:gd name="T77" fmla="*/ 873 h 1379"/>
                    <a:gd name="T78" fmla="*/ 152 w 657"/>
                    <a:gd name="T79" fmla="*/ 919 h 1379"/>
                    <a:gd name="T80" fmla="*/ 167 w 657"/>
                    <a:gd name="T81" fmla="*/ 1003 h 1379"/>
                    <a:gd name="T82" fmla="*/ 223 w 657"/>
                    <a:gd name="T83" fmla="*/ 1078 h 1379"/>
                    <a:gd name="T84" fmla="*/ 208 w 657"/>
                    <a:gd name="T85" fmla="*/ 744 h 1379"/>
                    <a:gd name="T86" fmla="*/ 100 w 657"/>
                    <a:gd name="T87" fmla="*/ 675 h 1379"/>
                    <a:gd name="T88" fmla="*/ 26 w 657"/>
                    <a:gd name="T89" fmla="*/ 569 h 1379"/>
                    <a:gd name="T90" fmla="*/ 0 w 657"/>
                    <a:gd name="T91" fmla="*/ 439 h 1379"/>
                    <a:gd name="T92" fmla="*/ 26 w 657"/>
                    <a:gd name="T93" fmla="*/ 309 h 1379"/>
                    <a:gd name="T94" fmla="*/ 100 w 657"/>
                    <a:gd name="T95" fmla="*/ 202 h 1379"/>
                    <a:gd name="T96" fmla="*/ 208 w 657"/>
                    <a:gd name="T97" fmla="*/ 133 h 1379"/>
                    <a:gd name="T98" fmla="*/ 253 w 657"/>
                    <a:gd name="T99" fmla="*/ 57 h 1379"/>
                    <a:gd name="T100" fmla="*/ 288 w 657"/>
                    <a:gd name="T101" fmla="*/ 1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7" h="1379">
                      <a:moveTo>
                        <a:pt x="405" y="786"/>
                      </a:moveTo>
                      <a:lnTo>
                        <a:pt x="405" y="1094"/>
                      </a:lnTo>
                      <a:lnTo>
                        <a:pt x="432" y="1078"/>
                      </a:lnTo>
                      <a:lnTo>
                        <a:pt x="456" y="1056"/>
                      </a:lnTo>
                      <a:lnTo>
                        <a:pt x="475" y="1032"/>
                      </a:lnTo>
                      <a:lnTo>
                        <a:pt x="489" y="1003"/>
                      </a:lnTo>
                      <a:lnTo>
                        <a:pt x="498" y="972"/>
                      </a:lnTo>
                      <a:lnTo>
                        <a:pt x="501" y="940"/>
                      </a:lnTo>
                      <a:lnTo>
                        <a:pt x="498" y="907"/>
                      </a:lnTo>
                      <a:lnTo>
                        <a:pt x="489" y="876"/>
                      </a:lnTo>
                      <a:lnTo>
                        <a:pt x="475" y="849"/>
                      </a:lnTo>
                      <a:lnTo>
                        <a:pt x="456" y="823"/>
                      </a:lnTo>
                      <a:lnTo>
                        <a:pt x="432" y="803"/>
                      </a:lnTo>
                      <a:lnTo>
                        <a:pt x="405" y="786"/>
                      </a:lnTo>
                      <a:close/>
                      <a:moveTo>
                        <a:pt x="250" y="284"/>
                      </a:moveTo>
                      <a:lnTo>
                        <a:pt x="223" y="301"/>
                      </a:lnTo>
                      <a:lnTo>
                        <a:pt x="201" y="323"/>
                      </a:lnTo>
                      <a:lnTo>
                        <a:pt x="182" y="347"/>
                      </a:lnTo>
                      <a:lnTo>
                        <a:pt x="167" y="375"/>
                      </a:lnTo>
                      <a:lnTo>
                        <a:pt x="158" y="406"/>
                      </a:lnTo>
                      <a:lnTo>
                        <a:pt x="155" y="439"/>
                      </a:lnTo>
                      <a:lnTo>
                        <a:pt x="158" y="472"/>
                      </a:lnTo>
                      <a:lnTo>
                        <a:pt x="167" y="503"/>
                      </a:lnTo>
                      <a:lnTo>
                        <a:pt x="182" y="530"/>
                      </a:lnTo>
                      <a:lnTo>
                        <a:pt x="201" y="555"/>
                      </a:lnTo>
                      <a:lnTo>
                        <a:pt x="223" y="576"/>
                      </a:lnTo>
                      <a:lnTo>
                        <a:pt x="250" y="593"/>
                      </a:lnTo>
                      <a:lnTo>
                        <a:pt x="250" y="284"/>
                      </a:lnTo>
                      <a:close/>
                      <a:moveTo>
                        <a:pt x="328" y="0"/>
                      </a:moveTo>
                      <a:lnTo>
                        <a:pt x="349" y="3"/>
                      </a:lnTo>
                      <a:lnTo>
                        <a:pt x="367" y="10"/>
                      </a:lnTo>
                      <a:lnTo>
                        <a:pt x="383" y="22"/>
                      </a:lnTo>
                      <a:lnTo>
                        <a:pt x="395" y="38"/>
                      </a:lnTo>
                      <a:lnTo>
                        <a:pt x="403" y="57"/>
                      </a:lnTo>
                      <a:lnTo>
                        <a:pt x="405" y="78"/>
                      </a:lnTo>
                      <a:lnTo>
                        <a:pt x="405" y="119"/>
                      </a:lnTo>
                      <a:lnTo>
                        <a:pt x="448" y="133"/>
                      </a:lnTo>
                      <a:lnTo>
                        <a:pt x="487" y="151"/>
                      </a:lnTo>
                      <a:lnTo>
                        <a:pt x="524" y="174"/>
                      </a:lnTo>
                      <a:lnTo>
                        <a:pt x="556" y="202"/>
                      </a:lnTo>
                      <a:lnTo>
                        <a:pt x="586" y="234"/>
                      </a:lnTo>
                      <a:lnTo>
                        <a:pt x="610" y="269"/>
                      </a:lnTo>
                      <a:lnTo>
                        <a:pt x="629" y="309"/>
                      </a:lnTo>
                      <a:lnTo>
                        <a:pt x="644" y="349"/>
                      </a:lnTo>
                      <a:lnTo>
                        <a:pt x="654" y="393"/>
                      </a:lnTo>
                      <a:lnTo>
                        <a:pt x="657" y="439"/>
                      </a:lnTo>
                      <a:lnTo>
                        <a:pt x="654" y="459"/>
                      </a:lnTo>
                      <a:lnTo>
                        <a:pt x="646" y="478"/>
                      </a:lnTo>
                      <a:lnTo>
                        <a:pt x="633" y="494"/>
                      </a:lnTo>
                      <a:lnTo>
                        <a:pt x="619" y="506"/>
                      </a:lnTo>
                      <a:lnTo>
                        <a:pt x="599" y="513"/>
                      </a:lnTo>
                      <a:lnTo>
                        <a:pt x="579" y="516"/>
                      </a:lnTo>
                      <a:lnTo>
                        <a:pt x="558" y="513"/>
                      </a:lnTo>
                      <a:lnTo>
                        <a:pt x="540" y="506"/>
                      </a:lnTo>
                      <a:lnTo>
                        <a:pt x="524" y="494"/>
                      </a:lnTo>
                      <a:lnTo>
                        <a:pt x="512" y="478"/>
                      </a:lnTo>
                      <a:lnTo>
                        <a:pt x="503" y="459"/>
                      </a:lnTo>
                      <a:lnTo>
                        <a:pt x="501" y="439"/>
                      </a:lnTo>
                      <a:lnTo>
                        <a:pt x="498" y="406"/>
                      </a:lnTo>
                      <a:lnTo>
                        <a:pt x="489" y="375"/>
                      </a:lnTo>
                      <a:lnTo>
                        <a:pt x="475" y="347"/>
                      </a:lnTo>
                      <a:lnTo>
                        <a:pt x="456" y="323"/>
                      </a:lnTo>
                      <a:lnTo>
                        <a:pt x="432" y="301"/>
                      </a:lnTo>
                      <a:lnTo>
                        <a:pt x="405" y="284"/>
                      </a:lnTo>
                      <a:lnTo>
                        <a:pt x="405" y="621"/>
                      </a:lnTo>
                      <a:lnTo>
                        <a:pt x="448" y="635"/>
                      </a:lnTo>
                      <a:lnTo>
                        <a:pt x="487" y="653"/>
                      </a:lnTo>
                      <a:lnTo>
                        <a:pt x="524" y="676"/>
                      </a:lnTo>
                      <a:lnTo>
                        <a:pt x="556" y="704"/>
                      </a:lnTo>
                      <a:lnTo>
                        <a:pt x="586" y="736"/>
                      </a:lnTo>
                      <a:lnTo>
                        <a:pt x="610" y="771"/>
                      </a:lnTo>
                      <a:lnTo>
                        <a:pt x="629" y="809"/>
                      </a:lnTo>
                      <a:lnTo>
                        <a:pt x="644" y="851"/>
                      </a:lnTo>
                      <a:lnTo>
                        <a:pt x="654" y="895"/>
                      </a:lnTo>
                      <a:lnTo>
                        <a:pt x="657" y="940"/>
                      </a:lnTo>
                      <a:lnTo>
                        <a:pt x="654" y="985"/>
                      </a:lnTo>
                      <a:lnTo>
                        <a:pt x="644" y="1029"/>
                      </a:lnTo>
                      <a:lnTo>
                        <a:pt x="629" y="1070"/>
                      </a:lnTo>
                      <a:lnTo>
                        <a:pt x="610" y="1109"/>
                      </a:lnTo>
                      <a:lnTo>
                        <a:pt x="586" y="1144"/>
                      </a:lnTo>
                      <a:lnTo>
                        <a:pt x="556" y="1176"/>
                      </a:lnTo>
                      <a:lnTo>
                        <a:pt x="524" y="1203"/>
                      </a:lnTo>
                      <a:lnTo>
                        <a:pt x="487" y="1227"/>
                      </a:lnTo>
                      <a:lnTo>
                        <a:pt x="448" y="1246"/>
                      </a:lnTo>
                      <a:lnTo>
                        <a:pt x="405" y="1259"/>
                      </a:lnTo>
                      <a:lnTo>
                        <a:pt x="405" y="1300"/>
                      </a:lnTo>
                      <a:lnTo>
                        <a:pt x="403" y="1322"/>
                      </a:lnTo>
                      <a:lnTo>
                        <a:pt x="395" y="1340"/>
                      </a:lnTo>
                      <a:lnTo>
                        <a:pt x="383" y="1356"/>
                      </a:lnTo>
                      <a:lnTo>
                        <a:pt x="367" y="1369"/>
                      </a:lnTo>
                      <a:lnTo>
                        <a:pt x="349" y="1376"/>
                      </a:lnTo>
                      <a:lnTo>
                        <a:pt x="328" y="1379"/>
                      </a:lnTo>
                      <a:lnTo>
                        <a:pt x="307" y="1376"/>
                      </a:lnTo>
                      <a:lnTo>
                        <a:pt x="288" y="1369"/>
                      </a:lnTo>
                      <a:lnTo>
                        <a:pt x="273" y="1356"/>
                      </a:lnTo>
                      <a:lnTo>
                        <a:pt x="261" y="1340"/>
                      </a:lnTo>
                      <a:lnTo>
                        <a:pt x="253" y="1322"/>
                      </a:lnTo>
                      <a:lnTo>
                        <a:pt x="250" y="1300"/>
                      </a:lnTo>
                      <a:lnTo>
                        <a:pt x="250" y="1259"/>
                      </a:lnTo>
                      <a:lnTo>
                        <a:pt x="208" y="1246"/>
                      </a:lnTo>
                      <a:lnTo>
                        <a:pt x="169" y="1227"/>
                      </a:lnTo>
                      <a:lnTo>
                        <a:pt x="133" y="1203"/>
                      </a:lnTo>
                      <a:lnTo>
                        <a:pt x="100" y="1176"/>
                      </a:lnTo>
                      <a:lnTo>
                        <a:pt x="71" y="1144"/>
                      </a:lnTo>
                      <a:lnTo>
                        <a:pt x="46" y="1109"/>
                      </a:lnTo>
                      <a:lnTo>
                        <a:pt x="26" y="1070"/>
                      </a:lnTo>
                      <a:lnTo>
                        <a:pt x="11" y="1029"/>
                      </a:lnTo>
                      <a:lnTo>
                        <a:pt x="3" y="985"/>
                      </a:lnTo>
                      <a:lnTo>
                        <a:pt x="0" y="940"/>
                      </a:lnTo>
                      <a:lnTo>
                        <a:pt x="2" y="919"/>
                      </a:lnTo>
                      <a:lnTo>
                        <a:pt x="10" y="901"/>
                      </a:lnTo>
                      <a:lnTo>
                        <a:pt x="22" y="885"/>
                      </a:lnTo>
                      <a:lnTo>
                        <a:pt x="38" y="873"/>
                      </a:lnTo>
                      <a:lnTo>
                        <a:pt x="57" y="865"/>
                      </a:lnTo>
                      <a:lnTo>
                        <a:pt x="77" y="863"/>
                      </a:lnTo>
                      <a:lnTo>
                        <a:pt x="98" y="865"/>
                      </a:lnTo>
                      <a:lnTo>
                        <a:pt x="117" y="873"/>
                      </a:lnTo>
                      <a:lnTo>
                        <a:pt x="133" y="885"/>
                      </a:lnTo>
                      <a:lnTo>
                        <a:pt x="144" y="901"/>
                      </a:lnTo>
                      <a:lnTo>
                        <a:pt x="152" y="919"/>
                      </a:lnTo>
                      <a:lnTo>
                        <a:pt x="155" y="940"/>
                      </a:lnTo>
                      <a:lnTo>
                        <a:pt x="158" y="972"/>
                      </a:lnTo>
                      <a:lnTo>
                        <a:pt x="167" y="1003"/>
                      </a:lnTo>
                      <a:lnTo>
                        <a:pt x="182" y="1032"/>
                      </a:lnTo>
                      <a:lnTo>
                        <a:pt x="201" y="1056"/>
                      </a:lnTo>
                      <a:lnTo>
                        <a:pt x="223" y="1078"/>
                      </a:lnTo>
                      <a:lnTo>
                        <a:pt x="250" y="1094"/>
                      </a:lnTo>
                      <a:lnTo>
                        <a:pt x="250" y="758"/>
                      </a:lnTo>
                      <a:lnTo>
                        <a:pt x="208" y="744"/>
                      </a:lnTo>
                      <a:lnTo>
                        <a:pt x="169" y="726"/>
                      </a:lnTo>
                      <a:lnTo>
                        <a:pt x="133" y="703"/>
                      </a:lnTo>
                      <a:lnTo>
                        <a:pt x="100" y="675"/>
                      </a:lnTo>
                      <a:lnTo>
                        <a:pt x="71" y="643"/>
                      </a:lnTo>
                      <a:lnTo>
                        <a:pt x="46" y="608"/>
                      </a:lnTo>
                      <a:lnTo>
                        <a:pt x="26" y="569"/>
                      </a:lnTo>
                      <a:lnTo>
                        <a:pt x="11" y="528"/>
                      </a:lnTo>
                      <a:lnTo>
                        <a:pt x="3" y="484"/>
                      </a:lnTo>
                      <a:lnTo>
                        <a:pt x="0" y="439"/>
                      </a:lnTo>
                      <a:lnTo>
                        <a:pt x="3" y="393"/>
                      </a:lnTo>
                      <a:lnTo>
                        <a:pt x="11" y="349"/>
                      </a:lnTo>
                      <a:lnTo>
                        <a:pt x="26" y="309"/>
                      </a:lnTo>
                      <a:lnTo>
                        <a:pt x="46" y="269"/>
                      </a:lnTo>
                      <a:lnTo>
                        <a:pt x="71" y="234"/>
                      </a:lnTo>
                      <a:lnTo>
                        <a:pt x="100" y="202"/>
                      </a:lnTo>
                      <a:lnTo>
                        <a:pt x="133" y="174"/>
                      </a:lnTo>
                      <a:lnTo>
                        <a:pt x="169" y="151"/>
                      </a:lnTo>
                      <a:lnTo>
                        <a:pt x="208" y="133"/>
                      </a:lnTo>
                      <a:lnTo>
                        <a:pt x="250" y="119"/>
                      </a:lnTo>
                      <a:lnTo>
                        <a:pt x="250" y="78"/>
                      </a:lnTo>
                      <a:lnTo>
                        <a:pt x="253" y="57"/>
                      </a:lnTo>
                      <a:lnTo>
                        <a:pt x="261" y="38"/>
                      </a:lnTo>
                      <a:lnTo>
                        <a:pt x="273" y="22"/>
                      </a:lnTo>
                      <a:lnTo>
                        <a:pt x="288" y="10"/>
                      </a:lnTo>
                      <a:lnTo>
                        <a:pt x="307" y="3"/>
                      </a:lnTo>
                      <a:lnTo>
                        <a:pt x="328"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latin typeface="Calibri" panose="020F0502020204030204" pitchFamily="34" charset="0"/>
                    <a:cs typeface="Calibri" panose="020F0502020204030204" pitchFamily="34" charset="0"/>
                  </a:endParaRPr>
                </a:p>
              </p:txBody>
            </p:sp>
          </p:grpSp>
        </p:grpSp>
      </p:grpSp>
      <p:grpSp>
        <p:nvGrpSpPr>
          <p:cNvPr id="26" name="Group 25">
            <a:extLst>
              <a:ext uri="{FF2B5EF4-FFF2-40B4-BE49-F238E27FC236}">
                <a16:creationId xmlns:a16="http://schemas.microsoft.com/office/drawing/2014/main" id="{DE5B28AB-705B-1770-5AD9-A639008CDB05}"/>
              </a:ext>
            </a:extLst>
          </p:cNvPr>
          <p:cNvGrpSpPr/>
          <p:nvPr/>
        </p:nvGrpSpPr>
        <p:grpSpPr>
          <a:xfrm>
            <a:off x="3742778" y="4650059"/>
            <a:ext cx="3170620" cy="2031325"/>
            <a:chOff x="694067" y="4544525"/>
            <a:chExt cx="1595163" cy="1412818"/>
          </a:xfrm>
        </p:grpSpPr>
        <p:sp>
          <p:nvSpPr>
            <p:cNvPr id="27" name="TextBox 26">
              <a:extLst>
                <a:ext uri="{FF2B5EF4-FFF2-40B4-BE49-F238E27FC236}">
                  <a16:creationId xmlns:a16="http://schemas.microsoft.com/office/drawing/2014/main" id="{6698D962-BDA9-ED68-8AF5-D2C5945C858E}"/>
                </a:ext>
              </a:extLst>
            </p:cNvPr>
            <p:cNvSpPr txBox="1"/>
            <p:nvPr/>
          </p:nvSpPr>
          <p:spPr>
            <a:xfrm>
              <a:off x="1215817" y="4544525"/>
              <a:ext cx="1073413" cy="1412818"/>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Letters to Applicants</a:t>
              </a:r>
            </a:p>
            <a:p>
              <a:r>
                <a:rPr lang="en-US" i="1" dirty="0">
                  <a:latin typeface="Calibri" panose="020F0502020204030204" pitchFamily="34" charset="0"/>
                  <a:cs typeface="Calibri" panose="020F0502020204030204" pitchFamily="34" charset="0"/>
                </a:rPr>
                <a:t>Some Applicants never registered</a:t>
              </a:r>
            </a:p>
            <a:p>
              <a:r>
                <a:rPr lang="en-US" dirty="0">
                  <a:latin typeface="Calibri" panose="020F0502020204030204" pitchFamily="34" charset="0"/>
                  <a:cs typeface="Calibri" panose="020F0502020204030204" pitchFamily="34" charset="0"/>
                </a:rPr>
                <a:t>Old letters to students who completed their studies</a:t>
              </a:r>
            </a:p>
          </p:txBody>
        </p:sp>
        <p:grpSp>
          <p:nvGrpSpPr>
            <p:cNvPr id="28" name="Group 27">
              <a:extLst>
                <a:ext uri="{FF2B5EF4-FFF2-40B4-BE49-F238E27FC236}">
                  <a16:creationId xmlns:a16="http://schemas.microsoft.com/office/drawing/2014/main" id="{5E5F9A1F-ACF5-9F55-FFE8-356AD736C9E1}"/>
                </a:ext>
              </a:extLst>
            </p:cNvPr>
            <p:cNvGrpSpPr/>
            <p:nvPr/>
          </p:nvGrpSpPr>
          <p:grpSpPr>
            <a:xfrm>
              <a:off x="694067" y="4593370"/>
              <a:ext cx="485016" cy="642190"/>
              <a:chOff x="694067" y="4593370"/>
              <a:chExt cx="485016" cy="642190"/>
            </a:xfrm>
          </p:grpSpPr>
          <p:sp>
            <p:nvSpPr>
              <p:cNvPr id="29" name="Oval 28">
                <a:extLst>
                  <a:ext uri="{FF2B5EF4-FFF2-40B4-BE49-F238E27FC236}">
                    <a16:creationId xmlns:a16="http://schemas.microsoft.com/office/drawing/2014/main" id="{5BE9987E-EA85-D1A0-1100-0FC3162AE9A2}"/>
                  </a:ext>
                </a:extLst>
              </p:cNvPr>
              <p:cNvSpPr/>
              <p:nvPr/>
            </p:nvSpPr>
            <p:spPr>
              <a:xfrm>
                <a:off x="694067" y="4593370"/>
                <a:ext cx="485016" cy="64219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Calibri" panose="020F0502020204030204" pitchFamily="34" charset="0"/>
                  <a:cs typeface="Calibri" panose="020F0502020204030204" pitchFamily="34" charset="0"/>
                </a:endParaRPr>
              </a:p>
            </p:txBody>
          </p:sp>
          <p:grpSp>
            <p:nvGrpSpPr>
              <p:cNvPr id="30" name="Group 10119">
                <a:extLst>
                  <a:ext uri="{FF2B5EF4-FFF2-40B4-BE49-F238E27FC236}">
                    <a16:creationId xmlns:a16="http://schemas.microsoft.com/office/drawing/2014/main" id="{34ACE99B-D54A-A26E-9946-37F1818AD03F}"/>
                  </a:ext>
                </a:extLst>
              </p:cNvPr>
              <p:cNvGrpSpPr>
                <a:grpSpLocks noChangeAspect="1"/>
              </p:cNvGrpSpPr>
              <p:nvPr/>
            </p:nvGrpSpPr>
            <p:grpSpPr bwMode="auto">
              <a:xfrm>
                <a:off x="769772" y="4743917"/>
                <a:ext cx="357188" cy="241300"/>
                <a:chOff x="4256" y="-152"/>
                <a:chExt cx="3113" cy="2103"/>
              </a:xfrm>
              <a:solidFill>
                <a:schemeClr val="tx2"/>
              </a:solidFill>
            </p:grpSpPr>
            <p:sp>
              <p:nvSpPr>
                <p:cNvPr id="31" name="Freeform 10121">
                  <a:extLst>
                    <a:ext uri="{FF2B5EF4-FFF2-40B4-BE49-F238E27FC236}">
                      <a16:creationId xmlns:a16="http://schemas.microsoft.com/office/drawing/2014/main" id="{F6776FD8-4F43-B139-F77B-ABADD44DF069}"/>
                    </a:ext>
                  </a:extLst>
                </p:cNvPr>
                <p:cNvSpPr>
                  <a:spLocks/>
                </p:cNvSpPr>
                <p:nvPr/>
              </p:nvSpPr>
              <p:spPr bwMode="auto">
                <a:xfrm>
                  <a:off x="5371" y="-152"/>
                  <a:ext cx="475" cy="475"/>
                </a:xfrm>
                <a:custGeom>
                  <a:avLst/>
                  <a:gdLst>
                    <a:gd name="T0" fmla="*/ 474 w 949"/>
                    <a:gd name="T1" fmla="*/ 0 h 950"/>
                    <a:gd name="T2" fmla="*/ 544 w 949"/>
                    <a:gd name="T3" fmla="*/ 6 h 950"/>
                    <a:gd name="T4" fmla="*/ 611 w 949"/>
                    <a:gd name="T5" fmla="*/ 21 h 950"/>
                    <a:gd name="T6" fmla="*/ 675 w 949"/>
                    <a:gd name="T7" fmla="*/ 44 h 950"/>
                    <a:gd name="T8" fmla="*/ 733 w 949"/>
                    <a:gd name="T9" fmla="*/ 76 h 950"/>
                    <a:gd name="T10" fmla="*/ 786 w 949"/>
                    <a:gd name="T11" fmla="*/ 115 h 950"/>
                    <a:gd name="T12" fmla="*/ 832 w 949"/>
                    <a:gd name="T13" fmla="*/ 163 h 950"/>
                    <a:gd name="T14" fmla="*/ 872 w 949"/>
                    <a:gd name="T15" fmla="*/ 216 h 950"/>
                    <a:gd name="T16" fmla="*/ 906 w 949"/>
                    <a:gd name="T17" fmla="*/ 274 h 950"/>
                    <a:gd name="T18" fmla="*/ 928 w 949"/>
                    <a:gd name="T19" fmla="*/ 337 h 950"/>
                    <a:gd name="T20" fmla="*/ 943 w 949"/>
                    <a:gd name="T21" fmla="*/ 405 h 950"/>
                    <a:gd name="T22" fmla="*/ 949 w 949"/>
                    <a:gd name="T23" fmla="*/ 475 h 950"/>
                    <a:gd name="T24" fmla="*/ 943 w 949"/>
                    <a:gd name="T25" fmla="*/ 545 h 950"/>
                    <a:gd name="T26" fmla="*/ 928 w 949"/>
                    <a:gd name="T27" fmla="*/ 611 h 950"/>
                    <a:gd name="T28" fmla="*/ 906 w 949"/>
                    <a:gd name="T29" fmla="*/ 675 h 950"/>
                    <a:gd name="T30" fmla="*/ 872 w 949"/>
                    <a:gd name="T31" fmla="*/ 732 h 950"/>
                    <a:gd name="T32" fmla="*/ 832 w 949"/>
                    <a:gd name="T33" fmla="*/ 785 h 950"/>
                    <a:gd name="T34" fmla="*/ 786 w 949"/>
                    <a:gd name="T35" fmla="*/ 832 h 950"/>
                    <a:gd name="T36" fmla="*/ 733 w 949"/>
                    <a:gd name="T37" fmla="*/ 872 h 950"/>
                    <a:gd name="T38" fmla="*/ 675 w 949"/>
                    <a:gd name="T39" fmla="*/ 904 h 950"/>
                    <a:gd name="T40" fmla="*/ 611 w 949"/>
                    <a:gd name="T41" fmla="*/ 929 h 950"/>
                    <a:gd name="T42" fmla="*/ 544 w 949"/>
                    <a:gd name="T43" fmla="*/ 944 h 950"/>
                    <a:gd name="T44" fmla="*/ 474 w 949"/>
                    <a:gd name="T45" fmla="*/ 950 h 950"/>
                    <a:gd name="T46" fmla="*/ 404 w 949"/>
                    <a:gd name="T47" fmla="*/ 944 h 950"/>
                    <a:gd name="T48" fmla="*/ 338 w 949"/>
                    <a:gd name="T49" fmla="*/ 929 h 950"/>
                    <a:gd name="T50" fmla="*/ 274 w 949"/>
                    <a:gd name="T51" fmla="*/ 904 h 950"/>
                    <a:gd name="T52" fmla="*/ 215 w 949"/>
                    <a:gd name="T53" fmla="*/ 872 h 950"/>
                    <a:gd name="T54" fmla="*/ 162 w 949"/>
                    <a:gd name="T55" fmla="*/ 832 h 950"/>
                    <a:gd name="T56" fmla="*/ 117 w 949"/>
                    <a:gd name="T57" fmla="*/ 785 h 950"/>
                    <a:gd name="T58" fmla="*/ 77 w 949"/>
                    <a:gd name="T59" fmla="*/ 732 h 950"/>
                    <a:gd name="T60" fmla="*/ 43 w 949"/>
                    <a:gd name="T61" fmla="*/ 675 h 950"/>
                    <a:gd name="T62" fmla="*/ 21 w 949"/>
                    <a:gd name="T63" fmla="*/ 611 h 950"/>
                    <a:gd name="T64" fmla="*/ 5 w 949"/>
                    <a:gd name="T65" fmla="*/ 545 h 950"/>
                    <a:gd name="T66" fmla="*/ 0 w 949"/>
                    <a:gd name="T67" fmla="*/ 475 h 950"/>
                    <a:gd name="T68" fmla="*/ 5 w 949"/>
                    <a:gd name="T69" fmla="*/ 405 h 950"/>
                    <a:gd name="T70" fmla="*/ 21 w 949"/>
                    <a:gd name="T71" fmla="*/ 337 h 950"/>
                    <a:gd name="T72" fmla="*/ 43 w 949"/>
                    <a:gd name="T73" fmla="*/ 274 h 950"/>
                    <a:gd name="T74" fmla="*/ 77 w 949"/>
                    <a:gd name="T75" fmla="*/ 216 h 950"/>
                    <a:gd name="T76" fmla="*/ 117 w 949"/>
                    <a:gd name="T77" fmla="*/ 163 h 950"/>
                    <a:gd name="T78" fmla="*/ 162 w 949"/>
                    <a:gd name="T79" fmla="*/ 115 h 950"/>
                    <a:gd name="T80" fmla="*/ 215 w 949"/>
                    <a:gd name="T81" fmla="*/ 76 h 950"/>
                    <a:gd name="T82" fmla="*/ 274 w 949"/>
                    <a:gd name="T83" fmla="*/ 44 h 950"/>
                    <a:gd name="T84" fmla="*/ 338 w 949"/>
                    <a:gd name="T85" fmla="*/ 21 h 950"/>
                    <a:gd name="T86" fmla="*/ 404 w 949"/>
                    <a:gd name="T87" fmla="*/ 6 h 950"/>
                    <a:gd name="T88" fmla="*/ 474 w 949"/>
                    <a:gd name="T89" fmla="*/ 0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9" h="950">
                      <a:moveTo>
                        <a:pt x="474" y="0"/>
                      </a:moveTo>
                      <a:lnTo>
                        <a:pt x="544" y="6"/>
                      </a:lnTo>
                      <a:lnTo>
                        <a:pt x="611" y="21"/>
                      </a:lnTo>
                      <a:lnTo>
                        <a:pt x="675" y="44"/>
                      </a:lnTo>
                      <a:lnTo>
                        <a:pt x="733" y="76"/>
                      </a:lnTo>
                      <a:lnTo>
                        <a:pt x="786" y="115"/>
                      </a:lnTo>
                      <a:lnTo>
                        <a:pt x="832" y="163"/>
                      </a:lnTo>
                      <a:lnTo>
                        <a:pt x="872" y="216"/>
                      </a:lnTo>
                      <a:lnTo>
                        <a:pt x="906" y="274"/>
                      </a:lnTo>
                      <a:lnTo>
                        <a:pt x="928" y="337"/>
                      </a:lnTo>
                      <a:lnTo>
                        <a:pt x="943" y="405"/>
                      </a:lnTo>
                      <a:lnTo>
                        <a:pt x="949" y="475"/>
                      </a:lnTo>
                      <a:lnTo>
                        <a:pt x="943" y="545"/>
                      </a:lnTo>
                      <a:lnTo>
                        <a:pt x="928" y="611"/>
                      </a:lnTo>
                      <a:lnTo>
                        <a:pt x="906" y="675"/>
                      </a:lnTo>
                      <a:lnTo>
                        <a:pt x="872" y="732"/>
                      </a:lnTo>
                      <a:lnTo>
                        <a:pt x="832" y="785"/>
                      </a:lnTo>
                      <a:lnTo>
                        <a:pt x="786" y="832"/>
                      </a:lnTo>
                      <a:lnTo>
                        <a:pt x="733" y="872"/>
                      </a:lnTo>
                      <a:lnTo>
                        <a:pt x="675" y="904"/>
                      </a:lnTo>
                      <a:lnTo>
                        <a:pt x="611" y="929"/>
                      </a:lnTo>
                      <a:lnTo>
                        <a:pt x="544" y="944"/>
                      </a:lnTo>
                      <a:lnTo>
                        <a:pt x="474" y="950"/>
                      </a:lnTo>
                      <a:lnTo>
                        <a:pt x="404" y="944"/>
                      </a:lnTo>
                      <a:lnTo>
                        <a:pt x="338" y="929"/>
                      </a:lnTo>
                      <a:lnTo>
                        <a:pt x="274" y="904"/>
                      </a:lnTo>
                      <a:lnTo>
                        <a:pt x="215" y="872"/>
                      </a:lnTo>
                      <a:lnTo>
                        <a:pt x="162" y="832"/>
                      </a:lnTo>
                      <a:lnTo>
                        <a:pt x="117" y="785"/>
                      </a:lnTo>
                      <a:lnTo>
                        <a:pt x="77" y="732"/>
                      </a:lnTo>
                      <a:lnTo>
                        <a:pt x="43" y="675"/>
                      </a:lnTo>
                      <a:lnTo>
                        <a:pt x="21" y="611"/>
                      </a:lnTo>
                      <a:lnTo>
                        <a:pt x="5" y="545"/>
                      </a:lnTo>
                      <a:lnTo>
                        <a:pt x="0" y="475"/>
                      </a:lnTo>
                      <a:lnTo>
                        <a:pt x="5" y="405"/>
                      </a:lnTo>
                      <a:lnTo>
                        <a:pt x="21" y="337"/>
                      </a:lnTo>
                      <a:lnTo>
                        <a:pt x="43" y="274"/>
                      </a:lnTo>
                      <a:lnTo>
                        <a:pt x="77" y="216"/>
                      </a:lnTo>
                      <a:lnTo>
                        <a:pt x="117" y="163"/>
                      </a:lnTo>
                      <a:lnTo>
                        <a:pt x="162" y="115"/>
                      </a:lnTo>
                      <a:lnTo>
                        <a:pt x="215" y="76"/>
                      </a:lnTo>
                      <a:lnTo>
                        <a:pt x="274" y="44"/>
                      </a:lnTo>
                      <a:lnTo>
                        <a:pt x="338" y="21"/>
                      </a:lnTo>
                      <a:lnTo>
                        <a:pt x="404" y="6"/>
                      </a:lnTo>
                      <a:lnTo>
                        <a:pt x="474"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latin typeface="Calibri" panose="020F0502020204030204" pitchFamily="34" charset="0"/>
                    <a:cs typeface="Calibri" panose="020F0502020204030204" pitchFamily="34" charset="0"/>
                  </a:endParaRPr>
                </a:p>
              </p:txBody>
            </p:sp>
            <p:sp>
              <p:nvSpPr>
                <p:cNvPr id="32" name="Freeform 10122">
                  <a:extLst>
                    <a:ext uri="{FF2B5EF4-FFF2-40B4-BE49-F238E27FC236}">
                      <a16:creationId xmlns:a16="http://schemas.microsoft.com/office/drawing/2014/main" id="{97E91E9C-4D4E-D0E8-781B-1A61EBC3627F}"/>
                    </a:ext>
                  </a:extLst>
                </p:cNvPr>
                <p:cNvSpPr>
                  <a:spLocks noEditPoints="1"/>
                </p:cNvSpPr>
                <p:nvPr/>
              </p:nvSpPr>
              <p:spPr bwMode="auto">
                <a:xfrm>
                  <a:off x="5139" y="336"/>
                  <a:ext cx="1347" cy="1610"/>
                </a:xfrm>
                <a:custGeom>
                  <a:avLst/>
                  <a:gdLst>
                    <a:gd name="T0" fmla="*/ 817 w 2695"/>
                    <a:gd name="T1" fmla="*/ 836 h 3220"/>
                    <a:gd name="T2" fmla="*/ 789 w 2695"/>
                    <a:gd name="T3" fmla="*/ 1054 h 3220"/>
                    <a:gd name="T4" fmla="*/ 789 w 2695"/>
                    <a:gd name="T5" fmla="*/ 1249 h 3220"/>
                    <a:gd name="T6" fmla="*/ 800 w 2695"/>
                    <a:gd name="T7" fmla="*/ 1383 h 3220"/>
                    <a:gd name="T8" fmla="*/ 860 w 2695"/>
                    <a:gd name="T9" fmla="*/ 696 h 3220"/>
                    <a:gd name="T10" fmla="*/ 1891 w 2695"/>
                    <a:gd name="T11" fmla="*/ 1407 h 3220"/>
                    <a:gd name="T12" fmla="*/ 1904 w 2695"/>
                    <a:gd name="T13" fmla="*/ 1302 h 3220"/>
                    <a:gd name="T14" fmla="*/ 1910 w 2695"/>
                    <a:gd name="T15" fmla="*/ 1122 h 3220"/>
                    <a:gd name="T16" fmla="*/ 1893 w 2695"/>
                    <a:gd name="T17" fmla="*/ 908 h 3220"/>
                    <a:gd name="T18" fmla="*/ 1832 w 2695"/>
                    <a:gd name="T19" fmla="*/ 694 h 3220"/>
                    <a:gd name="T20" fmla="*/ 1346 w 2695"/>
                    <a:gd name="T21" fmla="*/ 1059 h 3220"/>
                    <a:gd name="T22" fmla="*/ 1348 w 2695"/>
                    <a:gd name="T23" fmla="*/ 136 h 3220"/>
                    <a:gd name="T24" fmla="*/ 1348 w 2695"/>
                    <a:gd name="T25" fmla="*/ 119 h 3220"/>
                    <a:gd name="T26" fmla="*/ 1507 w 2695"/>
                    <a:gd name="T27" fmla="*/ 11 h 3220"/>
                    <a:gd name="T28" fmla="*/ 1585 w 2695"/>
                    <a:gd name="T29" fmla="*/ 38 h 3220"/>
                    <a:gd name="T30" fmla="*/ 1634 w 2695"/>
                    <a:gd name="T31" fmla="*/ 55 h 3220"/>
                    <a:gd name="T32" fmla="*/ 1865 w 2695"/>
                    <a:gd name="T33" fmla="*/ 168 h 3220"/>
                    <a:gd name="T34" fmla="*/ 2033 w 2695"/>
                    <a:gd name="T35" fmla="*/ 327 h 3220"/>
                    <a:gd name="T36" fmla="*/ 2150 w 2695"/>
                    <a:gd name="T37" fmla="*/ 515 h 3220"/>
                    <a:gd name="T38" fmla="*/ 2224 w 2695"/>
                    <a:gd name="T39" fmla="*/ 717 h 3220"/>
                    <a:gd name="T40" fmla="*/ 2264 w 2695"/>
                    <a:gd name="T41" fmla="*/ 921 h 3220"/>
                    <a:gd name="T42" fmla="*/ 2279 w 2695"/>
                    <a:gd name="T43" fmla="*/ 1114 h 3220"/>
                    <a:gd name="T44" fmla="*/ 2275 w 2695"/>
                    <a:gd name="T45" fmla="*/ 1281 h 3220"/>
                    <a:gd name="T46" fmla="*/ 2264 w 2695"/>
                    <a:gd name="T47" fmla="*/ 1407 h 3220"/>
                    <a:gd name="T48" fmla="*/ 2541 w 2695"/>
                    <a:gd name="T49" fmla="*/ 1725 h 3220"/>
                    <a:gd name="T50" fmla="*/ 2247 w 2695"/>
                    <a:gd name="T51" fmla="*/ 1725 h 3220"/>
                    <a:gd name="T52" fmla="*/ 1967 w 2695"/>
                    <a:gd name="T53" fmla="*/ 1812 h 3220"/>
                    <a:gd name="T54" fmla="*/ 1817 w 2695"/>
                    <a:gd name="T55" fmla="*/ 3070 h 3220"/>
                    <a:gd name="T56" fmla="*/ 1736 w 2695"/>
                    <a:gd name="T57" fmla="*/ 3178 h 3220"/>
                    <a:gd name="T58" fmla="*/ 1607 w 2695"/>
                    <a:gd name="T59" fmla="*/ 3220 h 3220"/>
                    <a:gd name="T60" fmla="*/ 1539 w 2695"/>
                    <a:gd name="T61" fmla="*/ 3210 h 3220"/>
                    <a:gd name="T62" fmla="*/ 1435 w 2695"/>
                    <a:gd name="T63" fmla="*/ 3138 h 3220"/>
                    <a:gd name="T64" fmla="*/ 1388 w 2695"/>
                    <a:gd name="T65" fmla="*/ 3019 h 3220"/>
                    <a:gd name="T66" fmla="*/ 1346 w 2695"/>
                    <a:gd name="T67" fmla="*/ 1907 h 3220"/>
                    <a:gd name="T68" fmla="*/ 1301 w 2695"/>
                    <a:gd name="T69" fmla="*/ 3019 h 3220"/>
                    <a:gd name="T70" fmla="*/ 1254 w 2695"/>
                    <a:gd name="T71" fmla="*/ 3136 h 3220"/>
                    <a:gd name="T72" fmla="*/ 1150 w 2695"/>
                    <a:gd name="T73" fmla="*/ 3208 h 3220"/>
                    <a:gd name="T74" fmla="*/ 1034 w 2695"/>
                    <a:gd name="T75" fmla="*/ 3214 h 3220"/>
                    <a:gd name="T76" fmla="*/ 919 w 2695"/>
                    <a:gd name="T77" fmla="*/ 3148 h 3220"/>
                    <a:gd name="T78" fmla="*/ 862 w 2695"/>
                    <a:gd name="T79" fmla="*/ 3023 h 3220"/>
                    <a:gd name="T80" fmla="*/ 732 w 2695"/>
                    <a:gd name="T81" fmla="*/ 1767 h 3220"/>
                    <a:gd name="T82" fmla="*/ 446 w 2695"/>
                    <a:gd name="T83" fmla="*/ 3220 h 3220"/>
                    <a:gd name="T84" fmla="*/ 0 w 2695"/>
                    <a:gd name="T85" fmla="*/ 1725 h 3220"/>
                    <a:gd name="T86" fmla="*/ 427 w 2695"/>
                    <a:gd name="T87" fmla="*/ 1372 h 3220"/>
                    <a:gd name="T88" fmla="*/ 418 w 2695"/>
                    <a:gd name="T89" fmla="*/ 1232 h 3220"/>
                    <a:gd name="T90" fmla="*/ 420 w 2695"/>
                    <a:gd name="T91" fmla="*/ 1056 h 3220"/>
                    <a:gd name="T92" fmla="*/ 441 w 2695"/>
                    <a:gd name="T93" fmla="*/ 861 h 3220"/>
                    <a:gd name="T94" fmla="*/ 490 w 2695"/>
                    <a:gd name="T95" fmla="*/ 655 h 3220"/>
                    <a:gd name="T96" fmla="*/ 577 w 2695"/>
                    <a:gd name="T97" fmla="*/ 456 h 3220"/>
                    <a:gd name="T98" fmla="*/ 711 w 2695"/>
                    <a:gd name="T99" fmla="*/ 276 h 3220"/>
                    <a:gd name="T100" fmla="*/ 902 w 2695"/>
                    <a:gd name="T101" fmla="*/ 129 h 3220"/>
                    <a:gd name="T102" fmla="*/ 1072 w 2695"/>
                    <a:gd name="T103" fmla="*/ 51 h 3220"/>
                    <a:gd name="T104" fmla="*/ 1135 w 2695"/>
                    <a:gd name="T105" fmla="*/ 28 h 3220"/>
                    <a:gd name="T106" fmla="*/ 1212 w 2695"/>
                    <a:gd name="T107" fmla="*/ 4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95" h="3220">
                      <a:moveTo>
                        <a:pt x="860" y="696"/>
                      </a:moveTo>
                      <a:lnTo>
                        <a:pt x="836" y="766"/>
                      </a:lnTo>
                      <a:lnTo>
                        <a:pt x="817" y="836"/>
                      </a:lnTo>
                      <a:lnTo>
                        <a:pt x="802" y="910"/>
                      </a:lnTo>
                      <a:lnTo>
                        <a:pt x="792" y="984"/>
                      </a:lnTo>
                      <a:lnTo>
                        <a:pt x="789" y="1054"/>
                      </a:lnTo>
                      <a:lnTo>
                        <a:pt x="785" y="1124"/>
                      </a:lnTo>
                      <a:lnTo>
                        <a:pt x="787" y="1188"/>
                      </a:lnTo>
                      <a:lnTo>
                        <a:pt x="789" y="1249"/>
                      </a:lnTo>
                      <a:lnTo>
                        <a:pt x="792" y="1302"/>
                      </a:lnTo>
                      <a:lnTo>
                        <a:pt x="796" y="1347"/>
                      </a:lnTo>
                      <a:lnTo>
                        <a:pt x="800" y="1383"/>
                      </a:lnTo>
                      <a:lnTo>
                        <a:pt x="804" y="1407"/>
                      </a:lnTo>
                      <a:lnTo>
                        <a:pt x="860" y="1407"/>
                      </a:lnTo>
                      <a:lnTo>
                        <a:pt x="860" y="696"/>
                      </a:lnTo>
                      <a:close/>
                      <a:moveTo>
                        <a:pt x="1832" y="694"/>
                      </a:moveTo>
                      <a:lnTo>
                        <a:pt x="1832" y="1407"/>
                      </a:lnTo>
                      <a:lnTo>
                        <a:pt x="1891" y="1407"/>
                      </a:lnTo>
                      <a:lnTo>
                        <a:pt x="1895" y="1383"/>
                      </a:lnTo>
                      <a:lnTo>
                        <a:pt x="1899" y="1347"/>
                      </a:lnTo>
                      <a:lnTo>
                        <a:pt x="1904" y="1302"/>
                      </a:lnTo>
                      <a:lnTo>
                        <a:pt x="1908" y="1249"/>
                      </a:lnTo>
                      <a:lnTo>
                        <a:pt x="1910" y="1188"/>
                      </a:lnTo>
                      <a:lnTo>
                        <a:pt x="1910" y="1122"/>
                      </a:lnTo>
                      <a:lnTo>
                        <a:pt x="1908" y="1054"/>
                      </a:lnTo>
                      <a:lnTo>
                        <a:pt x="1902" y="982"/>
                      </a:lnTo>
                      <a:lnTo>
                        <a:pt x="1893" y="908"/>
                      </a:lnTo>
                      <a:lnTo>
                        <a:pt x="1878" y="836"/>
                      </a:lnTo>
                      <a:lnTo>
                        <a:pt x="1859" y="762"/>
                      </a:lnTo>
                      <a:lnTo>
                        <a:pt x="1832" y="694"/>
                      </a:lnTo>
                      <a:close/>
                      <a:moveTo>
                        <a:pt x="1346" y="136"/>
                      </a:moveTo>
                      <a:lnTo>
                        <a:pt x="1231" y="902"/>
                      </a:lnTo>
                      <a:lnTo>
                        <a:pt x="1346" y="1059"/>
                      </a:lnTo>
                      <a:lnTo>
                        <a:pt x="1348" y="1059"/>
                      </a:lnTo>
                      <a:lnTo>
                        <a:pt x="1462" y="902"/>
                      </a:lnTo>
                      <a:lnTo>
                        <a:pt x="1348" y="136"/>
                      </a:lnTo>
                      <a:lnTo>
                        <a:pt x="1346" y="136"/>
                      </a:lnTo>
                      <a:close/>
                      <a:moveTo>
                        <a:pt x="1231" y="0"/>
                      </a:moveTo>
                      <a:lnTo>
                        <a:pt x="1348" y="119"/>
                      </a:lnTo>
                      <a:lnTo>
                        <a:pt x="1464" y="0"/>
                      </a:lnTo>
                      <a:lnTo>
                        <a:pt x="1484" y="4"/>
                      </a:lnTo>
                      <a:lnTo>
                        <a:pt x="1507" y="11"/>
                      </a:lnTo>
                      <a:lnTo>
                        <a:pt x="1534" y="21"/>
                      </a:lnTo>
                      <a:lnTo>
                        <a:pt x="1560" y="28"/>
                      </a:lnTo>
                      <a:lnTo>
                        <a:pt x="1585" y="38"/>
                      </a:lnTo>
                      <a:lnTo>
                        <a:pt x="1607" y="45"/>
                      </a:lnTo>
                      <a:lnTo>
                        <a:pt x="1623" y="51"/>
                      </a:lnTo>
                      <a:lnTo>
                        <a:pt x="1634" y="55"/>
                      </a:lnTo>
                      <a:lnTo>
                        <a:pt x="1717" y="87"/>
                      </a:lnTo>
                      <a:lnTo>
                        <a:pt x="1795" y="125"/>
                      </a:lnTo>
                      <a:lnTo>
                        <a:pt x="1865" y="168"/>
                      </a:lnTo>
                      <a:lnTo>
                        <a:pt x="1927" y="218"/>
                      </a:lnTo>
                      <a:lnTo>
                        <a:pt x="1984" y="271"/>
                      </a:lnTo>
                      <a:lnTo>
                        <a:pt x="2033" y="327"/>
                      </a:lnTo>
                      <a:lnTo>
                        <a:pt x="2078" y="386"/>
                      </a:lnTo>
                      <a:lnTo>
                        <a:pt x="2116" y="448"/>
                      </a:lnTo>
                      <a:lnTo>
                        <a:pt x="2150" y="515"/>
                      </a:lnTo>
                      <a:lnTo>
                        <a:pt x="2180" y="581"/>
                      </a:lnTo>
                      <a:lnTo>
                        <a:pt x="2205" y="649"/>
                      </a:lnTo>
                      <a:lnTo>
                        <a:pt x="2224" y="717"/>
                      </a:lnTo>
                      <a:lnTo>
                        <a:pt x="2241" y="785"/>
                      </a:lnTo>
                      <a:lnTo>
                        <a:pt x="2254" y="855"/>
                      </a:lnTo>
                      <a:lnTo>
                        <a:pt x="2264" y="921"/>
                      </a:lnTo>
                      <a:lnTo>
                        <a:pt x="2271" y="988"/>
                      </a:lnTo>
                      <a:lnTo>
                        <a:pt x="2275" y="1054"/>
                      </a:lnTo>
                      <a:lnTo>
                        <a:pt x="2279" y="1114"/>
                      </a:lnTo>
                      <a:lnTo>
                        <a:pt x="2279" y="1175"/>
                      </a:lnTo>
                      <a:lnTo>
                        <a:pt x="2277" y="1230"/>
                      </a:lnTo>
                      <a:lnTo>
                        <a:pt x="2275" y="1281"/>
                      </a:lnTo>
                      <a:lnTo>
                        <a:pt x="2271" y="1328"/>
                      </a:lnTo>
                      <a:lnTo>
                        <a:pt x="2267" y="1372"/>
                      </a:lnTo>
                      <a:lnTo>
                        <a:pt x="2264" y="1407"/>
                      </a:lnTo>
                      <a:lnTo>
                        <a:pt x="2695" y="1407"/>
                      </a:lnTo>
                      <a:lnTo>
                        <a:pt x="2695" y="1725"/>
                      </a:lnTo>
                      <a:lnTo>
                        <a:pt x="2541" y="1725"/>
                      </a:lnTo>
                      <a:lnTo>
                        <a:pt x="2541" y="3220"/>
                      </a:lnTo>
                      <a:lnTo>
                        <a:pt x="2247" y="3220"/>
                      </a:lnTo>
                      <a:lnTo>
                        <a:pt x="2247" y="1725"/>
                      </a:lnTo>
                      <a:lnTo>
                        <a:pt x="1938" y="1725"/>
                      </a:lnTo>
                      <a:lnTo>
                        <a:pt x="1957" y="1767"/>
                      </a:lnTo>
                      <a:lnTo>
                        <a:pt x="1967" y="1812"/>
                      </a:lnTo>
                      <a:lnTo>
                        <a:pt x="1967" y="1860"/>
                      </a:lnTo>
                      <a:lnTo>
                        <a:pt x="1827" y="3023"/>
                      </a:lnTo>
                      <a:lnTo>
                        <a:pt x="1817" y="3070"/>
                      </a:lnTo>
                      <a:lnTo>
                        <a:pt x="1798" y="3112"/>
                      </a:lnTo>
                      <a:lnTo>
                        <a:pt x="1770" y="3148"/>
                      </a:lnTo>
                      <a:lnTo>
                        <a:pt x="1736" y="3178"/>
                      </a:lnTo>
                      <a:lnTo>
                        <a:pt x="1698" y="3201"/>
                      </a:lnTo>
                      <a:lnTo>
                        <a:pt x="1655" y="3216"/>
                      </a:lnTo>
                      <a:lnTo>
                        <a:pt x="1607" y="3220"/>
                      </a:lnTo>
                      <a:lnTo>
                        <a:pt x="1596" y="3220"/>
                      </a:lnTo>
                      <a:lnTo>
                        <a:pt x="1583" y="3218"/>
                      </a:lnTo>
                      <a:lnTo>
                        <a:pt x="1539" y="3210"/>
                      </a:lnTo>
                      <a:lnTo>
                        <a:pt x="1500" y="3191"/>
                      </a:lnTo>
                      <a:lnTo>
                        <a:pt x="1466" y="3169"/>
                      </a:lnTo>
                      <a:lnTo>
                        <a:pt x="1435" y="3138"/>
                      </a:lnTo>
                      <a:lnTo>
                        <a:pt x="1413" y="3102"/>
                      </a:lnTo>
                      <a:lnTo>
                        <a:pt x="1396" y="3063"/>
                      </a:lnTo>
                      <a:lnTo>
                        <a:pt x="1388" y="3019"/>
                      </a:lnTo>
                      <a:lnTo>
                        <a:pt x="1388" y="2976"/>
                      </a:lnTo>
                      <a:lnTo>
                        <a:pt x="1509" y="1975"/>
                      </a:lnTo>
                      <a:lnTo>
                        <a:pt x="1346" y="1907"/>
                      </a:lnTo>
                      <a:lnTo>
                        <a:pt x="1180" y="1975"/>
                      </a:lnTo>
                      <a:lnTo>
                        <a:pt x="1301" y="2974"/>
                      </a:lnTo>
                      <a:lnTo>
                        <a:pt x="1301" y="3019"/>
                      </a:lnTo>
                      <a:lnTo>
                        <a:pt x="1293" y="3061"/>
                      </a:lnTo>
                      <a:lnTo>
                        <a:pt x="1278" y="3100"/>
                      </a:lnTo>
                      <a:lnTo>
                        <a:pt x="1254" y="3136"/>
                      </a:lnTo>
                      <a:lnTo>
                        <a:pt x="1225" y="3167"/>
                      </a:lnTo>
                      <a:lnTo>
                        <a:pt x="1189" y="3191"/>
                      </a:lnTo>
                      <a:lnTo>
                        <a:pt x="1150" y="3208"/>
                      </a:lnTo>
                      <a:lnTo>
                        <a:pt x="1106" y="3218"/>
                      </a:lnTo>
                      <a:lnTo>
                        <a:pt x="1082" y="3220"/>
                      </a:lnTo>
                      <a:lnTo>
                        <a:pt x="1034" y="3214"/>
                      </a:lnTo>
                      <a:lnTo>
                        <a:pt x="993" y="3201"/>
                      </a:lnTo>
                      <a:lnTo>
                        <a:pt x="953" y="3178"/>
                      </a:lnTo>
                      <a:lnTo>
                        <a:pt x="919" y="3148"/>
                      </a:lnTo>
                      <a:lnTo>
                        <a:pt x="893" y="3112"/>
                      </a:lnTo>
                      <a:lnTo>
                        <a:pt x="874" y="3070"/>
                      </a:lnTo>
                      <a:lnTo>
                        <a:pt x="862" y="3023"/>
                      </a:lnTo>
                      <a:lnTo>
                        <a:pt x="722" y="1860"/>
                      </a:lnTo>
                      <a:lnTo>
                        <a:pt x="722" y="1812"/>
                      </a:lnTo>
                      <a:lnTo>
                        <a:pt x="732" y="1767"/>
                      </a:lnTo>
                      <a:lnTo>
                        <a:pt x="751" y="1725"/>
                      </a:lnTo>
                      <a:lnTo>
                        <a:pt x="446" y="1725"/>
                      </a:lnTo>
                      <a:lnTo>
                        <a:pt x="446" y="3220"/>
                      </a:lnTo>
                      <a:lnTo>
                        <a:pt x="151" y="3220"/>
                      </a:lnTo>
                      <a:lnTo>
                        <a:pt x="151" y="1725"/>
                      </a:lnTo>
                      <a:lnTo>
                        <a:pt x="0" y="1725"/>
                      </a:lnTo>
                      <a:lnTo>
                        <a:pt x="0" y="1407"/>
                      </a:lnTo>
                      <a:lnTo>
                        <a:pt x="431" y="1407"/>
                      </a:lnTo>
                      <a:lnTo>
                        <a:pt x="427" y="1372"/>
                      </a:lnTo>
                      <a:lnTo>
                        <a:pt x="424" y="1330"/>
                      </a:lnTo>
                      <a:lnTo>
                        <a:pt x="420" y="1283"/>
                      </a:lnTo>
                      <a:lnTo>
                        <a:pt x="418" y="1232"/>
                      </a:lnTo>
                      <a:lnTo>
                        <a:pt x="416" y="1177"/>
                      </a:lnTo>
                      <a:lnTo>
                        <a:pt x="416" y="1118"/>
                      </a:lnTo>
                      <a:lnTo>
                        <a:pt x="420" y="1056"/>
                      </a:lnTo>
                      <a:lnTo>
                        <a:pt x="424" y="993"/>
                      </a:lnTo>
                      <a:lnTo>
                        <a:pt x="429" y="927"/>
                      </a:lnTo>
                      <a:lnTo>
                        <a:pt x="441" y="861"/>
                      </a:lnTo>
                      <a:lnTo>
                        <a:pt x="452" y="793"/>
                      </a:lnTo>
                      <a:lnTo>
                        <a:pt x="469" y="723"/>
                      </a:lnTo>
                      <a:lnTo>
                        <a:pt x="490" y="655"/>
                      </a:lnTo>
                      <a:lnTo>
                        <a:pt x="514" y="588"/>
                      </a:lnTo>
                      <a:lnTo>
                        <a:pt x="543" y="520"/>
                      </a:lnTo>
                      <a:lnTo>
                        <a:pt x="577" y="456"/>
                      </a:lnTo>
                      <a:lnTo>
                        <a:pt x="617" y="394"/>
                      </a:lnTo>
                      <a:lnTo>
                        <a:pt x="660" y="333"/>
                      </a:lnTo>
                      <a:lnTo>
                        <a:pt x="711" y="276"/>
                      </a:lnTo>
                      <a:lnTo>
                        <a:pt x="768" y="223"/>
                      </a:lnTo>
                      <a:lnTo>
                        <a:pt x="832" y="172"/>
                      </a:lnTo>
                      <a:lnTo>
                        <a:pt x="902" y="129"/>
                      </a:lnTo>
                      <a:lnTo>
                        <a:pt x="978" y="89"/>
                      </a:lnTo>
                      <a:lnTo>
                        <a:pt x="1063" y="55"/>
                      </a:lnTo>
                      <a:lnTo>
                        <a:pt x="1072" y="51"/>
                      </a:lnTo>
                      <a:lnTo>
                        <a:pt x="1089" y="45"/>
                      </a:lnTo>
                      <a:lnTo>
                        <a:pt x="1110" y="38"/>
                      </a:lnTo>
                      <a:lnTo>
                        <a:pt x="1135" y="28"/>
                      </a:lnTo>
                      <a:lnTo>
                        <a:pt x="1161" y="21"/>
                      </a:lnTo>
                      <a:lnTo>
                        <a:pt x="1188" y="11"/>
                      </a:lnTo>
                      <a:lnTo>
                        <a:pt x="1212" y="4"/>
                      </a:lnTo>
                      <a:lnTo>
                        <a:pt x="1231" y="0"/>
                      </a:lnTo>
                      <a:lnTo>
                        <a:pt x="1231"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latin typeface="Calibri" panose="020F0502020204030204" pitchFamily="34" charset="0"/>
                    <a:cs typeface="Calibri" panose="020F0502020204030204" pitchFamily="34" charset="0"/>
                  </a:endParaRPr>
                </a:p>
              </p:txBody>
            </p:sp>
            <p:sp>
              <p:nvSpPr>
                <p:cNvPr id="33" name="Freeform 10123">
                  <a:extLst>
                    <a:ext uri="{FF2B5EF4-FFF2-40B4-BE49-F238E27FC236}">
                      <a16:creationId xmlns:a16="http://schemas.microsoft.com/office/drawing/2014/main" id="{45FECF3F-F89E-4E98-2293-173BE71781CC}"/>
                    </a:ext>
                  </a:extLst>
                </p:cNvPr>
                <p:cNvSpPr>
                  <a:spLocks/>
                </p:cNvSpPr>
                <p:nvPr/>
              </p:nvSpPr>
              <p:spPr bwMode="auto">
                <a:xfrm>
                  <a:off x="4490" y="-20"/>
                  <a:ext cx="455" cy="454"/>
                </a:xfrm>
                <a:custGeom>
                  <a:avLst/>
                  <a:gdLst>
                    <a:gd name="T0" fmla="*/ 456 w 909"/>
                    <a:gd name="T1" fmla="*/ 0 h 908"/>
                    <a:gd name="T2" fmla="*/ 529 w 909"/>
                    <a:gd name="T3" fmla="*/ 6 h 908"/>
                    <a:gd name="T4" fmla="*/ 599 w 909"/>
                    <a:gd name="T5" fmla="*/ 23 h 908"/>
                    <a:gd name="T6" fmla="*/ 664 w 909"/>
                    <a:gd name="T7" fmla="*/ 51 h 908"/>
                    <a:gd name="T8" fmla="*/ 724 w 909"/>
                    <a:gd name="T9" fmla="*/ 87 h 908"/>
                    <a:gd name="T10" fmla="*/ 777 w 909"/>
                    <a:gd name="T11" fmla="*/ 132 h 908"/>
                    <a:gd name="T12" fmla="*/ 822 w 909"/>
                    <a:gd name="T13" fmla="*/ 185 h 908"/>
                    <a:gd name="T14" fmla="*/ 858 w 909"/>
                    <a:gd name="T15" fmla="*/ 246 h 908"/>
                    <a:gd name="T16" fmla="*/ 887 w 909"/>
                    <a:gd name="T17" fmla="*/ 310 h 908"/>
                    <a:gd name="T18" fmla="*/ 904 w 909"/>
                    <a:gd name="T19" fmla="*/ 380 h 908"/>
                    <a:gd name="T20" fmla="*/ 909 w 909"/>
                    <a:gd name="T21" fmla="*/ 454 h 908"/>
                    <a:gd name="T22" fmla="*/ 904 w 909"/>
                    <a:gd name="T23" fmla="*/ 528 h 908"/>
                    <a:gd name="T24" fmla="*/ 887 w 909"/>
                    <a:gd name="T25" fmla="*/ 598 h 908"/>
                    <a:gd name="T26" fmla="*/ 858 w 909"/>
                    <a:gd name="T27" fmla="*/ 664 h 908"/>
                    <a:gd name="T28" fmla="*/ 822 w 909"/>
                    <a:gd name="T29" fmla="*/ 722 h 908"/>
                    <a:gd name="T30" fmla="*/ 777 w 909"/>
                    <a:gd name="T31" fmla="*/ 775 h 908"/>
                    <a:gd name="T32" fmla="*/ 724 w 909"/>
                    <a:gd name="T33" fmla="*/ 821 h 908"/>
                    <a:gd name="T34" fmla="*/ 664 w 909"/>
                    <a:gd name="T35" fmla="*/ 859 h 908"/>
                    <a:gd name="T36" fmla="*/ 599 w 909"/>
                    <a:gd name="T37" fmla="*/ 885 h 908"/>
                    <a:gd name="T38" fmla="*/ 529 w 909"/>
                    <a:gd name="T39" fmla="*/ 902 h 908"/>
                    <a:gd name="T40" fmla="*/ 456 w 909"/>
                    <a:gd name="T41" fmla="*/ 908 h 908"/>
                    <a:gd name="T42" fmla="*/ 382 w 909"/>
                    <a:gd name="T43" fmla="*/ 902 h 908"/>
                    <a:gd name="T44" fmla="*/ 312 w 909"/>
                    <a:gd name="T45" fmla="*/ 885 h 908"/>
                    <a:gd name="T46" fmla="*/ 246 w 909"/>
                    <a:gd name="T47" fmla="*/ 859 h 908"/>
                    <a:gd name="T48" fmla="*/ 187 w 909"/>
                    <a:gd name="T49" fmla="*/ 821 h 908"/>
                    <a:gd name="T50" fmla="*/ 134 w 909"/>
                    <a:gd name="T51" fmla="*/ 775 h 908"/>
                    <a:gd name="T52" fmla="*/ 89 w 909"/>
                    <a:gd name="T53" fmla="*/ 722 h 908"/>
                    <a:gd name="T54" fmla="*/ 51 w 909"/>
                    <a:gd name="T55" fmla="*/ 664 h 908"/>
                    <a:gd name="T56" fmla="*/ 25 w 909"/>
                    <a:gd name="T57" fmla="*/ 598 h 908"/>
                    <a:gd name="T58" fmla="*/ 8 w 909"/>
                    <a:gd name="T59" fmla="*/ 528 h 908"/>
                    <a:gd name="T60" fmla="*/ 0 w 909"/>
                    <a:gd name="T61" fmla="*/ 454 h 908"/>
                    <a:gd name="T62" fmla="*/ 8 w 909"/>
                    <a:gd name="T63" fmla="*/ 380 h 908"/>
                    <a:gd name="T64" fmla="*/ 25 w 909"/>
                    <a:gd name="T65" fmla="*/ 310 h 908"/>
                    <a:gd name="T66" fmla="*/ 51 w 909"/>
                    <a:gd name="T67" fmla="*/ 246 h 908"/>
                    <a:gd name="T68" fmla="*/ 89 w 909"/>
                    <a:gd name="T69" fmla="*/ 185 h 908"/>
                    <a:gd name="T70" fmla="*/ 134 w 909"/>
                    <a:gd name="T71" fmla="*/ 132 h 908"/>
                    <a:gd name="T72" fmla="*/ 187 w 909"/>
                    <a:gd name="T73" fmla="*/ 87 h 908"/>
                    <a:gd name="T74" fmla="*/ 246 w 909"/>
                    <a:gd name="T75" fmla="*/ 51 h 908"/>
                    <a:gd name="T76" fmla="*/ 312 w 909"/>
                    <a:gd name="T77" fmla="*/ 23 h 908"/>
                    <a:gd name="T78" fmla="*/ 382 w 909"/>
                    <a:gd name="T79" fmla="*/ 6 h 908"/>
                    <a:gd name="T80" fmla="*/ 456 w 909"/>
                    <a:gd name="T81" fmla="*/ 0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9" h="908">
                      <a:moveTo>
                        <a:pt x="456" y="0"/>
                      </a:moveTo>
                      <a:lnTo>
                        <a:pt x="529" y="6"/>
                      </a:lnTo>
                      <a:lnTo>
                        <a:pt x="599" y="23"/>
                      </a:lnTo>
                      <a:lnTo>
                        <a:pt x="664" y="51"/>
                      </a:lnTo>
                      <a:lnTo>
                        <a:pt x="724" y="87"/>
                      </a:lnTo>
                      <a:lnTo>
                        <a:pt x="777" y="132"/>
                      </a:lnTo>
                      <a:lnTo>
                        <a:pt x="822" y="185"/>
                      </a:lnTo>
                      <a:lnTo>
                        <a:pt x="858" y="246"/>
                      </a:lnTo>
                      <a:lnTo>
                        <a:pt x="887" y="310"/>
                      </a:lnTo>
                      <a:lnTo>
                        <a:pt x="904" y="380"/>
                      </a:lnTo>
                      <a:lnTo>
                        <a:pt x="909" y="454"/>
                      </a:lnTo>
                      <a:lnTo>
                        <a:pt x="904" y="528"/>
                      </a:lnTo>
                      <a:lnTo>
                        <a:pt x="887" y="598"/>
                      </a:lnTo>
                      <a:lnTo>
                        <a:pt x="858" y="664"/>
                      </a:lnTo>
                      <a:lnTo>
                        <a:pt x="822" y="722"/>
                      </a:lnTo>
                      <a:lnTo>
                        <a:pt x="777" y="775"/>
                      </a:lnTo>
                      <a:lnTo>
                        <a:pt x="724" y="821"/>
                      </a:lnTo>
                      <a:lnTo>
                        <a:pt x="664" y="859"/>
                      </a:lnTo>
                      <a:lnTo>
                        <a:pt x="599" y="885"/>
                      </a:lnTo>
                      <a:lnTo>
                        <a:pt x="529" y="902"/>
                      </a:lnTo>
                      <a:lnTo>
                        <a:pt x="456" y="908"/>
                      </a:lnTo>
                      <a:lnTo>
                        <a:pt x="382" y="902"/>
                      </a:lnTo>
                      <a:lnTo>
                        <a:pt x="312" y="885"/>
                      </a:lnTo>
                      <a:lnTo>
                        <a:pt x="246" y="859"/>
                      </a:lnTo>
                      <a:lnTo>
                        <a:pt x="187" y="821"/>
                      </a:lnTo>
                      <a:lnTo>
                        <a:pt x="134" y="775"/>
                      </a:lnTo>
                      <a:lnTo>
                        <a:pt x="89" y="722"/>
                      </a:lnTo>
                      <a:lnTo>
                        <a:pt x="51" y="664"/>
                      </a:lnTo>
                      <a:lnTo>
                        <a:pt x="25" y="598"/>
                      </a:lnTo>
                      <a:lnTo>
                        <a:pt x="8" y="528"/>
                      </a:lnTo>
                      <a:lnTo>
                        <a:pt x="0" y="454"/>
                      </a:lnTo>
                      <a:lnTo>
                        <a:pt x="8" y="380"/>
                      </a:lnTo>
                      <a:lnTo>
                        <a:pt x="25" y="310"/>
                      </a:lnTo>
                      <a:lnTo>
                        <a:pt x="51" y="246"/>
                      </a:lnTo>
                      <a:lnTo>
                        <a:pt x="89" y="185"/>
                      </a:lnTo>
                      <a:lnTo>
                        <a:pt x="134" y="132"/>
                      </a:lnTo>
                      <a:lnTo>
                        <a:pt x="187" y="87"/>
                      </a:lnTo>
                      <a:lnTo>
                        <a:pt x="246" y="51"/>
                      </a:lnTo>
                      <a:lnTo>
                        <a:pt x="312" y="23"/>
                      </a:lnTo>
                      <a:lnTo>
                        <a:pt x="382" y="6"/>
                      </a:lnTo>
                      <a:lnTo>
                        <a:pt x="456"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latin typeface="Calibri" panose="020F0502020204030204" pitchFamily="34" charset="0"/>
                    <a:cs typeface="Calibri" panose="020F0502020204030204" pitchFamily="34" charset="0"/>
                  </a:endParaRPr>
                </a:p>
              </p:txBody>
            </p:sp>
            <p:sp>
              <p:nvSpPr>
                <p:cNvPr id="34" name="Freeform 10124">
                  <a:extLst>
                    <a:ext uri="{FF2B5EF4-FFF2-40B4-BE49-F238E27FC236}">
                      <a16:creationId xmlns:a16="http://schemas.microsoft.com/office/drawing/2014/main" id="{9171E0B0-242A-7AA7-B0D4-6A4354CA9BD7}"/>
                    </a:ext>
                  </a:extLst>
                </p:cNvPr>
                <p:cNvSpPr>
                  <a:spLocks/>
                </p:cNvSpPr>
                <p:nvPr/>
              </p:nvSpPr>
              <p:spPr bwMode="auto">
                <a:xfrm>
                  <a:off x="4461" y="450"/>
                  <a:ext cx="875" cy="1501"/>
                </a:xfrm>
                <a:custGeom>
                  <a:avLst/>
                  <a:gdLst>
                    <a:gd name="T0" fmla="*/ 479 w 1749"/>
                    <a:gd name="T1" fmla="*/ 4 h 3002"/>
                    <a:gd name="T2" fmla="*/ 520 w 1749"/>
                    <a:gd name="T3" fmla="*/ 13 h 3002"/>
                    <a:gd name="T4" fmla="*/ 655 w 1749"/>
                    <a:gd name="T5" fmla="*/ 70 h 3002"/>
                    <a:gd name="T6" fmla="*/ 768 w 1749"/>
                    <a:gd name="T7" fmla="*/ 170 h 3002"/>
                    <a:gd name="T8" fmla="*/ 838 w 1749"/>
                    <a:gd name="T9" fmla="*/ 320 h 3002"/>
                    <a:gd name="T10" fmla="*/ 906 w 1749"/>
                    <a:gd name="T11" fmla="*/ 480 h 3002"/>
                    <a:gd name="T12" fmla="*/ 985 w 1749"/>
                    <a:gd name="T13" fmla="*/ 609 h 3002"/>
                    <a:gd name="T14" fmla="*/ 1093 w 1749"/>
                    <a:gd name="T15" fmla="*/ 700 h 3002"/>
                    <a:gd name="T16" fmla="*/ 1248 w 1749"/>
                    <a:gd name="T17" fmla="*/ 755 h 3002"/>
                    <a:gd name="T18" fmla="*/ 1470 w 1749"/>
                    <a:gd name="T19" fmla="*/ 768 h 3002"/>
                    <a:gd name="T20" fmla="*/ 1640 w 1749"/>
                    <a:gd name="T21" fmla="*/ 776 h 3002"/>
                    <a:gd name="T22" fmla="*/ 1725 w 1749"/>
                    <a:gd name="T23" fmla="*/ 849 h 3002"/>
                    <a:gd name="T24" fmla="*/ 1748 w 1749"/>
                    <a:gd name="T25" fmla="*/ 967 h 3002"/>
                    <a:gd name="T26" fmla="*/ 1693 w 1749"/>
                    <a:gd name="T27" fmla="*/ 1069 h 3002"/>
                    <a:gd name="T28" fmla="*/ 1587 w 1749"/>
                    <a:gd name="T29" fmla="*/ 1114 h 3002"/>
                    <a:gd name="T30" fmla="*/ 1284 w 1749"/>
                    <a:gd name="T31" fmla="*/ 1122 h 3002"/>
                    <a:gd name="T32" fmla="*/ 1055 w 1749"/>
                    <a:gd name="T33" fmla="*/ 1090 h 3002"/>
                    <a:gd name="T34" fmla="*/ 883 w 1749"/>
                    <a:gd name="T35" fmla="*/ 1018 h 3002"/>
                    <a:gd name="T36" fmla="*/ 917 w 1749"/>
                    <a:gd name="T37" fmla="*/ 1286 h 3002"/>
                    <a:gd name="T38" fmla="*/ 1103 w 1749"/>
                    <a:gd name="T39" fmla="*/ 1322 h 3002"/>
                    <a:gd name="T40" fmla="*/ 1212 w 1749"/>
                    <a:gd name="T41" fmla="*/ 1371 h 3002"/>
                    <a:gd name="T42" fmla="*/ 1271 w 1749"/>
                    <a:gd name="T43" fmla="*/ 1426 h 3002"/>
                    <a:gd name="T44" fmla="*/ 1296 w 1749"/>
                    <a:gd name="T45" fmla="*/ 1470 h 3002"/>
                    <a:gd name="T46" fmla="*/ 1309 w 1749"/>
                    <a:gd name="T47" fmla="*/ 1506 h 3002"/>
                    <a:gd name="T48" fmla="*/ 1320 w 1749"/>
                    <a:gd name="T49" fmla="*/ 1561 h 3002"/>
                    <a:gd name="T50" fmla="*/ 1330 w 1749"/>
                    <a:gd name="T51" fmla="*/ 1649 h 3002"/>
                    <a:gd name="T52" fmla="*/ 1332 w 1749"/>
                    <a:gd name="T53" fmla="*/ 1788 h 3002"/>
                    <a:gd name="T54" fmla="*/ 1324 w 1749"/>
                    <a:gd name="T55" fmla="*/ 1992 h 3002"/>
                    <a:gd name="T56" fmla="*/ 1309 w 1749"/>
                    <a:gd name="T57" fmla="*/ 2274 h 3002"/>
                    <a:gd name="T58" fmla="*/ 1279 w 1749"/>
                    <a:gd name="T59" fmla="*/ 2652 h 3002"/>
                    <a:gd name="T60" fmla="*/ 1239 w 1749"/>
                    <a:gd name="T61" fmla="*/ 2892 h 3002"/>
                    <a:gd name="T62" fmla="*/ 1139 w 1749"/>
                    <a:gd name="T63" fmla="*/ 2983 h 3002"/>
                    <a:gd name="T64" fmla="*/ 1027 w 1749"/>
                    <a:gd name="T65" fmla="*/ 3002 h 3002"/>
                    <a:gd name="T66" fmla="*/ 908 w 1749"/>
                    <a:gd name="T67" fmla="*/ 2953 h 3002"/>
                    <a:gd name="T68" fmla="*/ 836 w 1749"/>
                    <a:gd name="T69" fmla="*/ 2851 h 3002"/>
                    <a:gd name="T70" fmla="*/ 846 w 1749"/>
                    <a:gd name="T71" fmla="*/ 2561 h 3002"/>
                    <a:gd name="T72" fmla="*/ 900 w 1749"/>
                    <a:gd name="T73" fmla="*/ 2007 h 3002"/>
                    <a:gd name="T74" fmla="*/ 887 w 1749"/>
                    <a:gd name="T75" fmla="*/ 1867 h 3002"/>
                    <a:gd name="T76" fmla="*/ 834 w 1749"/>
                    <a:gd name="T77" fmla="*/ 1778 h 3002"/>
                    <a:gd name="T78" fmla="*/ 762 w 1749"/>
                    <a:gd name="T79" fmla="*/ 1727 h 3002"/>
                    <a:gd name="T80" fmla="*/ 691 w 1749"/>
                    <a:gd name="T81" fmla="*/ 1704 h 3002"/>
                    <a:gd name="T82" fmla="*/ 641 w 1749"/>
                    <a:gd name="T83" fmla="*/ 1699 h 3002"/>
                    <a:gd name="T84" fmla="*/ 622 w 1749"/>
                    <a:gd name="T85" fmla="*/ 1699 h 3002"/>
                    <a:gd name="T86" fmla="*/ 547 w 1749"/>
                    <a:gd name="T87" fmla="*/ 1699 h 3002"/>
                    <a:gd name="T88" fmla="*/ 435 w 1749"/>
                    <a:gd name="T89" fmla="*/ 1699 h 3002"/>
                    <a:gd name="T90" fmla="*/ 356 w 1749"/>
                    <a:gd name="T91" fmla="*/ 1699 h 3002"/>
                    <a:gd name="T92" fmla="*/ 237 w 1749"/>
                    <a:gd name="T93" fmla="*/ 1685 h 3002"/>
                    <a:gd name="T94" fmla="*/ 99 w 1749"/>
                    <a:gd name="T95" fmla="*/ 1614 h 3002"/>
                    <a:gd name="T96" fmla="*/ 17 w 1749"/>
                    <a:gd name="T97" fmla="*/ 1483 h 3002"/>
                    <a:gd name="T98" fmla="*/ 0 w 1749"/>
                    <a:gd name="T99" fmla="*/ 361 h 3002"/>
                    <a:gd name="T100" fmla="*/ 40 w 1749"/>
                    <a:gd name="T101" fmla="*/ 210 h 3002"/>
                    <a:gd name="T102" fmla="*/ 140 w 1749"/>
                    <a:gd name="T103" fmla="*/ 96 h 3002"/>
                    <a:gd name="T104" fmla="*/ 271 w 1749"/>
                    <a:gd name="T105" fmla="*/ 26 h 3002"/>
                    <a:gd name="T106" fmla="*/ 322 w 1749"/>
                    <a:gd name="T107" fmla="*/ 11 h 3002"/>
                    <a:gd name="T108" fmla="*/ 373 w 1749"/>
                    <a:gd name="T109" fmla="*/ 4 h 3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49" h="3002">
                      <a:moveTo>
                        <a:pt x="422" y="0"/>
                      </a:moveTo>
                      <a:lnTo>
                        <a:pt x="452" y="0"/>
                      </a:lnTo>
                      <a:lnTo>
                        <a:pt x="479" y="4"/>
                      </a:lnTo>
                      <a:lnTo>
                        <a:pt x="500" y="8"/>
                      </a:lnTo>
                      <a:lnTo>
                        <a:pt x="515" y="11"/>
                      </a:lnTo>
                      <a:lnTo>
                        <a:pt x="520" y="13"/>
                      </a:lnTo>
                      <a:lnTo>
                        <a:pt x="566" y="26"/>
                      </a:lnTo>
                      <a:lnTo>
                        <a:pt x="611" y="45"/>
                      </a:lnTo>
                      <a:lnTo>
                        <a:pt x="655" y="70"/>
                      </a:lnTo>
                      <a:lnTo>
                        <a:pt x="696" y="98"/>
                      </a:lnTo>
                      <a:lnTo>
                        <a:pt x="734" y="132"/>
                      </a:lnTo>
                      <a:lnTo>
                        <a:pt x="768" y="170"/>
                      </a:lnTo>
                      <a:lnTo>
                        <a:pt x="795" y="214"/>
                      </a:lnTo>
                      <a:lnTo>
                        <a:pt x="815" y="259"/>
                      </a:lnTo>
                      <a:lnTo>
                        <a:pt x="838" y="320"/>
                      </a:lnTo>
                      <a:lnTo>
                        <a:pt x="861" y="378"/>
                      </a:lnTo>
                      <a:lnTo>
                        <a:pt x="883" y="431"/>
                      </a:lnTo>
                      <a:lnTo>
                        <a:pt x="906" y="480"/>
                      </a:lnTo>
                      <a:lnTo>
                        <a:pt x="931" y="528"/>
                      </a:lnTo>
                      <a:lnTo>
                        <a:pt x="957" y="569"/>
                      </a:lnTo>
                      <a:lnTo>
                        <a:pt x="985" y="609"/>
                      </a:lnTo>
                      <a:lnTo>
                        <a:pt x="1018" y="643"/>
                      </a:lnTo>
                      <a:lnTo>
                        <a:pt x="1054" y="673"/>
                      </a:lnTo>
                      <a:lnTo>
                        <a:pt x="1093" y="700"/>
                      </a:lnTo>
                      <a:lnTo>
                        <a:pt x="1139" y="723"/>
                      </a:lnTo>
                      <a:lnTo>
                        <a:pt x="1192" y="740"/>
                      </a:lnTo>
                      <a:lnTo>
                        <a:pt x="1248" y="755"/>
                      </a:lnTo>
                      <a:lnTo>
                        <a:pt x="1315" y="762"/>
                      </a:lnTo>
                      <a:lnTo>
                        <a:pt x="1388" y="768"/>
                      </a:lnTo>
                      <a:lnTo>
                        <a:pt x="1470" y="768"/>
                      </a:lnTo>
                      <a:lnTo>
                        <a:pt x="1560" y="762"/>
                      </a:lnTo>
                      <a:lnTo>
                        <a:pt x="1600" y="764"/>
                      </a:lnTo>
                      <a:lnTo>
                        <a:pt x="1640" y="776"/>
                      </a:lnTo>
                      <a:lnTo>
                        <a:pt x="1674" y="793"/>
                      </a:lnTo>
                      <a:lnTo>
                        <a:pt x="1702" y="819"/>
                      </a:lnTo>
                      <a:lnTo>
                        <a:pt x="1725" y="849"/>
                      </a:lnTo>
                      <a:lnTo>
                        <a:pt x="1742" y="885"/>
                      </a:lnTo>
                      <a:lnTo>
                        <a:pt x="1749" y="925"/>
                      </a:lnTo>
                      <a:lnTo>
                        <a:pt x="1748" y="967"/>
                      </a:lnTo>
                      <a:lnTo>
                        <a:pt x="1736" y="1004"/>
                      </a:lnTo>
                      <a:lnTo>
                        <a:pt x="1719" y="1038"/>
                      </a:lnTo>
                      <a:lnTo>
                        <a:pt x="1693" y="1069"/>
                      </a:lnTo>
                      <a:lnTo>
                        <a:pt x="1662" y="1091"/>
                      </a:lnTo>
                      <a:lnTo>
                        <a:pt x="1627" y="1107"/>
                      </a:lnTo>
                      <a:lnTo>
                        <a:pt x="1587" y="1114"/>
                      </a:lnTo>
                      <a:lnTo>
                        <a:pt x="1475" y="1122"/>
                      </a:lnTo>
                      <a:lnTo>
                        <a:pt x="1375" y="1124"/>
                      </a:lnTo>
                      <a:lnTo>
                        <a:pt x="1284" y="1122"/>
                      </a:lnTo>
                      <a:lnTo>
                        <a:pt x="1201" y="1114"/>
                      </a:lnTo>
                      <a:lnTo>
                        <a:pt x="1125" y="1105"/>
                      </a:lnTo>
                      <a:lnTo>
                        <a:pt x="1055" y="1090"/>
                      </a:lnTo>
                      <a:lnTo>
                        <a:pt x="993" y="1071"/>
                      </a:lnTo>
                      <a:lnTo>
                        <a:pt x="934" y="1046"/>
                      </a:lnTo>
                      <a:lnTo>
                        <a:pt x="883" y="1018"/>
                      </a:lnTo>
                      <a:lnTo>
                        <a:pt x="834" y="984"/>
                      </a:lnTo>
                      <a:lnTo>
                        <a:pt x="834" y="1279"/>
                      </a:lnTo>
                      <a:lnTo>
                        <a:pt x="917" y="1286"/>
                      </a:lnTo>
                      <a:lnTo>
                        <a:pt x="989" y="1296"/>
                      </a:lnTo>
                      <a:lnTo>
                        <a:pt x="1050" y="1309"/>
                      </a:lnTo>
                      <a:lnTo>
                        <a:pt x="1103" y="1322"/>
                      </a:lnTo>
                      <a:lnTo>
                        <a:pt x="1146" y="1337"/>
                      </a:lnTo>
                      <a:lnTo>
                        <a:pt x="1184" y="1354"/>
                      </a:lnTo>
                      <a:lnTo>
                        <a:pt x="1212" y="1371"/>
                      </a:lnTo>
                      <a:lnTo>
                        <a:pt x="1237" y="1390"/>
                      </a:lnTo>
                      <a:lnTo>
                        <a:pt x="1256" y="1407"/>
                      </a:lnTo>
                      <a:lnTo>
                        <a:pt x="1271" y="1426"/>
                      </a:lnTo>
                      <a:lnTo>
                        <a:pt x="1282" y="1443"/>
                      </a:lnTo>
                      <a:lnTo>
                        <a:pt x="1292" y="1460"/>
                      </a:lnTo>
                      <a:lnTo>
                        <a:pt x="1296" y="1470"/>
                      </a:lnTo>
                      <a:lnTo>
                        <a:pt x="1301" y="1481"/>
                      </a:lnTo>
                      <a:lnTo>
                        <a:pt x="1305" y="1492"/>
                      </a:lnTo>
                      <a:lnTo>
                        <a:pt x="1309" y="1506"/>
                      </a:lnTo>
                      <a:lnTo>
                        <a:pt x="1313" y="1521"/>
                      </a:lnTo>
                      <a:lnTo>
                        <a:pt x="1318" y="1538"/>
                      </a:lnTo>
                      <a:lnTo>
                        <a:pt x="1320" y="1561"/>
                      </a:lnTo>
                      <a:lnTo>
                        <a:pt x="1324" y="1585"/>
                      </a:lnTo>
                      <a:lnTo>
                        <a:pt x="1326" y="1615"/>
                      </a:lnTo>
                      <a:lnTo>
                        <a:pt x="1330" y="1649"/>
                      </a:lnTo>
                      <a:lnTo>
                        <a:pt x="1330" y="1689"/>
                      </a:lnTo>
                      <a:lnTo>
                        <a:pt x="1332" y="1735"/>
                      </a:lnTo>
                      <a:lnTo>
                        <a:pt x="1332" y="1788"/>
                      </a:lnTo>
                      <a:lnTo>
                        <a:pt x="1330" y="1848"/>
                      </a:lnTo>
                      <a:lnTo>
                        <a:pt x="1328" y="1916"/>
                      </a:lnTo>
                      <a:lnTo>
                        <a:pt x="1324" y="1992"/>
                      </a:lnTo>
                      <a:lnTo>
                        <a:pt x="1320" y="2077"/>
                      </a:lnTo>
                      <a:lnTo>
                        <a:pt x="1315" y="2170"/>
                      </a:lnTo>
                      <a:lnTo>
                        <a:pt x="1309" y="2274"/>
                      </a:lnTo>
                      <a:lnTo>
                        <a:pt x="1299" y="2389"/>
                      </a:lnTo>
                      <a:lnTo>
                        <a:pt x="1290" y="2514"/>
                      </a:lnTo>
                      <a:lnTo>
                        <a:pt x="1279" y="2652"/>
                      </a:lnTo>
                      <a:lnTo>
                        <a:pt x="1267" y="2801"/>
                      </a:lnTo>
                      <a:lnTo>
                        <a:pt x="1258" y="2849"/>
                      </a:lnTo>
                      <a:lnTo>
                        <a:pt x="1239" y="2892"/>
                      </a:lnTo>
                      <a:lnTo>
                        <a:pt x="1212" y="2928"/>
                      </a:lnTo>
                      <a:lnTo>
                        <a:pt x="1178" y="2960"/>
                      </a:lnTo>
                      <a:lnTo>
                        <a:pt x="1139" y="2983"/>
                      </a:lnTo>
                      <a:lnTo>
                        <a:pt x="1095" y="2998"/>
                      </a:lnTo>
                      <a:lnTo>
                        <a:pt x="1048" y="3002"/>
                      </a:lnTo>
                      <a:lnTo>
                        <a:pt x="1027" y="3002"/>
                      </a:lnTo>
                      <a:lnTo>
                        <a:pt x="984" y="2994"/>
                      </a:lnTo>
                      <a:lnTo>
                        <a:pt x="944" y="2977"/>
                      </a:lnTo>
                      <a:lnTo>
                        <a:pt x="908" y="2953"/>
                      </a:lnTo>
                      <a:lnTo>
                        <a:pt x="878" y="2924"/>
                      </a:lnTo>
                      <a:lnTo>
                        <a:pt x="853" y="2888"/>
                      </a:lnTo>
                      <a:lnTo>
                        <a:pt x="836" y="2851"/>
                      </a:lnTo>
                      <a:lnTo>
                        <a:pt x="827" y="2807"/>
                      </a:lnTo>
                      <a:lnTo>
                        <a:pt x="827" y="2764"/>
                      </a:lnTo>
                      <a:lnTo>
                        <a:pt x="846" y="2561"/>
                      </a:lnTo>
                      <a:lnTo>
                        <a:pt x="864" y="2368"/>
                      </a:lnTo>
                      <a:lnTo>
                        <a:pt x="883" y="2183"/>
                      </a:lnTo>
                      <a:lnTo>
                        <a:pt x="900" y="2007"/>
                      </a:lnTo>
                      <a:lnTo>
                        <a:pt x="902" y="1954"/>
                      </a:lnTo>
                      <a:lnTo>
                        <a:pt x="897" y="1909"/>
                      </a:lnTo>
                      <a:lnTo>
                        <a:pt x="887" y="1867"/>
                      </a:lnTo>
                      <a:lnTo>
                        <a:pt x="874" y="1833"/>
                      </a:lnTo>
                      <a:lnTo>
                        <a:pt x="855" y="1803"/>
                      </a:lnTo>
                      <a:lnTo>
                        <a:pt x="834" y="1778"/>
                      </a:lnTo>
                      <a:lnTo>
                        <a:pt x="812" y="1757"/>
                      </a:lnTo>
                      <a:lnTo>
                        <a:pt x="787" y="1740"/>
                      </a:lnTo>
                      <a:lnTo>
                        <a:pt x="762" y="1727"/>
                      </a:lnTo>
                      <a:lnTo>
                        <a:pt x="738" y="1718"/>
                      </a:lnTo>
                      <a:lnTo>
                        <a:pt x="713" y="1710"/>
                      </a:lnTo>
                      <a:lnTo>
                        <a:pt x="691" y="1704"/>
                      </a:lnTo>
                      <a:lnTo>
                        <a:pt x="672" y="1701"/>
                      </a:lnTo>
                      <a:lnTo>
                        <a:pt x="655" y="1699"/>
                      </a:lnTo>
                      <a:lnTo>
                        <a:pt x="641" y="1699"/>
                      </a:lnTo>
                      <a:lnTo>
                        <a:pt x="632" y="1699"/>
                      </a:lnTo>
                      <a:lnTo>
                        <a:pt x="630" y="1699"/>
                      </a:lnTo>
                      <a:lnTo>
                        <a:pt x="622" y="1699"/>
                      </a:lnTo>
                      <a:lnTo>
                        <a:pt x="605" y="1699"/>
                      </a:lnTo>
                      <a:lnTo>
                        <a:pt x="579" y="1699"/>
                      </a:lnTo>
                      <a:lnTo>
                        <a:pt x="547" y="1699"/>
                      </a:lnTo>
                      <a:lnTo>
                        <a:pt x="509" y="1699"/>
                      </a:lnTo>
                      <a:lnTo>
                        <a:pt x="471" y="1699"/>
                      </a:lnTo>
                      <a:lnTo>
                        <a:pt x="435" y="1699"/>
                      </a:lnTo>
                      <a:lnTo>
                        <a:pt x="401" y="1699"/>
                      </a:lnTo>
                      <a:lnTo>
                        <a:pt x="375" y="1699"/>
                      </a:lnTo>
                      <a:lnTo>
                        <a:pt x="356" y="1699"/>
                      </a:lnTo>
                      <a:lnTo>
                        <a:pt x="350" y="1699"/>
                      </a:lnTo>
                      <a:lnTo>
                        <a:pt x="292" y="1695"/>
                      </a:lnTo>
                      <a:lnTo>
                        <a:pt x="237" y="1685"/>
                      </a:lnTo>
                      <a:lnTo>
                        <a:pt x="186" y="1666"/>
                      </a:lnTo>
                      <a:lnTo>
                        <a:pt x="140" y="1644"/>
                      </a:lnTo>
                      <a:lnTo>
                        <a:pt x="99" y="1614"/>
                      </a:lnTo>
                      <a:lnTo>
                        <a:pt x="65" y="1576"/>
                      </a:lnTo>
                      <a:lnTo>
                        <a:pt x="38" y="1532"/>
                      </a:lnTo>
                      <a:lnTo>
                        <a:pt x="17" y="1483"/>
                      </a:lnTo>
                      <a:lnTo>
                        <a:pt x="4" y="1426"/>
                      </a:lnTo>
                      <a:lnTo>
                        <a:pt x="0" y="1364"/>
                      </a:lnTo>
                      <a:lnTo>
                        <a:pt x="0" y="361"/>
                      </a:lnTo>
                      <a:lnTo>
                        <a:pt x="6" y="306"/>
                      </a:lnTo>
                      <a:lnTo>
                        <a:pt x="19" y="255"/>
                      </a:lnTo>
                      <a:lnTo>
                        <a:pt x="40" y="210"/>
                      </a:lnTo>
                      <a:lnTo>
                        <a:pt x="68" y="168"/>
                      </a:lnTo>
                      <a:lnTo>
                        <a:pt x="102" y="130"/>
                      </a:lnTo>
                      <a:lnTo>
                        <a:pt x="140" y="96"/>
                      </a:lnTo>
                      <a:lnTo>
                        <a:pt x="182" y="68"/>
                      </a:lnTo>
                      <a:lnTo>
                        <a:pt x="225" y="45"/>
                      </a:lnTo>
                      <a:lnTo>
                        <a:pt x="271" y="26"/>
                      </a:lnTo>
                      <a:lnTo>
                        <a:pt x="318" y="11"/>
                      </a:lnTo>
                      <a:lnTo>
                        <a:pt x="318" y="11"/>
                      </a:lnTo>
                      <a:lnTo>
                        <a:pt x="322" y="11"/>
                      </a:lnTo>
                      <a:lnTo>
                        <a:pt x="335" y="9"/>
                      </a:lnTo>
                      <a:lnTo>
                        <a:pt x="352" y="6"/>
                      </a:lnTo>
                      <a:lnTo>
                        <a:pt x="373" y="4"/>
                      </a:lnTo>
                      <a:lnTo>
                        <a:pt x="397" y="0"/>
                      </a:lnTo>
                      <a:lnTo>
                        <a:pt x="422"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latin typeface="Calibri" panose="020F0502020204030204" pitchFamily="34" charset="0"/>
                    <a:cs typeface="Calibri" panose="020F0502020204030204" pitchFamily="34" charset="0"/>
                  </a:endParaRPr>
                </a:p>
              </p:txBody>
            </p:sp>
            <p:sp>
              <p:nvSpPr>
                <p:cNvPr id="35" name="Freeform 10125">
                  <a:extLst>
                    <a:ext uri="{FF2B5EF4-FFF2-40B4-BE49-F238E27FC236}">
                      <a16:creationId xmlns:a16="http://schemas.microsoft.com/office/drawing/2014/main" id="{7920645E-391B-38E8-F410-F9128D6F2F99}"/>
                    </a:ext>
                  </a:extLst>
                </p:cNvPr>
                <p:cNvSpPr>
                  <a:spLocks/>
                </p:cNvSpPr>
                <p:nvPr/>
              </p:nvSpPr>
              <p:spPr bwMode="auto">
                <a:xfrm>
                  <a:off x="4256" y="606"/>
                  <a:ext cx="615" cy="1338"/>
                </a:xfrm>
                <a:custGeom>
                  <a:avLst/>
                  <a:gdLst>
                    <a:gd name="T0" fmla="*/ 170 w 1229"/>
                    <a:gd name="T1" fmla="*/ 0 h 2677"/>
                    <a:gd name="T2" fmla="*/ 208 w 1229"/>
                    <a:gd name="T3" fmla="*/ 4 h 2677"/>
                    <a:gd name="T4" fmla="*/ 244 w 1229"/>
                    <a:gd name="T5" fmla="*/ 17 h 2677"/>
                    <a:gd name="T6" fmla="*/ 276 w 1229"/>
                    <a:gd name="T7" fmla="*/ 38 h 2677"/>
                    <a:gd name="T8" fmla="*/ 303 w 1229"/>
                    <a:gd name="T9" fmla="*/ 65 h 2677"/>
                    <a:gd name="T10" fmla="*/ 321 w 1229"/>
                    <a:gd name="T11" fmla="*/ 95 h 2677"/>
                    <a:gd name="T12" fmla="*/ 335 w 1229"/>
                    <a:gd name="T13" fmla="*/ 131 h 2677"/>
                    <a:gd name="T14" fmla="*/ 340 w 1229"/>
                    <a:gd name="T15" fmla="*/ 170 h 2677"/>
                    <a:gd name="T16" fmla="*/ 340 w 1229"/>
                    <a:gd name="T17" fmla="*/ 1058 h 2677"/>
                    <a:gd name="T18" fmla="*/ 338 w 1229"/>
                    <a:gd name="T19" fmla="*/ 1060 h 2677"/>
                    <a:gd name="T20" fmla="*/ 338 w 1229"/>
                    <a:gd name="T21" fmla="*/ 1069 h 2677"/>
                    <a:gd name="T22" fmla="*/ 338 w 1229"/>
                    <a:gd name="T23" fmla="*/ 1082 h 2677"/>
                    <a:gd name="T24" fmla="*/ 338 w 1229"/>
                    <a:gd name="T25" fmla="*/ 1101 h 2677"/>
                    <a:gd name="T26" fmla="*/ 340 w 1229"/>
                    <a:gd name="T27" fmla="*/ 1122 h 2677"/>
                    <a:gd name="T28" fmla="*/ 342 w 1229"/>
                    <a:gd name="T29" fmla="*/ 1148 h 2677"/>
                    <a:gd name="T30" fmla="*/ 346 w 1229"/>
                    <a:gd name="T31" fmla="*/ 1175 h 2677"/>
                    <a:gd name="T32" fmla="*/ 354 w 1229"/>
                    <a:gd name="T33" fmla="*/ 1205 h 2677"/>
                    <a:gd name="T34" fmla="*/ 361 w 1229"/>
                    <a:gd name="T35" fmla="*/ 1235 h 2677"/>
                    <a:gd name="T36" fmla="*/ 374 w 1229"/>
                    <a:gd name="T37" fmla="*/ 1268 h 2677"/>
                    <a:gd name="T38" fmla="*/ 390 w 1229"/>
                    <a:gd name="T39" fmla="*/ 1300 h 2677"/>
                    <a:gd name="T40" fmla="*/ 410 w 1229"/>
                    <a:gd name="T41" fmla="*/ 1330 h 2677"/>
                    <a:gd name="T42" fmla="*/ 433 w 1229"/>
                    <a:gd name="T43" fmla="*/ 1360 h 2677"/>
                    <a:gd name="T44" fmla="*/ 463 w 1229"/>
                    <a:gd name="T45" fmla="*/ 1387 h 2677"/>
                    <a:gd name="T46" fmla="*/ 495 w 1229"/>
                    <a:gd name="T47" fmla="*/ 1411 h 2677"/>
                    <a:gd name="T48" fmla="*/ 535 w 1229"/>
                    <a:gd name="T49" fmla="*/ 1434 h 2677"/>
                    <a:gd name="T50" fmla="*/ 581 w 1229"/>
                    <a:gd name="T51" fmla="*/ 1453 h 2677"/>
                    <a:gd name="T52" fmla="*/ 633 w 1229"/>
                    <a:gd name="T53" fmla="*/ 1466 h 2677"/>
                    <a:gd name="T54" fmla="*/ 692 w 1229"/>
                    <a:gd name="T55" fmla="*/ 1476 h 2677"/>
                    <a:gd name="T56" fmla="*/ 758 w 1229"/>
                    <a:gd name="T57" fmla="*/ 1478 h 2677"/>
                    <a:gd name="T58" fmla="*/ 1059 w 1229"/>
                    <a:gd name="T59" fmla="*/ 1478 h 2677"/>
                    <a:gd name="T60" fmla="*/ 1099 w 1229"/>
                    <a:gd name="T61" fmla="*/ 1483 h 2677"/>
                    <a:gd name="T62" fmla="*/ 1135 w 1229"/>
                    <a:gd name="T63" fmla="*/ 1495 h 2677"/>
                    <a:gd name="T64" fmla="*/ 1165 w 1229"/>
                    <a:gd name="T65" fmla="*/ 1515 h 2677"/>
                    <a:gd name="T66" fmla="*/ 1191 w 1229"/>
                    <a:gd name="T67" fmla="*/ 1542 h 2677"/>
                    <a:gd name="T68" fmla="*/ 1212 w 1229"/>
                    <a:gd name="T69" fmla="*/ 1574 h 2677"/>
                    <a:gd name="T70" fmla="*/ 1225 w 1229"/>
                    <a:gd name="T71" fmla="*/ 1608 h 2677"/>
                    <a:gd name="T72" fmla="*/ 1229 w 1229"/>
                    <a:gd name="T73" fmla="*/ 1648 h 2677"/>
                    <a:gd name="T74" fmla="*/ 1223 w 1229"/>
                    <a:gd name="T75" fmla="*/ 1689 h 2677"/>
                    <a:gd name="T76" fmla="*/ 1210 w 1229"/>
                    <a:gd name="T77" fmla="*/ 1725 h 2677"/>
                    <a:gd name="T78" fmla="*/ 1187 w 1229"/>
                    <a:gd name="T79" fmla="*/ 1758 h 2677"/>
                    <a:gd name="T80" fmla="*/ 1159 w 1229"/>
                    <a:gd name="T81" fmla="*/ 1784 h 2677"/>
                    <a:gd name="T82" fmla="*/ 1125 w 1229"/>
                    <a:gd name="T83" fmla="*/ 1805 h 2677"/>
                    <a:gd name="T84" fmla="*/ 1087 w 1229"/>
                    <a:gd name="T85" fmla="*/ 1814 h 2677"/>
                    <a:gd name="T86" fmla="*/ 1087 w 1229"/>
                    <a:gd name="T87" fmla="*/ 2677 h 2677"/>
                    <a:gd name="T88" fmla="*/ 883 w 1229"/>
                    <a:gd name="T89" fmla="*/ 2677 h 2677"/>
                    <a:gd name="T90" fmla="*/ 883 w 1229"/>
                    <a:gd name="T91" fmla="*/ 1818 h 2677"/>
                    <a:gd name="T92" fmla="*/ 272 w 1229"/>
                    <a:gd name="T93" fmla="*/ 1818 h 2677"/>
                    <a:gd name="T94" fmla="*/ 272 w 1229"/>
                    <a:gd name="T95" fmla="*/ 2677 h 2677"/>
                    <a:gd name="T96" fmla="*/ 68 w 1229"/>
                    <a:gd name="T97" fmla="*/ 2677 h 2677"/>
                    <a:gd name="T98" fmla="*/ 68 w 1229"/>
                    <a:gd name="T99" fmla="*/ 1782 h 2677"/>
                    <a:gd name="T100" fmla="*/ 40 w 1229"/>
                    <a:gd name="T101" fmla="*/ 1756 h 2677"/>
                    <a:gd name="T102" fmla="*/ 19 w 1229"/>
                    <a:gd name="T103" fmla="*/ 1725 h 2677"/>
                    <a:gd name="T104" fmla="*/ 6 w 1229"/>
                    <a:gd name="T105" fmla="*/ 1688 h 2677"/>
                    <a:gd name="T106" fmla="*/ 0 w 1229"/>
                    <a:gd name="T107" fmla="*/ 1648 h 2677"/>
                    <a:gd name="T108" fmla="*/ 0 w 1229"/>
                    <a:gd name="T109" fmla="*/ 170 h 2677"/>
                    <a:gd name="T110" fmla="*/ 4 w 1229"/>
                    <a:gd name="T111" fmla="*/ 131 h 2677"/>
                    <a:gd name="T112" fmla="*/ 17 w 1229"/>
                    <a:gd name="T113" fmla="*/ 95 h 2677"/>
                    <a:gd name="T114" fmla="*/ 38 w 1229"/>
                    <a:gd name="T115" fmla="*/ 65 h 2677"/>
                    <a:gd name="T116" fmla="*/ 64 w 1229"/>
                    <a:gd name="T117" fmla="*/ 38 h 2677"/>
                    <a:gd name="T118" fmla="*/ 95 w 1229"/>
                    <a:gd name="T119" fmla="*/ 17 h 2677"/>
                    <a:gd name="T120" fmla="*/ 130 w 1229"/>
                    <a:gd name="T121" fmla="*/ 4 h 2677"/>
                    <a:gd name="T122" fmla="*/ 170 w 1229"/>
                    <a:gd name="T123" fmla="*/ 0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9" h="2677">
                      <a:moveTo>
                        <a:pt x="170" y="0"/>
                      </a:moveTo>
                      <a:lnTo>
                        <a:pt x="208" y="4"/>
                      </a:lnTo>
                      <a:lnTo>
                        <a:pt x="244" y="17"/>
                      </a:lnTo>
                      <a:lnTo>
                        <a:pt x="276" y="38"/>
                      </a:lnTo>
                      <a:lnTo>
                        <a:pt x="303" y="65"/>
                      </a:lnTo>
                      <a:lnTo>
                        <a:pt x="321" y="95"/>
                      </a:lnTo>
                      <a:lnTo>
                        <a:pt x="335" y="131"/>
                      </a:lnTo>
                      <a:lnTo>
                        <a:pt x="340" y="170"/>
                      </a:lnTo>
                      <a:lnTo>
                        <a:pt x="340" y="1058"/>
                      </a:lnTo>
                      <a:lnTo>
                        <a:pt x="338" y="1060"/>
                      </a:lnTo>
                      <a:lnTo>
                        <a:pt x="338" y="1069"/>
                      </a:lnTo>
                      <a:lnTo>
                        <a:pt x="338" y="1082"/>
                      </a:lnTo>
                      <a:lnTo>
                        <a:pt x="338" y="1101"/>
                      </a:lnTo>
                      <a:lnTo>
                        <a:pt x="340" y="1122"/>
                      </a:lnTo>
                      <a:lnTo>
                        <a:pt x="342" y="1148"/>
                      </a:lnTo>
                      <a:lnTo>
                        <a:pt x="346" y="1175"/>
                      </a:lnTo>
                      <a:lnTo>
                        <a:pt x="354" y="1205"/>
                      </a:lnTo>
                      <a:lnTo>
                        <a:pt x="361" y="1235"/>
                      </a:lnTo>
                      <a:lnTo>
                        <a:pt x="374" y="1268"/>
                      </a:lnTo>
                      <a:lnTo>
                        <a:pt x="390" y="1300"/>
                      </a:lnTo>
                      <a:lnTo>
                        <a:pt x="410" y="1330"/>
                      </a:lnTo>
                      <a:lnTo>
                        <a:pt x="433" y="1360"/>
                      </a:lnTo>
                      <a:lnTo>
                        <a:pt x="463" y="1387"/>
                      </a:lnTo>
                      <a:lnTo>
                        <a:pt x="495" y="1411"/>
                      </a:lnTo>
                      <a:lnTo>
                        <a:pt x="535" y="1434"/>
                      </a:lnTo>
                      <a:lnTo>
                        <a:pt x="581" y="1453"/>
                      </a:lnTo>
                      <a:lnTo>
                        <a:pt x="633" y="1466"/>
                      </a:lnTo>
                      <a:lnTo>
                        <a:pt x="692" y="1476"/>
                      </a:lnTo>
                      <a:lnTo>
                        <a:pt x="758" y="1478"/>
                      </a:lnTo>
                      <a:lnTo>
                        <a:pt x="1059" y="1478"/>
                      </a:lnTo>
                      <a:lnTo>
                        <a:pt x="1099" y="1483"/>
                      </a:lnTo>
                      <a:lnTo>
                        <a:pt x="1135" y="1495"/>
                      </a:lnTo>
                      <a:lnTo>
                        <a:pt x="1165" y="1515"/>
                      </a:lnTo>
                      <a:lnTo>
                        <a:pt x="1191" y="1542"/>
                      </a:lnTo>
                      <a:lnTo>
                        <a:pt x="1212" y="1574"/>
                      </a:lnTo>
                      <a:lnTo>
                        <a:pt x="1225" y="1608"/>
                      </a:lnTo>
                      <a:lnTo>
                        <a:pt x="1229" y="1648"/>
                      </a:lnTo>
                      <a:lnTo>
                        <a:pt x="1223" y="1689"/>
                      </a:lnTo>
                      <a:lnTo>
                        <a:pt x="1210" y="1725"/>
                      </a:lnTo>
                      <a:lnTo>
                        <a:pt x="1187" y="1758"/>
                      </a:lnTo>
                      <a:lnTo>
                        <a:pt x="1159" y="1784"/>
                      </a:lnTo>
                      <a:lnTo>
                        <a:pt x="1125" y="1805"/>
                      </a:lnTo>
                      <a:lnTo>
                        <a:pt x="1087" y="1814"/>
                      </a:lnTo>
                      <a:lnTo>
                        <a:pt x="1087" y="2677"/>
                      </a:lnTo>
                      <a:lnTo>
                        <a:pt x="883" y="2677"/>
                      </a:lnTo>
                      <a:lnTo>
                        <a:pt x="883" y="1818"/>
                      </a:lnTo>
                      <a:lnTo>
                        <a:pt x="272" y="1818"/>
                      </a:lnTo>
                      <a:lnTo>
                        <a:pt x="272" y="2677"/>
                      </a:lnTo>
                      <a:lnTo>
                        <a:pt x="68" y="2677"/>
                      </a:lnTo>
                      <a:lnTo>
                        <a:pt x="68" y="1782"/>
                      </a:lnTo>
                      <a:lnTo>
                        <a:pt x="40" y="1756"/>
                      </a:lnTo>
                      <a:lnTo>
                        <a:pt x="19" y="1725"/>
                      </a:lnTo>
                      <a:lnTo>
                        <a:pt x="6" y="1688"/>
                      </a:lnTo>
                      <a:lnTo>
                        <a:pt x="0" y="1648"/>
                      </a:lnTo>
                      <a:lnTo>
                        <a:pt x="0" y="170"/>
                      </a:lnTo>
                      <a:lnTo>
                        <a:pt x="4" y="131"/>
                      </a:lnTo>
                      <a:lnTo>
                        <a:pt x="17" y="95"/>
                      </a:lnTo>
                      <a:lnTo>
                        <a:pt x="38" y="65"/>
                      </a:lnTo>
                      <a:lnTo>
                        <a:pt x="64" y="38"/>
                      </a:lnTo>
                      <a:lnTo>
                        <a:pt x="95" y="17"/>
                      </a:lnTo>
                      <a:lnTo>
                        <a:pt x="130" y="4"/>
                      </a:lnTo>
                      <a:lnTo>
                        <a:pt x="170"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latin typeface="Calibri" panose="020F0502020204030204" pitchFamily="34" charset="0"/>
                    <a:cs typeface="Calibri" panose="020F0502020204030204" pitchFamily="34" charset="0"/>
                  </a:endParaRPr>
                </a:p>
              </p:txBody>
            </p:sp>
            <p:sp>
              <p:nvSpPr>
                <p:cNvPr id="36" name="Freeform 10126">
                  <a:extLst>
                    <a:ext uri="{FF2B5EF4-FFF2-40B4-BE49-F238E27FC236}">
                      <a16:creationId xmlns:a16="http://schemas.microsoft.com/office/drawing/2014/main" id="{D71566B3-26C8-EB99-A533-7D8F1399DFCC}"/>
                    </a:ext>
                  </a:extLst>
                </p:cNvPr>
                <p:cNvSpPr>
                  <a:spLocks/>
                </p:cNvSpPr>
                <p:nvPr/>
              </p:nvSpPr>
              <p:spPr bwMode="auto">
                <a:xfrm>
                  <a:off x="6680" y="-20"/>
                  <a:ext cx="455" cy="454"/>
                </a:xfrm>
                <a:custGeom>
                  <a:avLst/>
                  <a:gdLst>
                    <a:gd name="T0" fmla="*/ 454 w 910"/>
                    <a:gd name="T1" fmla="*/ 0 h 908"/>
                    <a:gd name="T2" fmla="*/ 528 w 910"/>
                    <a:gd name="T3" fmla="*/ 6 h 908"/>
                    <a:gd name="T4" fmla="*/ 598 w 910"/>
                    <a:gd name="T5" fmla="*/ 23 h 908"/>
                    <a:gd name="T6" fmla="*/ 664 w 910"/>
                    <a:gd name="T7" fmla="*/ 51 h 908"/>
                    <a:gd name="T8" fmla="*/ 723 w 910"/>
                    <a:gd name="T9" fmla="*/ 87 h 908"/>
                    <a:gd name="T10" fmla="*/ 776 w 910"/>
                    <a:gd name="T11" fmla="*/ 132 h 908"/>
                    <a:gd name="T12" fmla="*/ 821 w 910"/>
                    <a:gd name="T13" fmla="*/ 185 h 908"/>
                    <a:gd name="T14" fmla="*/ 859 w 910"/>
                    <a:gd name="T15" fmla="*/ 246 h 908"/>
                    <a:gd name="T16" fmla="*/ 885 w 910"/>
                    <a:gd name="T17" fmla="*/ 310 h 908"/>
                    <a:gd name="T18" fmla="*/ 904 w 910"/>
                    <a:gd name="T19" fmla="*/ 380 h 908"/>
                    <a:gd name="T20" fmla="*/ 910 w 910"/>
                    <a:gd name="T21" fmla="*/ 454 h 908"/>
                    <a:gd name="T22" fmla="*/ 904 w 910"/>
                    <a:gd name="T23" fmla="*/ 528 h 908"/>
                    <a:gd name="T24" fmla="*/ 885 w 910"/>
                    <a:gd name="T25" fmla="*/ 598 h 908"/>
                    <a:gd name="T26" fmla="*/ 859 w 910"/>
                    <a:gd name="T27" fmla="*/ 664 h 908"/>
                    <a:gd name="T28" fmla="*/ 821 w 910"/>
                    <a:gd name="T29" fmla="*/ 722 h 908"/>
                    <a:gd name="T30" fmla="*/ 776 w 910"/>
                    <a:gd name="T31" fmla="*/ 775 h 908"/>
                    <a:gd name="T32" fmla="*/ 723 w 910"/>
                    <a:gd name="T33" fmla="*/ 821 h 908"/>
                    <a:gd name="T34" fmla="*/ 664 w 910"/>
                    <a:gd name="T35" fmla="*/ 859 h 908"/>
                    <a:gd name="T36" fmla="*/ 598 w 910"/>
                    <a:gd name="T37" fmla="*/ 885 h 908"/>
                    <a:gd name="T38" fmla="*/ 528 w 910"/>
                    <a:gd name="T39" fmla="*/ 902 h 908"/>
                    <a:gd name="T40" fmla="*/ 454 w 910"/>
                    <a:gd name="T41" fmla="*/ 908 h 908"/>
                    <a:gd name="T42" fmla="*/ 380 w 910"/>
                    <a:gd name="T43" fmla="*/ 902 h 908"/>
                    <a:gd name="T44" fmla="*/ 310 w 910"/>
                    <a:gd name="T45" fmla="*/ 885 h 908"/>
                    <a:gd name="T46" fmla="*/ 246 w 910"/>
                    <a:gd name="T47" fmla="*/ 859 h 908"/>
                    <a:gd name="T48" fmla="*/ 186 w 910"/>
                    <a:gd name="T49" fmla="*/ 821 h 908"/>
                    <a:gd name="T50" fmla="*/ 133 w 910"/>
                    <a:gd name="T51" fmla="*/ 775 h 908"/>
                    <a:gd name="T52" fmla="*/ 87 w 910"/>
                    <a:gd name="T53" fmla="*/ 722 h 908"/>
                    <a:gd name="T54" fmla="*/ 51 w 910"/>
                    <a:gd name="T55" fmla="*/ 664 h 908"/>
                    <a:gd name="T56" fmla="*/ 23 w 910"/>
                    <a:gd name="T57" fmla="*/ 598 h 908"/>
                    <a:gd name="T58" fmla="*/ 6 w 910"/>
                    <a:gd name="T59" fmla="*/ 528 h 908"/>
                    <a:gd name="T60" fmla="*/ 0 w 910"/>
                    <a:gd name="T61" fmla="*/ 454 h 908"/>
                    <a:gd name="T62" fmla="*/ 6 w 910"/>
                    <a:gd name="T63" fmla="*/ 380 h 908"/>
                    <a:gd name="T64" fmla="*/ 23 w 910"/>
                    <a:gd name="T65" fmla="*/ 310 h 908"/>
                    <a:gd name="T66" fmla="*/ 51 w 910"/>
                    <a:gd name="T67" fmla="*/ 246 h 908"/>
                    <a:gd name="T68" fmla="*/ 87 w 910"/>
                    <a:gd name="T69" fmla="*/ 185 h 908"/>
                    <a:gd name="T70" fmla="*/ 133 w 910"/>
                    <a:gd name="T71" fmla="*/ 132 h 908"/>
                    <a:gd name="T72" fmla="*/ 186 w 910"/>
                    <a:gd name="T73" fmla="*/ 87 h 908"/>
                    <a:gd name="T74" fmla="*/ 246 w 910"/>
                    <a:gd name="T75" fmla="*/ 51 h 908"/>
                    <a:gd name="T76" fmla="*/ 310 w 910"/>
                    <a:gd name="T77" fmla="*/ 23 h 908"/>
                    <a:gd name="T78" fmla="*/ 380 w 910"/>
                    <a:gd name="T79" fmla="*/ 6 h 908"/>
                    <a:gd name="T80" fmla="*/ 454 w 910"/>
                    <a:gd name="T81" fmla="*/ 0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0" h="908">
                      <a:moveTo>
                        <a:pt x="454" y="0"/>
                      </a:moveTo>
                      <a:lnTo>
                        <a:pt x="528" y="6"/>
                      </a:lnTo>
                      <a:lnTo>
                        <a:pt x="598" y="23"/>
                      </a:lnTo>
                      <a:lnTo>
                        <a:pt x="664" y="51"/>
                      </a:lnTo>
                      <a:lnTo>
                        <a:pt x="723" y="87"/>
                      </a:lnTo>
                      <a:lnTo>
                        <a:pt x="776" y="132"/>
                      </a:lnTo>
                      <a:lnTo>
                        <a:pt x="821" y="185"/>
                      </a:lnTo>
                      <a:lnTo>
                        <a:pt x="859" y="246"/>
                      </a:lnTo>
                      <a:lnTo>
                        <a:pt x="885" y="310"/>
                      </a:lnTo>
                      <a:lnTo>
                        <a:pt x="904" y="380"/>
                      </a:lnTo>
                      <a:lnTo>
                        <a:pt x="910" y="454"/>
                      </a:lnTo>
                      <a:lnTo>
                        <a:pt x="904" y="528"/>
                      </a:lnTo>
                      <a:lnTo>
                        <a:pt x="885" y="598"/>
                      </a:lnTo>
                      <a:lnTo>
                        <a:pt x="859" y="664"/>
                      </a:lnTo>
                      <a:lnTo>
                        <a:pt x="821" y="722"/>
                      </a:lnTo>
                      <a:lnTo>
                        <a:pt x="776" y="775"/>
                      </a:lnTo>
                      <a:lnTo>
                        <a:pt x="723" y="821"/>
                      </a:lnTo>
                      <a:lnTo>
                        <a:pt x="664" y="859"/>
                      </a:lnTo>
                      <a:lnTo>
                        <a:pt x="598" y="885"/>
                      </a:lnTo>
                      <a:lnTo>
                        <a:pt x="528" y="902"/>
                      </a:lnTo>
                      <a:lnTo>
                        <a:pt x="454" y="908"/>
                      </a:lnTo>
                      <a:lnTo>
                        <a:pt x="380" y="902"/>
                      </a:lnTo>
                      <a:lnTo>
                        <a:pt x="310" y="885"/>
                      </a:lnTo>
                      <a:lnTo>
                        <a:pt x="246" y="859"/>
                      </a:lnTo>
                      <a:lnTo>
                        <a:pt x="186" y="821"/>
                      </a:lnTo>
                      <a:lnTo>
                        <a:pt x="133" y="775"/>
                      </a:lnTo>
                      <a:lnTo>
                        <a:pt x="87" y="722"/>
                      </a:lnTo>
                      <a:lnTo>
                        <a:pt x="51" y="664"/>
                      </a:lnTo>
                      <a:lnTo>
                        <a:pt x="23" y="598"/>
                      </a:lnTo>
                      <a:lnTo>
                        <a:pt x="6" y="528"/>
                      </a:lnTo>
                      <a:lnTo>
                        <a:pt x="0" y="454"/>
                      </a:lnTo>
                      <a:lnTo>
                        <a:pt x="6" y="380"/>
                      </a:lnTo>
                      <a:lnTo>
                        <a:pt x="23" y="310"/>
                      </a:lnTo>
                      <a:lnTo>
                        <a:pt x="51" y="246"/>
                      </a:lnTo>
                      <a:lnTo>
                        <a:pt x="87" y="185"/>
                      </a:lnTo>
                      <a:lnTo>
                        <a:pt x="133" y="132"/>
                      </a:lnTo>
                      <a:lnTo>
                        <a:pt x="186" y="87"/>
                      </a:lnTo>
                      <a:lnTo>
                        <a:pt x="246" y="51"/>
                      </a:lnTo>
                      <a:lnTo>
                        <a:pt x="310" y="23"/>
                      </a:lnTo>
                      <a:lnTo>
                        <a:pt x="380" y="6"/>
                      </a:lnTo>
                      <a:lnTo>
                        <a:pt x="454"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latin typeface="Calibri" panose="020F0502020204030204" pitchFamily="34" charset="0"/>
                    <a:cs typeface="Calibri" panose="020F0502020204030204" pitchFamily="34" charset="0"/>
                  </a:endParaRPr>
                </a:p>
              </p:txBody>
            </p:sp>
            <p:sp>
              <p:nvSpPr>
                <p:cNvPr id="37" name="Freeform 10127">
                  <a:extLst>
                    <a:ext uri="{FF2B5EF4-FFF2-40B4-BE49-F238E27FC236}">
                      <a16:creationId xmlns:a16="http://schemas.microsoft.com/office/drawing/2014/main" id="{116F3BDC-D75F-1881-1151-40EB81FB4A2D}"/>
                    </a:ext>
                  </a:extLst>
                </p:cNvPr>
                <p:cNvSpPr>
                  <a:spLocks/>
                </p:cNvSpPr>
                <p:nvPr/>
              </p:nvSpPr>
              <p:spPr bwMode="auto">
                <a:xfrm>
                  <a:off x="6290" y="450"/>
                  <a:ext cx="874" cy="1501"/>
                </a:xfrm>
                <a:custGeom>
                  <a:avLst/>
                  <a:gdLst>
                    <a:gd name="T0" fmla="*/ 1377 w 1749"/>
                    <a:gd name="T1" fmla="*/ 4 h 3002"/>
                    <a:gd name="T2" fmla="*/ 1428 w 1749"/>
                    <a:gd name="T3" fmla="*/ 11 h 3002"/>
                    <a:gd name="T4" fmla="*/ 1479 w 1749"/>
                    <a:gd name="T5" fmla="*/ 26 h 3002"/>
                    <a:gd name="T6" fmla="*/ 1610 w 1749"/>
                    <a:gd name="T7" fmla="*/ 96 h 3002"/>
                    <a:gd name="T8" fmla="*/ 1710 w 1749"/>
                    <a:gd name="T9" fmla="*/ 210 h 3002"/>
                    <a:gd name="T10" fmla="*/ 1749 w 1749"/>
                    <a:gd name="T11" fmla="*/ 361 h 3002"/>
                    <a:gd name="T12" fmla="*/ 1732 w 1749"/>
                    <a:gd name="T13" fmla="*/ 1483 h 3002"/>
                    <a:gd name="T14" fmla="*/ 1651 w 1749"/>
                    <a:gd name="T15" fmla="*/ 1614 h 3002"/>
                    <a:gd name="T16" fmla="*/ 1513 w 1749"/>
                    <a:gd name="T17" fmla="*/ 1685 h 3002"/>
                    <a:gd name="T18" fmla="*/ 1394 w 1749"/>
                    <a:gd name="T19" fmla="*/ 1699 h 3002"/>
                    <a:gd name="T20" fmla="*/ 1315 w 1749"/>
                    <a:gd name="T21" fmla="*/ 1699 h 3002"/>
                    <a:gd name="T22" fmla="*/ 1203 w 1749"/>
                    <a:gd name="T23" fmla="*/ 1699 h 3002"/>
                    <a:gd name="T24" fmla="*/ 1127 w 1749"/>
                    <a:gd name="T25" fmla="*/ 1699 h 3002"/>
                    <a:gd name="T26" fmla="*/ 1108 w 1749"/>
                    <a:gd name="T27" fmla="*/ 1699 h 3002"/>
                    <a:gd name="T28" fmla="*/ 1059 w 1749"/>
                    <a:gd name="T29" fmla="*/ 1704 h 3002"/>
                    <a:gd name="T30" fmla="*/ 987 w 1749"/>
                    <a:gd name="T31" fmla="*/ 1727 h 3002"/>
                    <a:gd name="T32" fmla="*/ 916 w 1749"/>
                    <a:gd name="T33" fmla="*/ 1778 h 3002"/>
                    <a:gd name="T34" fmla="*/ 863 w 1749"/>
                    <a:gd name="T35" fmla="*/ 1867 h 3002"/>
                    <a:gd name="T36" fmla="*/ 849 w 1749"/>
                    <a:gd name="T37" fmla="*/ 2007 h 3002"/>
                    <a:gd name="T38" fmla="*/ 904 w 1749"/>
                    <a:gd name="T39" fmla="*/ 2561 h 3002"/>
                    <a:gd name="T40" fmla="*/ 914 w 1749"/>
                    <a:gd name="T41" fmla="*/ 2851 h 3002"/>
                    <a:gd name="T42" fmla="*/ 842 w 1749"/>
                    <a:gd name="T43" fmla="*/ 2953 h 3002"/>
                    <a:gd name="T44" fmla="*/ 723 w 1749"/>
                    <a:gd name="T45" fmla="*/ 3002 h 3002"/>
                    <a:gd name="T46" fmla="*/ 611 w 1749"/>
                    <a:gd name="T47" fmla="*/ 2983 h 3002"/>
                    <a:gd name="T48" fmla="*/ 511 w 1749"/>
                    <a:gd name="T49" fmla="*/ 2892 h 3002"/>
                    <a:gd name="T50" fmla="*/ 471 w 1749"/>
                    <a:gd name="T51" fmla="*/ 2652 h 3002"/>
                    <a:gd name="T52" fmla="*/ 441 w 1749"/>
                    <a:gd name="T53" fmla="*/ 2274 h 3002"/>
                    <a:gd name="T54" fmla="*/ 426 w 1749"/>
                    <a:gd name="T55" fmla="*/ 1992 h 3002"/>
                    <a:gd name="T56" fmla="*/ 420 w 1749"/>
                    <a:gd name="T57" fmla="*/ 1788 h 3002"/>
                    <a:gd name="T58" fmla="*/ 422 w 1749"/>
                    <a:gd name="T59" fmla="*/ 1649 h 3002"/>
                    <a:gd name="T60" fmla="*/ 430 w 1749"/>
                    <a:gd name="T61" fmla="*/ 1559 h 3002"/>
                    <a:gd name="T62" fmla="*/ 441 w 1749"/>
                    <a:gd name="T63" fmla="*/ 1506 h 3002"/>
                    <a:gd name="T64" fmla="*/ 454 w 1749"/>
                    <a:gd name="T65" fmla="*/ 1470 h 3002"/>
                    <a:gd name="T66" fmla="*/ 479 w 1749"/>
                    <a:gd name="T67" fmla="*/ 1426 h 3002"/>
                    <a:gd name="T68" fmla="*/ 537 w 1749"/>
                    <a:gd name="T69" fmla="*/ 1371 h 3002"/>
                    <a:gd name="T70" fmla="*/ 647 w 1749"/>
                    <a:gd name="T71" fmla="*/ 1322 h 3002"/>
                    <a:gd name="T72" fmla="*/ 832 w 1749"/>
                    <a:gd name="T73" fmla="*/ 1286 h 3002"/>
                    <a:gd name="T74" fmla="*/ 868 w 1749"/>
                    <a:gd name="T75" fmla="*/ 1018 h 3002"/>
                    <a:gd name="T76" fmla="*/ 694 w 1749"/>
                    <a:gd name="T77" fmla="*/ 1090 h 3002"/>
                    <a:gd name="T78" fmla="*/ 466 w 1749"/>
                    <a:gd name="T79" fmla="*/ 1122 h 3002"/>
                    <a:gd name="T80" fmla="*/ 163 w 1749"/>
                    <a:gd name="T81" fmla="*/ 1114 h 3002"/>
                    <a:gd name="T82" fmla="*/ 57 w 1749"/>
                    <a:gd name="T83" fmla="*/ 1069 h 3002"/>
                    <a:gd name="T84" fmla="*/ 2 w 1749"/>
                    <a:gd name="T85" fmla="*/ 967 h 3002"/>
                    <a:gd name="T86" fmla="*/ 25 w 1749"/>
                    <a:gd name="T87" fmla="*/ 849 h 3002"/>
                    <a:gd name="T88" fmla="*/ 112 w 1749"/>
                    <a:gd name="T89" fmla="*/ 776 h 3002"/>
                    <a:gd name="T90" fmla="*/ 280 w 1749"/>
                    <a:gd name="T91" fmla="*/ 768 h 3002"/>
                    <a:gd name="T92" fmla="*/ 501 w 1749"/>
                    <a:gd name="T93" fmla="*/ 755 h 3002"/>
                    <a:gd name="T94" fmla="*/ 656 w 1749"/>
                    <a:gd name="T95" fmla="*/ 700 h 3002"/>
                    <a:gd name="T96" fmla="*/ 764 w 1749"/>
                    <a:gd name="T97" fmla="*/ 609 h 3002"/>
                    <a:gd name="T98" fmla="*/ 844 w 1749"/>
                    <a:gd name="T99" fmla="*/ 480 h 3002"/>
                    <a:gd name="T100" fmla="*/ 912 w 1749"/>
                    <a:gd name="T101" fmla="*/ 320 h 3002"/>
                    <a:gd name="T102" fmla="*/ 982 w 1749"/>
                    <a:gd name="T103" fmla="*/ 170 h 3002"/>
                    <a:gd name="T104" fmla="*/ 1095 w 1749"/>
                    <a:gd name="T105" fmla="*/ 70 h 3002"/>
                    <a:gd name="T106" fmla="*/ 1229 w 1749"/>
                    <a:gd name="T107" fmla="*/ 13 h 3002"/>
                    <a:gd name="T108" fmla="*/ 1271 w 1749"/>
                    <a:gd name="T109" fmla="*/ 4 h 3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49" h="3002">
                      <a:moveTo>
                        <a:pt x="1328" y="0"/>
                      </a:moveTo>
                      <a:lnTo>
                        <a:pt x="1352" y="0"/>
                      </a:lnTo>
                      <a:lnTo>
                        <a:pt x="1377" y="4"/>
                      </a:lnTo>
                      <a:lnTo>
                        <a:pt x="1398" y="6"/>
                      </a:lnTo>
                      <a:lnTo>
                        <a:pt x="1415" y="9"/>
                      </a:lnTo>
                      <a:lnTo>
                        <a:pt x="1428" y="11"/>
                      </a:lnTo>
                      <a:lnTo>
                        <a:pt x="1432" y="11"/>
                      </a:lnTo>
                      <a:lnTo>
                        <a:pt x="1434" y="11"/>
                      </a:lnTo>
                      <a:lnTo>
                        <a:pt x="1479" y="26"/>
                      </a:lnTo>
                      <a:lnTo>
                        <a:pt x="1524" y="45"/>
                      </a:lnTo>
                      <a:lnTo>
                        <a:pt x="1568" y="68"/>
                      </a:lnTo>
                      <a:lnTo>
                        <a:pt x="1610" y="96"/>
                      </a:lnTo>
                      <a:lnTo>
                        <a:pt x="1647" y="130"/>
                      </a:lnTo>
                      <a:lnTo>
                        <a:pt x="1681" y="168"/>
                      </a:lnTo>
                      <a:lnTo>
                        <a:pt x="1710" y="210"/>
                      </a:lnTo>
                      <a:lnTo>
                        <a:pt x="1731" y="255"/>
                      </a:lnTo>
                      <a:lnTo>
                        <a:pt x="1744" y="306"/>
                      </a:lnTo>
                      <a:lnTo>
                        <a:pt x="1749" y="361"/>
                      </a:lnTo>
                      <a:lnTo>
                        <a:pt x="1749" y="1364"/>
                      </a:lnTo>
                      <a:lnTo>
                        <a:pt x="1746" y="1426"/>
                      </a:lnTo>
                      <a:lnTo>
                        <a:pt x="1732" y="1483"/>
                      </a:lnTo>
                      <a:lnTo>
                        <a:pt x="1712" y="1532"/>
                      </a:lnTo>
                      <a:lnTo>
                        <a:pt x="1685" y="1576"/>
                      </a:lnTo>
                      <a:lnTo>
                        <a:pt x="1651" y="1614"/>
                      </a:lnTo>
                      <a:lnTo>
                        <a:pt x="1610" y="1644"/>
                      </a:lnTo>
                      <a:lnTo>
                        <a:pt x="1564" y="1666"/>
                      </a:lnTo>
                      <a:lnTo>
                        <a:pt x="1513" y="1685"/>
                      </a:lnTo>
                      <a:lnTo>
                        <a:pt x="1458" y="1695"/>
                      </a:lnTo>
                      <a:lnTo>
                        <a:pt x="1402" y="1699"/>
                      </a:lnTo>
                      <a:lnTo>
                        <a:pt x="1394" y="1699"/>
                      </a:lnTo>
                      <a:lnTo>
                        <a:pt x="1375" y="1699"/>
                      </a:lnTo>
                      <a:lnTo>
                        <a:pt x="1349" y="1699"/>
                      </a:lnTo>
                      <a:lnTo>
                        <a:pt x="1315" y="1699"/>
                      </a:lnTo>
                      <a:lnTo>
                        <a:pt x="1279" y="1699"/>
                      </a:lnTo>
                      <a:lnTo>
                        <a:pt x="1241" y="1699"/>
                      </a:lnTo>
                      <a:lnTo>
                        <a:pt x="1203" y="1699"/>
                      </a:lnTo>
                      <a:lnTo>
                        <a:pt x="1171" y="1699"/>
                      </a:lnTo>
                      <a:lnTo>
                        <a:pt x="1144" y="1699"/>
                      </a:lnTo>
                      <a:lnTo>
                        <a:pt x="1127" y="1699"/>
                      </a:lnTo>
                      <a:lnTo>
                        <a:pt x="1120" y="1699"/>
                      </a:lnTo>
                      <a:lnTo>
                        <a:pt x="1118" y="1699"/>
                      </a:lnTo>
                      <a:lnTo>
                        <a:pt x="1108" y="1699"/>
                      </a:lnTo>
                      <a:lnTo>
                        <a:pt x="1095" y="1699"/>
                      </a:lnTo>
                      <a:lnTo>
                        <a:pt x="1078" y="1701"/>
                      </a:lnTo>
                      <a:lnTo>
                        <a:pt x="1059" y="1704"/>
                      </a:lnTo>
                      <a:lnTo>
                        <a:pt x="1037" y="1710"/>
                      </a:lnTo>
                      <a:lnTo>
                        <a:pt x="1012" y="1718"/>
                      </a:lnTo>
                      <a:lnTo>
                        <a:pt x="987" y="1727"/>
                      </a:lnTo>
                      <a:lnTo>
                        <a:pt x="963" y="1740"/>
                      </a:lnTo>
                      <a:lnTo>
                        <a:pt x="938" y="1757"/>
                      </a:lnTo>
                      <a:lnTo>
                        <a:pt x="916" y="1778"/>
                      </a:lnTo>
                      <a:lnTo>
                        <a:pt x="895" y="1803"/>
                      </a:lnTo>
                      <a:lnTo>
                        <a:pt x="876" y="1833"/>
                      </a:lnTo>
                      <a:lnTo>
                        <a:pt x="863" y="1867"/>
                      </a:lnTo>
                      <a:lnTo>
                        <a:pt x="853" y="1909"/>
                      </a:lnTo>
                      <a:lnTo>
                        <a:pt x="847" y="1954"/>
                      </a:lnTo>
                      <a:lnTo>
                        <a:pt x="849" y="2007"/>
                      </a:lnTo>
                      <a:lnTo>
                        <a:pt x="866" y="2183"/>
                      </a:lnTo>
                      <a:lnTo>
                        <a:pt x="885" y="2368"/>
                      </a:lnTo>
                      <a:lnTo>
                        <a:pt x="904" y="2561"/>
                      </a:lnTo>
                      <a:lnTo>
                        <a:pt x="923" y="2764"/>
                      </a:lnTo>
                      <a:lnTo>
                        <a:pt x="923" y="2807"/>
                      </a:lnTo>
                      <a:lnTo>
                        <a:pt x="914" y="2851"/>
                      </a:lnTo>
                      <a:lnTo>
                        <a:pt x="897" y="2888"/>
                      </a:lnTo>
                      <a:lnTo>
                        <a:pt x="872" y="2924"/>
                      </a:lnTo>
                      <a:lnTo>
                        <a:pt x="842" y="2953"/>
                      </a:lnTo>
                      <a:lnTo>
                        <a:pt x="806" y="2977"/>
                      </a:lnTo>
                      <a:lnTo>
                        <a:pt x="766" y="2994"/>
                      </a:lnTo>
                      <a:lnTo>
                        <a:pt x="723" y="3002"/>
                      </a:lnTo>
                      <a:lnTo>
                        <a:pt x="702" y="3002"/>
                      </a:lnTo>
                      <a:lnTo>
                        <a:pt x="655" y="2998"/>
                      </a:lnTo>
                      <a:lnTo>
                        <a:pt x="611" y="2983"/>
                      </a:lnTo>
                      <a:lnTo>
                        <a:pt x="571" y="2960"/>
                      </a:lnTo>
                      <a:lnTo>
                        <a:pt x="537" y="2928"/>
                      </a:lnTo>
                      <a:lnTo>
                        <a:pt x="511" y="2892"/>
                      </a:lnTo>
                      <a:lnTo>
                        <a:pt x="492" y="2849"/>
                      </a:lnTo>
                      <a:lnTo>
                        <a:pt x="483" y="2801"/>
                      </a:lnTo>
                      <a:lnTo>
                        <a:pt x="471" y="2652"/>
                      </a:lnTo>
                      <a:lnTo>
                        <a:pt x="460" y="2514"/>
                      </a:lnTo>
                      <a:lnTo>
                        <a:pt x="450" y="2389"/>
                      </a:lnTo>
                      <a:lnTo>
                        <a:pt x="441" y="2274"/>
                      </a:lnTo>
                      <a:lnTo>
                        <a:pt x="435" y="2170"/>
                      </a:lnTo>
                      <a:lnTo>
                        <a:pt x="430" y="2077"/>
                      </a:lnTo>
                      <a:lnTo>
                        <a:pt x="426" y="1992"/>
                      </a:lnTo>
                      <a:lnTo>
                        <a:pt x="422" y="1916"/>
                      </a:lnTo>
                      <a:lnTo>
                        <a:pt x="420" y="1848"/>
                      </a:lnTo>
                      <a:lnTo>
                        <a:pt x="420" y="1788"/>
                      </a:lnTo>
                      <a:lnTo>
                        <a:pt x="418" y="1735"/>
                      </a:lnTo>
                      <a:lnTo>
                        <a:pt x="420" y="1689"/>
                      </a:lnTo>
                      <a:lnTo>
                        <a:pt x="422" y="1649"/>
                      </a:lnTo>
                      <a:lnTo>
                        <a:pt x="424" y="1614"/>
                      </a:lnTo>
                      <a:lnTo>
                        <a:pt x="426" y="1585"/>
                      </a:lnTo>
                      <a:lnTo>
                        <a:pt x="430" y="1559"/>
                      </a:lnTo>
                      <a:lnTo>
                        <a:pt x="433" y="1538"/>
                      </a:lnTo>
                      <a:lnTo>
                        <a:pt x="437" y="1521"/>
                      </a:lnTo>
                      <a:lnTo>
                        <a:pt x="441" y="1506"/>
                      </a:lnTo>
                      <a:lnTo>
                        <a:pt x="445" y="1492"/>
                      </a:lnTo>
                      <a:lnTo>
                        <a:pt x="448" y="1481"/>
                      </a:lnTo>
                      <a:lnTo>
                        <a:pt x="454" y="1470"/>
                      </a:lnTo>
                      <a:lnTo>
                        <a:pt x="458" y="1460"/>
                      </a:lnTo>
                      <a:lnTo>
                        <a:pt x="467" y="1443"/>
                      </a:lnTo>
                      <a:lnTo>
                        <a:pt x="479" y="1426"/>
                      </a:lnTo>
                      <a:lnTo>
                        <a:pt x="494" y="1407"/>
                      </a:lnTo>
                      <a:lnTo>
                        <a:pt x="513" y="1390"/>
                      </a:lnTo>
                      <a:lnTo>
                        <a:pt x="537" y="1371"/>
                      </a:lnTo>
                      <a:lnTo>
                        <a:pt x="568" y="1354"/>
                      </a:lnTo>
                      <a:lnTo>
                        <a:pt x="604" y="1337"/>
                      </a:lnTo>
                      <a:lnTo>
                        <a:pt x="647" y="1322"/>
                      </a:lnTo>
                      <a:lnTo>
                        <a:pt x="700" y="1309"/>
                      </a:lnTo>
                      <a:lnTo>
                        <a:pt x="760" y="1296"/>
                      </a:lnTo>
                      <a:lnTo>
                        <a:pt x="832" y="1286"/>
                      </a:lnTo>
                      <a:lnTo>
                        <a:pt x="916" y="1279"/>
                      </a:lnTo>
                      <a:lnTo>
                        <a:pt x="916" y="984"/>
                      </a:lnTo>
                      <a:lnTo>
                        <a:pt x="868" y="1018"/>
                      </a:lnTo>
                      <a:lnTo>
                        <a:pt x="815" y="1046"/>
                      </a:lnTo>
                      <a:lnTo>
                        <a:pt x="757" y="1071"/>
                      </a:lnTo>
                      <a:lnTo>
                        <a:pt x="694" y="1090"/>
                      </a:lnTo>
                      <a:lnTo>
                        <a:pt x="624" y="1105"/>
                      </a:lnTo>
                      <a:lnTo>
                        <a:pt x="549" y="1114"/>
                      </a:lnTo>
                      <a:lnTo>
                        <a:pt x="466" y="1122"/>
                      </a:lnTo>
                      <a:lnTo>
                        <a:pt x="375" y="1124"/>
                      </a:lnTo>
                      <a:lnTo>
                        <a:pt x="275" y="1122"/>
                      </a:lnTo>
                      <a:lnTo>
                        <a:pt x="163" y="1114"/>
                      </a:lnTo>
                      <a:lnTo>
                        <a:pt x="123" y="1107"/>
                      </a:lnTo>
                      <a:lnTo>
                        <a:pt x="87" y="1091"/>
                      </a:lnTo>
                      <a:lnTo>
                        <a:pt x="57" y="1069"/>
                      </a:lnTo>
                      <a:lnTo>
                        <a:pt x="31" y="1038"/>
                      </a:lnTo>
                      <a:lnTo>
                        <a:pt x="14" y="1004"/>
                      </a:lnTo>
                      <a:lnTo>
                        <a:pt x="2" y="967"/>
                      </a:lnTo>
                      <a:lnTo>
                        <a:pt x="0" y="925"/>
                      </a:lnTo>
                      <a:lnTo>
                        <a:pt x="8" y="885"/>
                      </a:lnTo>
                      <a:lnTo>
                        <a:pt x="25" y="849"/>
                      </a:lnTo>
                      <a:lnTo>
                        <a:pt x="48" y="819"/>
                      </a:lnTo>
                      <a:lnTo>
                        <a:pt x="76" y="793"/>
                      </a:lnTo>
                      <a:lnTo>
                        <a:pt x="112" y="776"/>
                      </a:lnTo>
                      <a:lnTo>
                        <a:pt x="150" y="764"/>
                      </a:lnTo>
                      <a:lnTo>
                        <a:pt x="189" y="762"/>
                      </a:lnTo>
                      <a:lnTo>
                        <a:pt x="280" y="768"/>
                      </a:lnTo>
                      <a:lnTo>
                        <a:pt x="362" y="768"/>
                      </a:lnTo>
                      <a:lnTo>
                        <a:pt x="435" y="762"/>
                      </a:lnTo>
                      <a:lnTo>
                        <a:pt x="501" y="755"/>
                      </a:lnTo>
                      <a:lnTo>
                        <a:pt x="558" y="740"/>
                      </a:lnTo>
                      <a:lnTo>
                        <a:pt x="611" y="723"/>
                      </a:lnTo>
                      <a:lnTo>
                        <a:pt x="656" y="700"/>
                      </a:lnTo>
                      <a:lnTo>
                        <a:pt x="696" y="673"/>
                      </a:lnTo>
                      <a:lnTo>
                        <a:pt x="732" y="643"/>
                      </a:lnTo>
                      <a:lnTo>
                        <a:pt x="764" y="609"/>
                      </a:lnTo>
                      <a:lnTo>
                        <a:pt x="795" y="569"/>
                      </a:lnTo>
                      <a:lnTo>
                        <a:pt x="819" y="528"/>
                      </a:lnTo>
                      <a:lnTo>
                        <a:pt x="844" y="480"/>
                      </a:lnTo>
                      <a:lnTo>
                        <a:pt x="866" y="431"/>
                      </a:lnTo>
                      <a:lnTo>
                        <a:pt x="889" y="378"/>
                      </a:lnTo>
                      <a:lnTo>
                        <a:pt x="912" y="320"/>
                      </a:lnTo>
                      <a:lnTo>
                        <a:pt x="934" y="259"/>
                      </a:lnTo>
                      <a:lnTo>
                        <a:pt x="955" y="214"/>
                      </a:lnTo>
                      <a:lnTo>
                        <a:pt x="982" y="170"/>
                      </a:lnTo>
                      <a:lnTo>
                        <a:pt x="1016" y="132"/>
                      </a:lnTo>
                      <a:lnTo>
                        <a:pt x="1054" y="98"/>
                      </a:lnTo>
                      <a:lnTo>
                        <a:pt x="1095" y="70"/>
                      </a:lnTo>
                      <a:lnTo>
                        <a:pt x="1139" y="45"/>
                      </a:lnTo>
                      <a:lnTo>
                        <a:pt x="1184" y="26"/>
                      </a:lnTo>
                      <a:lnTo>
                        <a:pt x="1229" y="13"/>
                      </a:lnTo>
                      <a:lnTo>
                        <a:pt x="1235" y="11"/>
                      </a:lnTo>
                      <a:lnTo>
                        <a:pt x="1250" y="8"/>
                      </a:lnTo>
                      <a:lnTo>
                        <a:pt x="1271" y="4"/>
                      </a:lnTo>
                      <a:lnTo>
                        <a:pt x="1299" y="0"/>
                      </a:lnTo>
                      <a:lnTo>
                        <a:pt x="1328"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latin typeface="Calibri" panose="020F0502020204030204" pitchFamily="34" charset="0"/>
                    <a:cs typeface="Calibri" panose="020F0502020204030204" pitchFamily="34" charset="0"/>
                  </a:endParaRPr>
                </a:p>
              </p:txBody>
            </p:sp>
            <p:sp>
              <p:nvSpPr>
                <p:cNvPr id="38" name="Freeform 10128">
                  <a:extLst>
                    <a:ext uri="{FF2B5EF4-FFF2-40B4-BE49-F238E27FC236}">
                      <a16:creationId xmlns:a16="http://schemas.microsoft.com/office/drawing/2014/main" id="{8708B746-B34F-6882-1651-D560FA2FEDEB}"/>
                    </a:ext>
                  </a:extLst>
                </p:cNvPr>
                <p:cNvSpPr>
                  <a:spLocks/>
                </p:cNvSpPr>
                <p:nvPr/>
              </p:nvSpPr>
              <p:spPr bwMode="auto">
                <a:xfrm>
                  <a:off x="6755" y="606"/>
                  <a:ext cx="614" cy="1338"/>
                </a:xfrm>
                <a:custGeom>
                  <a:avLst/>
                  <a:gdLst>
                    <a:gd name="T0" fmla="*/ 1059 w 1229"/>
                    <a:gd name="T1" fmla="*/ 0 h 2677"/>
                    <a:gd name="T2" fmla="*/ 1098 w 1229"/>
                    <a:gd name="T3" fmla="*/ 4 h 2677"/>
                    <a:gd name="T4" fmla="*/ 1134 w 1229"/>
                    <a:gd name="T5" fmla="*/ 17 h 2677"/>
                    <a:gd name="T6" fmla="*/ 1164 w 1229"/>
                    <a:gd name="T7" fmla="*/ 38 h 2677"/>
                    <a:gd name="T8" fmla="*/ 1191 w 1229"/>
                    <a:gd name="T9" fmla="*/ 65 h 2677"/>
                    <a:gd name="T10" fmla="*/ 1212 w 1229"/>
                    <a:gd name="T11" fmla="*/ 95 h 2677"/>
                    <a:gd name="T12" fmla="*/ 1225 w 1229"/>
                    <a:gd name="T13" fmla="*/ 131 h 2677"/>
                    <a:gd name="T14" fmla="*/ 1229 w 1229"/>
                    <a:gd name="T15" fmla="*/ 170 h 2677"/>
                    <a:gd name="T16" fmla="*/ 1229 w 1229"/>
                    <a:gd name="T17" fmla="*/ 1648 h 2677"/>
                    <a:gd name="T18" fmla="*/ 1223 w 1229"/>
                    <a:gd name="T19" fmla="*/ 1688 h 2677"/>
                    <a:gd name="T20" fmla="*/ 1210 w 1229"/>
                    <a:gd name="T21" fmla="*/ 1725 h 2677"/>
                    <a:gd name="T22" fmla="*/ 1189 w 1229"/>
                    <a:gd name="T23" fmla="*/ 1758 h 2677"/>
                    <a:gd name="T24" fmla="*/ 1161 w 1229"/>
                    <a:gd name="T25" fmla="*/ 1782 h 2677"/>
                    <a:gd name="T26" fmla="*/ 1161 w 1229"/>
                    <a:gd name="T27" fmla="*/ 2677 h 2677"/>
                    <a:gd name="T28" fmla="*/ 956 w 1229"/>
                    <a:gd name="T29" fmla="*/ 2677 h 2677"/>
                    <a:gd name="T30" fmla="*/ 956 w 1229"/>
                    <a:gd name="T31" fmla="*/ 1818 h 2677"/>
                    <a:gd name="T32" fmla="*/ 346 w 1229"/>
                    <a:gd name="T33" fmla="*/ 1818 h 2677"/>
                    <a:gd name="T34" fmla="*/ 346 w 1229"/>
                    <a:gd name="T35" fmla="*/ 2677 h 2677"/>
                    <a:gd name="T36" fmla="*/ 141 w 1229"/>
                    <a:gd name="T37" fmla="*/ 2677 h 2677"/>
                    <a:gd name="T38" fmla="*/ 141 w 1229"/>
                    <a:gd name="T39" fmla="*/ 1814 h 2677"/>
                    <a:gd name="T40" fmla="*/ 104 w 1229"/>
                    <a:gd name="T41" fmla="*/ 1805 h 2677"/>
                    <a:gd name="T42" fmla="*/ 70 w 1229"/>
                    <a:gd name="T43" fmla="*/ 1784 h 2677"/>
                    <a:gd name="T44" fmla="*/ 41 w 1229"/>
                    <a:gd name="T45" fmla="*/ 1758 h 2677"/>
                    <a:gd name="T46" fmla="*/ 19 w 1229"/>
                    <a:gd name="T47" fmla="*/ 1725 h 2677"/>
                    <a:gd name="T48" fmla="*/ 5 w 1229"/>
                    <a:gd name="T49" fmla="*/ 1689 h 2677"/>
                    <a:gd name="T50" fmla="*/ 0 w 1229"/>
                    <a:gd name="T51" fmla="*/ 1648 h 2677"/>
                    <a:gd name="T52" fmla="*/ 5 w 1229"/>
                    <a:gd name="T53" fmla="*/ 1608 h 2677"/>
                    <a:gd name="T54" fmla="*/ 17 w 1229"/>
                    <a:gd name="T55" fmla="*/ 1574 h 2677"/>
                    <a:gd name="T56" fmla="*/ 37 w 1229"/>
                    <a:gd name="T57" fmla="*/ 1542 h 2677"/>
                    <a:gd name="T58" fmla="*/ 64 w 1229"/>
                    <a:gd name="T59" fmla="*/ 1515 h 2677"/>
                    <a:gd name="T60" fmla="*/ 94 w 1229"/>
                    <a:gd name="T61" fmla="*/ 1495 h 2677"/>
                    <a:gd name="T62" fmla="*/ 130 w 1229"/>
                    <a:gd name="T63" fmla="*/ 1483 h 2677"/>
                    <a:gd name="T64" fmla="*/ 170 w 1229"/>
                    <a:gd name="T65" fmla="*/ 1478 h 2677"/>
                    <a:gd name="T66" fmla="*/ 471 w 1229"/>
                    <a:gd name="T67" fmla="*/ 1478 h 2677"/>
                    <a:gd name="T68" fmla="*/ 537 w 1229"/>
                    <a:gd name="T69" fmla="*/ 1476 h 2677"/>
                    <a:gd name="T70" fmla="*/ 595 w 1229"/>
                    <a:gd name="T71" fmla="*/ 1466 h 2677"/>
                    <a:gd name="T72" fmla="*/ 648 w 1229"/>
                    <a:gd name="T73" fmla="*/ 1453 h 2677"/>
                    <a:gd name="T74" fmla="*/ 694 w 1229"/>
                    <a:gd name="T75" fmla="*/ 1434 h 2677"/>
                    <a:gd name="T76" fmla="*/ 733 w 1229"/>
                    <a:gd name="T77" fmla="*/ 1411 h 2677"/>
                    <a:gd name="T78" fmla="*/ 767 w 1229"/>
                    <a:gd name="T79" fmla="*/ 1387 h 2677"/>
                    <a:gd name="T80" fmla="*/ 796 w 1229"/>
                    <a:gd name="T81" fmla="*/ 1360 h 2677"/>
                    <a:gd name="T82" fmla="*/ 818 w 1229"/>
                    <a:gd name="T83" fmla="*/ 1330 h 2677"/>
                    <a:gd name="T84" fmla="*/ 839 w 1229"/>
                    <a:gd name="T85" fmla="*/ 1300 h 2677"/>
                    <a:gd name="T86" fmla="*/ 854 w 1229"/>
                    <a:gd name="T87" fmla="*/ 1268 h 2677"/>
                    <a:gd name="T88" fmla="*/ 868 w 1229"/>
                    <a:gd name="T89" fmla="*/ 1235 h 2677"/>
                    <a:gd name="T90" fmla="*/ 875 w 1229"/>
                    <a:gd name="T91" fmla="*/ 1205 h 2677"/>
                    <a:gd name="T92" fmla="*/ 883 w 1229"/>
                    <a:gd name="T93" fmla="*/ 1175 h 2677"/>
                    <a:gd name="T94" fmla="*/ 887 w 1229"/>
                    <a:gd name="T95" fmla="*/ 1148 h 2677"/>
                    <a:gd name="T96" fmla="*/ 890 w 1229"/>
                    <a:gd name="T97" fmla="*/ 1122 h 2677"/>
                    <a:gd name="T98" fmla="*/ 890 w 1229"/>
                    <a:gd name="T99" fmla="*/ 1101 h 2677"/>
                    <a:gd name="T100" fmla="*/ 890 w 1229"/>
                    <a:gd name="T101" fmla="*/ 1082 h 2677"/>
                    <a:gd name="T102" fmla="*/ 890 w 1229"/>
                    <a:gd name="T103" fmla="*/ 1069 h 2677"/>
                    <a:gd name="T104" fmla="*/ 890 w 1229"/>
                    <a:gd name="T105" fmla="*/ 1060 h 2677"/>
                    <a:gd name="T106" fmla="*/ 888 w 1229"/>
                    <a:gd name="T107" fmla="*/ 1058 h 2677"/>
                    <a:gd name="T108" fmla="*/ 888 w 1229"/>
                    <a:gd name="T109" fmla="*/ 170 h 2677"/>
                    <a:gd name="T110" fmla="*/ 894 w 1229"/>
                    <a:gd name="T111" fmla="*/ 131 h 2677"/>
                    <a:gd name="T112" fmla="*/ 907 w 1229"/>
                    <a:gd name="T113" fmla="*/ 95 h 2677"/>
                    <a:gd name="T114" fmla="*/ 926 w 1229"/>
                    <a:gd name="T115" fmla="*/ 65 h 2677"/>
                    <a:gd name="T116" fmla="*/ 953 w 1229"/>
                    <a:gd name="T117" fmla="*/ 38 h 2677"/>
                    <a:gd name="T118" fmla="*/ 985 w 1229"/>
                    <a:gd name="T119" fmla="*/ 17 h 2677"/>
                    <a:gd name="T120" fmla="*/ 1021 w 1229"/>
                    <a:gd name="T121" fmla="*/ 4 h 2677"/>
                    <a:gd name="T122" fmla="*/ 1059 w 1229"/>
                    <a:gd name="T123" fmla="*/ 0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9" h="2677">
                      <a:moveTo>
                        <a:pt x="1059" y="0"/>
                      </a:moveTo>
                      <a:lnTo>
                        <a:pt x="1098" y="4"/>
                      </a:lnTo>
                      <a:lnTo>
                        <a:pt x="1134" y="17"/>
                      </a:lnTo>
                      <a:lnTo>
                        <a:pt x="1164" y="38"/>
                      </a:lnTo>
                      <a:lnTo>
                        <a:pt x="1191" y="65"/>
                      </a:lnTo>
                      <a:lnTo>
                        <a:pt x="1212" y="95"/>
                      </a:lnTo>
                      <a:lnTo>
                        <a:pt x="1225" y="131"/>
                      </a:lnTo>
                      <a:lnTo>
                        <a:pt x="1229" y="170"/>
                      </a:lnTo>
                      <a:lnTo>
                        <a:pt x="1229" y="1648"/>
                      </a:lnTo>
                      <a:lnTo>
                        <a:pt x="1223" y="1688"/>
                      </a:lnTo>
                      <a:lnTo>
                        <a:pt x="1210" y="1725"/>
                      </a:lnTo>
                      <a:lnTo>
                        <a:pt x="1189" y="1758"/>
                      </a:lnTo>
                      <a:lnTo>
                        <a:pt x="1161" y="1782"/>
                      </a:lnTo>
                      <a:lnTo>
                        <a:pt x="1161" y="2677"/>
                      </a:lnTo>
                      <a:lnTo>
                        <a:pt x="956" y="2677"/>
                      </a:lnTo>
                      <a:lnTo>
                        <a:pt x="956" y="1818"/>
                      </a:lnTo>
                      <a:lnTo>
                        <a:pt x="346" y="1818"/>
                      </a:lnTo>
                      <a:lnTo>
                        <a:pt x="346" y="2677"/>
                      </a:lnTo>
                      <a:lnTo>
                        <a:pt x="141" y="2677"/>
                      </a:lnTo>
                      <a:lnTo>
                        <a:pt x="141" y="1814"/>
                      </a:lnTo>
                      <a:lnTo>
                        <a:pt x="104" y="1805"/>
                      </a:lnTo>
                      <a:lnTo>
                        <a:pt x="70" y="1784"/>
                      </a:lnTo>
                      <a:lnTo>
                        <a:pt x="41" y="1758"/>
                      </a:lnTo>
                      <a:lnTo>
                        <a:pt x="19" y="1725"/>
                      </a:lnTo>
                      <a:lnTo>
                        <a:pt x="5" y="1689"/>
                      </a:lnTo>
                      <a:lnTo>
                        <a:pt x="0" y="1648"/>
                      </a:lnTo>
                      <a:lnTo>
                        <a:pt x="5" y="1608"/>
                      </a:lnTo>
                      <a:lnTo>
                        <a:pt x="17" y="1574"/>
                      </a:lnTo>
                      <a:lnTo>
                        <a:pt x="37" y="1542"/>
                      </a:lnTo>
                      <a:lnTo>
                        <a:pt x="64" y="1515"/>
                      </a:lnTo>
                      <a:lnTo>
                        <a:pt x="94" y="1495"/>
                      </a:lnTo>
                      <a:lnTo>
                        <a:pt x="130" y="1483"/>
                      </a:lnTo>
                      <a:lnTo>
                        <a:pt x="170" y="1478"/>
                      </a:lnTo>
                      <a:lnTo>
                        <a:pt x="471" y="1478"/>
                      </a:lnTo>
                      <a:lnTo>
                        <a:pt x="537" y="1476"/>
                      </a:lnTo>
                      <a:lnTo>
                        <a:pt x="595" y="1466"/>
                      </a:lnTo>
                      <a:lnTo>
                        <a:pt x="648" y="1453"/>
                      </a:lnTo>
                      <a:lnTo>
                        <a:pt x="694" y="1434"/>
                      </a:lnTo>
                      <a:lnTo>
                        <a:pt x="733" y="1411"/>
                      </a:lnTo>
                      <a:lnTo>
                        <a:pt x="767" y="1387"/>
                      </a:lnTo>
                      <a:lnTo>
                        <a:pt x="796" y="1360"/>
                      </a:lnTo>
                      <a:lnTo>
                        <a:pt x="818" y="1330"/>
                      </a:lnTo>
                      <a:lnTo>
                        <a:pt x="839" y="1300"/>
                      </a:lnTo>
                      <a:lnTo>
                        <a:pt x="854" y="1268"/>
                      </a:lnTo>
                      <a:lnTo>
                        <a:pt x="868" y="1235"/>
                      </a:lnTo>
                      <a:lnTo>
                        <a:pt x="875" y="1205"/>
                      </a:lnTo>
                      <a:lnTo>
                        <a:pt x="883" y="1175"/>
                      </a:lnTo>
                      <a:lnTo>
                        <a:pt x="887" y="1148"/>
                      </a:lnTo>
                      <a:lnTo>
                        <a:pt x="890" y="1122"/>
                      </a:lnTo>
                      <a:lnTo>
                        <a:pt x="890" y="1101"/>
                      </a:lnTo>
                      <a:lnTo>
                        <a:pt x="890" y="1082"/>
                      </a:lnTo>
                      <a:lnTo>
                        <a:pt x="890" y="1069"/>
                      </a:lnTo>
                      <a:lnTo>
                        <a:pt x="890" y="1060"/>
                      </a:lnTo>
                      <a:lnTo>
                        <a:pt x="888" y="1058"/>
                      </a:lnTo>
                      <a:lnTo>
                        <a:pt x="888" y="170"/>
                      </a:lnTo>
                      <a:lnTo>
                        <a:pt x="894" y="131"/>
                      </a:lnTo>
                      <a:lnTo>
                        <a:pt x="907" y="95"/>
                      </a:lnTo>
                      <a:lnTo>
                        <a:pt x="926" y="65"/>
                      </a:lnTo>
                      <a:lnTo>
                        <a:pt x="953" y="38"/>
                      </a:lnTo>
                      <a:lnTo>
                        <a:pt x="985" y="17"/>
                      </a:lnTo>
                      <a:lnTo>
                        <a:pt x="1021" y="4"/>
                      </a:lnTo>
                      <a:lnTo>
                        <a:pt x="1059"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350" dirty="0">
                    <a:latin typeface="Calibri" panose="020F0502020204030204" pitchFamily="34" charset="0"/>
                    <a:cs typeface="Calibri" panose="020F0502020204030204" pitchFamily="34" charset="0"/>
                  </a:endParaRPr>
                </a:p>
              </p:txBody>
            </p:sp>
          </p:grpSp>
        </p:grpSp>
      </p:grpSp>
      <p:grpSp>
        <p:nvGrpSpPr>
          <p:cNvPr id="39" name="Group 38">
            <a:extLst>
              <a:ext uri="{FF2B5EF4-FFF2-40B4-BE49-F238E27FC236}">
                <a16:creationId xmlns:a16="http://schemas.microsoft.com/office/drawing/2014/main" id="{806CFFA5-B1D7-F8F5-57F5-3982D69CBAEB}"/>
              </a:ext>
            </a:extLst>
          </p:cNvPr>
          <p:cNvGrpSpPr/>
          <p:nvPr/>
        </p:nvGrpSpPr>
        <p:grpSpPr>
          <a:xfrm>
            <a:off x="10545140" y="3532636"/>
            <a:ext cx="3277592" cy="785677"/>
            <a:chOff x="4986622" y="4403137"/>
            <a:chExt cx="2492513" cy="597485"/>
          </a:xfrm>
        </p:grpSpPr>
        <p:sp>
          <p:nvSpPr>
            <p:cNvPr id="40" name="TextBox 39">
              <a:extLst>
                <a:ext uri="{FF2B5EF4-FFF2-40B4-BE49-F238E27FC236}">
                  <a16:creationId xmlns:a16="http://schemas.microsoft.com/office/drawing/2014/main" id="{7C9268A1-FD83-EAA3-828F-D350549B9CD7}"/>
                </a:ext>
              </a:extLst>
            </p:cNvPr>
            <p:cNvSpPr txBox="1"/>
            <p:nvPr/>
          </p:nvSpPr>
          <p:spPr>
            <a:xfrm>
              <a:off x="5632611" y="4403137"/>
              <a:ext cx="1846524" cy="491516"/>
            </a:xfrm>
            <a:prstGeom prst="rect">
              <a:avLst/>
            </a:prstGeom>
            <a:noFill/>
          </p:spPr>
          <p:txBody>
            <a:bodyPr wrap="square" rtlCol="0">
              <a:spAutoFit/>
            </a:bodyPr>
            <a:lstStyle/>
            <a:p>
              <a:r>
                <a:rPr lang="en-US" dirty="0">
                  <a:solidFill>
                    <a:schemeClr val="tx1">
                      <a:lumMod val="65000"/>
                      <a:lumOff val="35000"/>
                    </a:schemeClr>
                  </a:solidFill>
                  <a:latin typeface="Calibri" panose="020F0502020204030204" pitchFamily="34" charset="0"/>
                  <a:cs typeface="Calibri" panose="020F0502020204030204" pitchFamily="34" charset="0"/>
                </a:rPr>
                <a:t>Generated Outside ITS – Uploaded and Stored</a:t>
              </a:r>
            </a:p>
          </p:txBody>
        </p:sp>
        <p:grpSp>
          <p:nvGrpSpPr>
            <p:cNvPr id="41" name="Group 40">
              <a:extLst>
                <a:ext uri="{FF2B5EF4-FFF2-40B4-BE49-F238E27FC236}">
                  <a16:creationId xmlns:a16="http://schemas.microsoft.com/office/drawing/2014/main" id="{31F5221B-59E9-ABDC-2494-7E0A68C08A95}"/>
                </a:ext>
              </a:extLst>
            </p:cNvPr>
            <p:cNvGrpSpPr/>
            <p:nvPr/>
          </p:nvGrpSpPr>
          <p:grpSpPr>
            <a:xfrm>
              <a:off x="4986622" y="4451982"/>
              <a:ext cx="548640" cy="548640"/>
              <a:chOff x="4986622" y="3689982"/>
              <a:chExt cx="548640" cy="548640"/>
            </a:xfrm>
          </p:grpSpPr>
          <p:sp>
            <p:nvSpPr>
              <p:cNvPr id="42" name="Oval 41">
                <a:extLst>
                  <a:ext uri="{FF2B5EF4-FFF2-40B4-BE49-F238E27FC236}">
                    <a16:creationId xmlns:a16="http://schemas.microsoft.com/office/drawing/2014/main" id="{86DD5EB7-FA85-0331-7C7C-08838BCFBEF2}"/>
                  </a:ext>
                </a:extLst>
              </p:cNvPr>
              <p:cNvSpPr/>
              <p:nvPr/>
            </p:nvSpPr>
            <p:spPr>
              <a:xfrm>
                <a:off x="4986622" y="3689982"/>
                <a:ext cx="548640" cy="5486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nvGrpSpPr>
              <p:cNvPr id="43" name="Group 10113">
                <a:extLst>
                  <a:ext uri="{FF2B5EF4-FFF2-40B4-BE49-F238E27FC236}">
                    <a16:creationId xmlns:a16="http://schemas.microsoft.com/office/drawing/2014/main" id="{3C39C8FA-81E3-61C0-601D-E1FA4226DA40}"/>
                  </a:ext>
                </a:extLst>
              </p:cNvPr>
              <p:cNvGrpSpPr>
                <a:grpSpLocks noChangeAspect="1"/>
              </p:cNvGrpSpPr>
              <p:nvPr/>
            </p:nvGrpSpPr>
            <p:grpSpPr bwMode="auto">
              <a:xfrm>
                <a:off x="5115380" y="3841102"/>
                <a:ext cx="291125" cy="246401"/>
                <a:chOff x="5264" y="189"/>
                <a:chExt cx="1751" cy="1482"/>
              </a:xfrm>
              <a:solidFill>
                <a:schemeClr val="bg1"/>
              </a:solidFill>
            </p:grpSpPr>
            <p:sp>
              <p:nvSpPr>
                <p:cNvPr id="44" name="Freeform 10115">
                  <a:extLst>
                    <a:ext uri="{FF2B5EF4-FFF2-40B4-BE49-F238E27FC236}">
                      <a16:creationId xmlns:a16="http://schemas.microsoft.com/office/drawing/2014/main" id="{A0B83216-3E41-467B-3884-1F4CAA8818B3}"/>
                    </a:ext>
                  </a:extLst>
                </p:cNvPr>
                <p:cNvSpPr>
                  <a:spLocks noEditPoints="1"/>
                </p:cNvSpPr>
                <p:nvPr/>
              </p:nvSpPr>
              <p:spPr bwMode="auto">
                <a:xfrm>
                  <a:off x="5264" y="189"/>
                  <a:ext cx="1751" cy="1482"/>
                </a:xfrm>
                <a:custGeom>
                  <a:avLst/>
                  <a:gdLst>
                    <a:gd name="T0" fmla="*/ 1104 w 3501"/>
                    <a:gd name="T1" fmla="*/ 956 h 2965"/>
                    <a:gd name="T2" fmla="*/ 702 w 3501"/>
                    <a:gd name="T3" fmla="*/ 1425 h 2965"/>
                    <a:gd name="T4" fmla="*/ 652 w 3501"/>
                    <a:gd name="T5" fmla="*/ 2064 h 2965"/>
                    <a:gd name="T6" fmla="*/ 978 w 3501"/>
                    <a:gd name="T7" fmla="*/ 2592 h 2965"/>
                    <a:gd name="T8" fmla="*/ 1556 w 3501"/>
                    <a:gd name="T9" fmla="*/ 2833 h 2965"/>
                    <a:gd name="T10" fmla="*/ 2175 w 3501"/>
                    <a:gd name="T11" fmla="*/ 2684 h 2965"/>
                    <a:gd name="T12" fmla="*/ 2575 w 3501"/>
                    <a:gd name="T13" fmla="*/ 2215 h 2965"/>
                    <a:gd name="T14" fmla="*/ 2626 w 3501"/>
                    <a:gd name="T15" fmla="*/ 1576 h 2965"/>
                    <a:gd name="T16" fmla="*/ 2300 w 3501"/>
                    <a:gd name="T17" fmla="*/ 1049 h 2965"/>
                    <a:gd name="T18" fmla="*/ 1722 w 3501"/>
                    <a:gd name="T19" fmla="*/ 807 h 2965"/>
                    <a:gd name="T20" fmla="*/ 2202 w 3501"/>
                    <a:gd name="T21" fmla="*/ 568 h 2965"/>
                    <a:gd name="T22" fmla="*/ 2278 w 3501"/>
                    <a:gd name="T23" fmla="*/ 871 h 2965"/>
                    <a:gd name="T24" fmla="*/ 2536 w 3501"/>
                    <a:gd name="T25" fmla="*/ 738 h 2965"/>
                    <a:gd name="T26" fmla="*/ 2835 w 3501"/>
                    <a:gd name="T27" fmla="*/ 823 h 2965"/>
                    <a:gd name="T28" fmla="*/ 2866 w 3501"/>
                    <a:gd name="T29" fmla="*/ 1015 h 2965"/>
                    <a:gd name="T30" fmla="*/ 2741 w 3501"/>
                    <a:gd name="T31" fmla="*/ 951 h 2965"/>
                    <a:gd name="T32" fmla="*/ 2533 w 3501"/>
                    <a:gd name="T33" fmla="*/ 907 h 2965"/>
                    <a:gd name="T34" fmla="*/ 2544 w 3501"/>
                    <a:gd name="T35" fmla="*/ 1120 h 2965"/>
                    <a:gd name="T36" fmla="*/ 2749 w 3501"/>
                    <a:gd name="T37" fmla="*/ 1228 h 2965"/>
                    <a:gd name="T38" fmla="*/ 2720 w 3501"/>
                    <a:gd name="T39" fmla="*/ 1443 h 2965"/>
                    <a:gd name="T40" fmla="*/ 2838 w 3501"/>
                    <a:gd name="T41" fmla="*/ 1513 h 2965"/>
                    <a:gd name="T42" fmla="*/ 2933 w 3501"/>
                    <a:gd name="T43" fmla="*/ 1587 h 2965"/>
                    <a:gd name="T44" fmla="*/ 2826 w 3501"/>
                    <a:gd name="T45" fmla="*/ 1673 h 2965"/>
                    <a:gd name="T46" fmla="*/ 2901 w 3501"/>
                    <a:gd name="T47" fmla="*/ 1926 h 2965"/>
                    <a:gd name="T48" fmla="*/ 3282 w 3501"/>
                    <a:gd name="T49" fmla="*/ 1581 h 2965"/>
                    <a:gd name="T50" fmla="*/ 3355 w 3501"/>
                    <a:gd name="T51" fmla="*/ 1055 h 2965"/>
                    <a:gd name="T52" fmla="*/ 3079 w 3501"/>
                    <a:gd name="T53" fmla="*/ 616 h 2965"/>
                    <a:gd name="T54" fmla="*/ 2577 w 3501"/>
                    <a:gd name="T55" fmla="*/ 453 h 2965"/>
                    <a:gd name="T56" fmla="*/ 426 w 3501"/>
                    <a:gd name="T57" fmla="*/ 258 h 2965"/>
                    <a:gd name="T58" fmla="*/ 148 w 3501"/>
                    <a:gd name="T59" fmla="*/ 668 h 2965"/>
                    <a:gd name="T60" fmla="*/ 219 w 3501"/>
                    <a:gd name="T61" fmla="*/ 1181 h 2965"/>
                    <a:gd name="T62" fmla="*/ 571 w 3501"/>
                    <a:gd name="T63" fmla="*/ 1408 h 2965"/>
                    <a:gd name="T64" fmla="*/ 685 w 3501"/>
                    <a:gd name="T65" fmla="*/ 1038 h 2965"/>
                    <a:gd name="T66" fmla="*/ 685 w 3501"/>
                    <a:gd name="T67" fmla="*/ 958 h 2965"/>
                    <a:gd name="T68" fmla="*/ 645 w 3501"/>
                    <a:gd name="T69" fmla="*/ 878 h 2965"/>
                    <a:gd name="T70" fmla="*/ 586 w 3501"/>
                    <a:gd name="T71" fmla="*/ 519 h 2965"/>
                    <a:gd name="T72" fmla="*/ 696 w 3501"/>
                    <a:gd name="T73" fmla="*/ 455 h 2965"/>
                    <a:gd name="T74" fmla="*/ 972 w 3501"/>
                    <a:gd name="T75" fmla="*/ 455 h 2965"/>
                    <a:gd name="T76" fmla="*/ 1081 w 3501"/>
                    <a:gd name="T77" fmla="*/ 519 h 2965"/>
                    <a:gd name="T78" fmla="*/ 1087 w 3501"/>
                    <a:gd name="T79" fmla="*/ 817 h 2965"/>
                    <a:gd name="T80" fmla="*/ 1485 w 3501"/>
                    <a:gd name="T81" fmla="*/ 562 h 2965"/>
                    <a:gd name="T82" fmla="*/ 1157 w 3501"/>
                    <a:gd name="T83" fmla="*/ 206 h 2965"/>
                    <a:gd name="T84" fmla="*/ 982 w 3501"/>
                    <a:gd name="T85" fmla="*/ 13 h 2965"/>
                    <a:gd name="T86" fmla="*/ 1468 w 3501"/>
                    <a:gd name="T87" fmla="*/ 293 h 2965"/>
                    <a:gd name="T88" fmla="*/ 1804 w 3501"/>
                    <a:gd name="T89" fmla="*/ 688 h 2965"/>
                    <a:gd name="T90" fmla="*/ 2255 w 3501"/>
                    <a:gd name="T91" fmla="*/ 397 h 2965"/>
                    <a:gd name="T92" fmla="*/ 2832 w 3501"/>
                    <a:gd name="T93" fmla="*/ 353 h 2965"/>
                    <a:gd name="T94" fmla="*/ 3310 w 3501"/>
                    <a:gd name="T95" fmla="*/ 668 h 2965"/>
                    <a:gd name="T96" fmla="*/ 3501 w 3501"/>
                    <a:gd name="T97" fmla="*/ 1219 h 2965"/>
                    <a:gd name="T98" fmla="*/ 3308 w 3501"/>
                    <a:gd name="T99" fmla="*/ 1774 h 2965"/>
                    <a:gd name="T100" fmla="*/ 2822 w 3501"/>
                    <a:gd name="T101" fmla="*/ 2087 h 2965"/>
                    <a:gd name="T102" fmla="*/ 2469 w 3501"/>
                    <a:gd name="T103" fmla="*/ 2607 h 2965"/>
                    <a:gd name="T104" fmla="*/ 1898 w 3501"/>
                    <a:gd name="T105" fmla="*/ 2935 h 2965"/>
                    <a:gd name="T106" fmla="*/ 1232 w 3501"/>
                    <a:gd name="T107" fmla="*/ 2889 h 2965"/>
                    <a:gd name="T108" fmla="*/ 726 w 3501"/>
                    <a:gd name="T109" fmla="*/ 2508 h 2965"/>
                    <a:gd name="T110" fmla="*/ 498 w 3501"/>
                    <a:gd name="T111" fmla="*/ 1905 h 2965"/>
                    <a:gd name="T112" fmla="*/ 281 w 3501"/>
                    <a:gd name="T113" fmla="*/ 1457 h 2965"/>
                    <a:gd name="T114" fmla="*/ 13 w 3501"/>
                    <a:gd name="T115" fmla="*/ 979 h 2965"/>
                    <a:gd name="T116" fmla="*/ 114 w 3501"/>
                    <a:gd name="T117" fmla="*/ 414 h 2965"/>
                    <a:gd name="T118" fmla="*/ 543 w 3501"/>
                    <a:gd name="T119" fmla="*/ 53 h 29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01" h="2965">
                      <a:moveTo>
                        <a:pt x="1639" y="804"/>
                      </a:moveTo>
                      <a:lnTo>
                        <a:pt x="1556" y="807"/>
                      </a:lnTo>
                      <a:lnTo>
                        <a:pt x="1475" y="817"/>
                      </a:lnTo>
                      <a:lnTo>
                        <a:pt x="1395" y="833"/>
                      </a:lnTo>
                      <a:lnTo>
                        <a:pt x="1318" y="856"/>
                      </a:lnTo>
                      <a:lnTo>
                        <a:pt x="1243" y="884"/>
                      </a:lnTo>
                      <a:lnTo>
                        <a:pt x="1172" y="918"/>
                      </a:lnTo>
                      <a:lnTo>
                        <a:pt x="1104" y="956"/>
                      </a:lnTo>
                      <a:lnTo>
                        <a:pt x="1039" y="1000"/>
                      </a:lnTo>
                      <a:lnTo>
                        <a:pt x="978" y="1049"/>
                      </a:lnTo>
                      <a:lnTo>
                        <a:pt x="921" y="1102"/>
                      </a:lnTo>
                      <a:lnTo>
                        <a:pt x="867" y="1159"/>
                      </a:lnTo>
                      <a:lnTo>
                        <a:pt x="818" y="1220"/>
                      </a:lnTo>
                      <a:lnTo>
                        <a:pt x="775" y="1285"/>
                      </a:lnTo>
                      <a:lnTo>
                        <a:pt x="736" y="1353"/>
                      </a:lnTo>
                      <a:lnTo>
                        <a:pt x="702" y="1425"/>
                      </a:lnTo>
                      <a:lnTo>
                        <a:pt x="674" y="1499"/>
                      </a:lnTo>
                      <a:lnTo>
                        <a:pt x="652" y="1576"/>
                      </a:lnTo>
                      <a:lnTo>
                        <a:pt x="636" y="1656"/>
                      </a:lnTo>
                      <a:lnTo>
                        <a:pt x="625" y="1737"/>
                      </a:lnTo>
                      <a:lnTo>
                        <a:pt x="622" y="1820"/>
                      </a:lnTo>
                      <a:lnTo>
                        <a:pt x="625" y="1903"/>
                      </a:lnTo>
                      <a:lnTo>
                        <a:pt x="636" y="1985"/>
                      </a:lnTo>
                      <a:lnTo>
                        <a:pt x="652" y="2064"/>
                      </a:lnTo>
                      <a:lnTo>
                        <a:pt x="674" y="2142"/>
                      </a:lnTo>
                      <a:lnTo>
                        <a:pt x="702" y="2215"/>
                      </a:lnTo>
                      <a:lnTo>
                        <a:pt x="736" y="2286"/>
                      </a:lnTo>
                      <a:lnTo>
                        <a:pt x="775" y="2356"/>
                      </a:lnTo>
                      <a:lnTo>
                        <a:pt x="818" y="2420"/>
                      </a:lnTo>
                      <a:lnTo>
                        <a:pt x="867" y="2481"/>
                      </a:lnTo>
                      <a:lnTo>
                        <a:pt x="921" y="2539"/>
                      </a:lnTo>
                      <a:lnTo>
                        <a:pt x="978" y="2592"/>
                      </a:lnTo>
                      <a:lnTo>
                        <a:pt x="1039" y="2640"/>
                      </a:lnTo>
                      <a:lnTo>
                        <a:pt x="1104" y="2684"/>
                      </a:lnTo>
                      <a:lnTo>
                        <a:pt x="1172" y="2723"/>
                      </a:lnTo>
                      <a:lnTo>
                        <a:pt x="1243" y="2756"/>
                      </a:lnTo>
                      <a:lnTo>
                        <a:pt x="1318" y="2785"/>
                      </a:lnTo>
                      <a:lnTo>
                        <a:pt x="1395" y="2807"/>
                      </a:lnTo>
                      <a:lnTo>
                        <a:pt x="1475" y="2823"/>
                      </a:lnTo>
                      <a:lnTo>
                        <a:pt x="1556" y="2833"/>
                      </a:lnTo>
                      <a:lnTo>
                        <a:pt x="1639" y="2837"/>
                      </a:lnTo>
                      <a:lnTo>
                        <a:pt x="1722" y="2833"/>
                      </a:lnTo>
                      <a:lnTo>
                        <a:pt x="1804" y="2823"/>
                      </a:lnTo>
                      <a:lnTo>
                        <a:pt x="1883" y="2807"/>
                      </a:lnTo>
                      <a:lnTo>
                        <a:pt x="1960" y="2785"/>
                      </a:lnTo>
                      <a:lnTo>
                        <a:pt x="2034" y="2756"/>
                      </a:lnTo>
                      <a:lnTo>
                        <a:pt x="2105" y="2723"/>
                      </a:lnTo>
                      <a:lnTo>
                        <a:pt x="2175" y="2684"/>
                      </a:lnTo>
                      <a:lnTo>
                        <a:pt x="2239" y="2640"/>
                      </a:lnTo>
                      <a:lnTo>
                        <a:pt x="2300" y="2592"/>
                      </a:lnTo>
                      <a:lnTo>
                        <a:pt x="2358" y="2539"/>
                      </a:lnTo>
                      <a:lnTo>
                        <a:pt x="2411" y="2481"/>
                      </a:lnTo>
                      <a:lnTo>
                        <a:pt x="2459" y="2420"/>
                      </a:lnTo>
                      <a:lnTo>
                        <a:pt x="2503" y="2356"/>
                      </a:lnTo>
                      <a:lnTo>
                        <a:pt x="2542" y="2286"/>
                      </a:lnTo>
                      <a:lnTo>
                        <a:pt x="2575" y="2215"/>
                      </a:lnTo>
                      <a:lnTo>
                        <a:pt x="2604" y="2142"/>
                      </a:lnTo>
                      <a:lnTo>
                        <a:pt x="2626" y="2064"/>
                      </a:lnTo>
                      <a:lnTo>
                        <a:pt x="2642" y="1985"/>
                      </a:lnTo>
                      <a:lnTo>
                        <a:pt x="2652" y="1903"/>
                      </a:lnTo>
                      <a:lnTo>
                        <a:pt x="2656" y="1820"/>
                      </a:lnTo>
                      <a:lnTo>
                        <a:pt x="2652" y="1737"/>
                      </a:lnTo>
                      <a:lnTo>
                        <a:pt x="2642" y="1656"/>
                      </a:lnTo>
                      <a:lnTo>
                        <a:pt x="2626" y="1576"/>
                      </a:lnTo>
                      <a:lnTo>
                        <a:pt x="2604" y="1499"/>
                      </a:lnTo>
                      <a:lnTo>
                        <a:pt x="2575" y="1425"/>
                      </a:lnTo>
                      <a:lnTo>
                        <a:pt x="2542" y="1353"/>
                      </a:lnTo>
                      <a:lnTo>
                        <a:pt x="2503" y="1285"/>
                      </a:lnTo>
                      <a:lnTo>
                        <a:pt x="2459" y="1220"/>
                      </a:lnTo>
                      <a:lnTo>
                        <a:pt x="2411" y="1159"/>
                      </a:lnTo>
                      <a:lnTo>
                        <a:pt x="2358" y="1102"/>
                      </a:lnTo>
                      <a:lnTo>
                        <a:pt x="2300" y="1049"/>
                      </a:lnTo>
                      <a:lnTo>
                        <a:pt x="2239" y="1000"/>
                      </a:lnTo>
                      <a:lnTo>
                        <a:pt x="2175" y="956"/>
                      </a:lnTo>
                      <a:lnTo>
                        <a:pt x="2105" y="918"/>
                      </a:lnTo>
                      <a:lnTo>
                        <a:pt x="2034" y="884"/>
                      </a:lnTo>
                      <a:lnTo>
                        <a:pt x="1960" y="856"/>
                      </a:lnTo>
                      <a:lnTo>
                        <a:pt x="1883" y="833"/>
                      </a:lnTo>
                      <a:lnTo>
                        <a:pt x="1804" y="817"/>
                      </a:lnTo>
                      <a:lnTo>
                        <a:pt x="1722" y="807"/>
                      </a:lnTo>
                      <a:lnTo>
                        <a:pt x="1639" y="804"/>
                      </a:lnTo>
                      <a:close/>
                      <a:moveTo>
                        <a:pt x="2577" y="453"/>
                      </a:moveTo>
                      <a:lnTo>
                        <a:pt x="2509" y="459"/>
                      </a:lnTo>
                      <a:lnTo>
                        <a:pt x="2443" y="470"/>
                      </a:lnTo>
                      <a:lnTo>
                        <a:pt x="2379" y="486"/>
                      </a:lnTo>
                      <a:lnTo>
                        <a:pt x="2317" y="509"/>
                      </a:lnTo>
                      <a:lnTo>
                        <a:pt x="2259" y="536"/>
                      </a:lnTo>
                      <a:lnTo>
                        <a:pt x="2202" y="568"/>
                      </a:lnTo>
                      <a:lnTo>
                        <a:pt x="2149" y="604"/>
                      </a:lnTo>
                      <a:lnTo>
                        <a:pt x="2099" y="645"/>
                      </a:lnTo>
                      <a:lnTo>
                        <a:pt x="2053" y="690"/>
                      </a:lnTo>
                      <a:lnTo>
                        <a:pt x="2011" y="738"/>
                      </a:lnTo>
                      <a:lnTo>
                        <a:pt x="2081" y="764"/>
                      </a:lnTo>
                      <a:lnTo>
                        <a:pt x="2149" y="796"/>
                      </a:lnTo>
                      <a:lnTo>
                        <a:pt x="2215" y="831"/>
                      </a:lnTo>
                      <a:lnTo>
                        <a:pt x="2278" y="871"/>
                      </a:lnTo>
                      <a:lnTo>
                        <a:pt x="2338" y="914"/>
                      </a:lnTo>
                      <a:lnTo>
                        <a:pt x="2355" y="879"/>
                      </a:lnTo>
                      <a:lnTo>
                        <a:pt x="2377" y="846"/>
                      </a:lnTo>
                      <a:lnTo>
                        <a:pt x="2402" y="817"/>
                      </a:lnTo>
                      <a:lnTo>
                        <a:pt x="2431" y="791"/>
                      </a:lnTo>
                      <a:lnTo>
                        <a:pt x="2463" y="768"/>
                      </a:lnTo>
                      <a:lnTo>
                        <a:pt x="2498" y="751"/>
                      </a:lnTo>
                      <a:lnTo>
                        <a:pt x="2536" y="738"/>
                      </a:lnTo>
                      <a:lnTo>
                        <a:pt x="2575" y="729"/>
                      </a:lnTo>
                      <a:lnTo>
                        <a:pt x="2616" y="727"/>
                      </a:lnTo>
                      <a:lnTo>
                        <a:pt x="2658" y="730"/>
                      </a:lnTo>
                      <a:lnTo>
                        <a:pt x="2700" y="739"/>
                      </a:lnTo>
                      <a:lnTo>
                        <a:pt x="2738" y="753"/>
                      </a:lnTo>
                      <a:lnTo>
                        <a:pt x="2773" y="772"/>
                      </a:lnTo>
                      <a:lnTo>
                        <a:pt x="2806" y="795"/>
                      </a:lnTo>
                      <a:lnTo>
                        <a:pt x="2835" y="823"/>
                      </a:lnTo>
                      <a:lnTo>
                        <a:pt x="2861" y="854"/>
                      </a:lnTo>
                      <a:lnTo>
                        <a:pt x="2882" y="888"/>
                      </a:lnTo>
                      <a:lnTo>
                        <a:pt x="2898" y="925"/>
                      </a:lnTo>
                      <a:lnTo>
                        <a:pt x="2902" y="946"/>
                      </a:lnTo>
                      <a:lnTo>
                        <a:pt x="2901" y="967"/>
                      </a:lnTo>
                      <a:lnTo>
                        <a:pt x="2894" y="986"/>
                      </a:lnTo>
                      <a:lnTo>
                        <a:pt x="2882" y="1002"/>
                      </a:lnTo>
                      <a:lnTo>
                        <a:pt x="2866" y="1015"/>
                      </a:lnTo>
                      <a:lnTo>
                        <a:pt x="2847" y="1023"/>
                      </a:lnTo>
                      <a:lnTo>
                        <a:pt x="2826" y="1026"/>
                      </a:lnTo>
                      <a:lnTo>
                        <a:pt x="2807" y="1024"/>
                      </a:lnTo>
                      <a:lnTo>
                        <a:pt x="2790" y="1018"/>
                      </a:lnTo>
                      <a:lnTo>
                        <a:pt x="2774" y="1007"/>
                      </a:lnTo>
                      <a:lnTo>
                        <a:pt x="2763" y="994"/>
                      </a:lnTo>
                      <a:lnTo>
                        <a:pt x="2754" y="977"/>
                      </a:lnTo>
                      <a:lnTo>
                        <a:pt x="2741" y="951"/>
                      </a:lnTo>
                      <a:lnTo>
                        <a:pt x="2723" y="927"/>
                      </a:lnTo>
                      <a:lnTo>
                        <a:pt x="2701" y="907"/>
                      </a:lnTo>
                      <a:lnTo>
                        <a:pt x="2675" y="893"/>
                      </a:lnTo>
                      <a:lnTo>
                        <a:pt x="2647" y="884"/>
                      </a:lnTo>
                      <a:lnTo>
                        <a:pt x="2616" y="880"/>
                      </a:lnTo>
                      <a:lnTo>
                        <a:pt x="2586" y="884"/>
                      </a:lnTo>
                      <a:lnTo>
                        <a:pt x="2558" y="892"/>
                      </a:lnTo>
                      <a:lnTo>
                        <a:pt x="2533" y="907"/>
                      </a:lnTo>
                      <a:lnTo>
                        <a:pt x="2510" y="925"/>
                      </a:lnTo>
                      <a:lnTo>
                        <a:pt x="2492" y="949"/>
                      </a:lnTo>
                      <a:lnTo>
                        <a:pt x="2479" y="974"/>
                      </a:lnTo>
                      <a:lnTo>
                        <a:pt x="2472" y="1003"/>
                      </a:lnTo>
                      <a:lnTo>
                        <a:pt x="2470" y="1034"/>
                      </a:lnTo>
                      <a:lnTo>
                        <a:pt x="2470" y="1035"/>
                      </a:lnTo>
                      <a:lnTo>
                        <a:pt x="2508" y="1076"/>
                      </a:lnTo>
                      <a:lnTo>
                        <a:pt x="2544" y="1120"/>
                      </a:lnTo>
                      <a:lnTo>
                        <a:pt x="2577" y="1166"/>
                      </a:lnTo>
                      <a:lnTo>
                        <a:pt x="2705" y="1166"/>
                      </a:lnTo>
                      <a:lnTo>
                        <a:pt x="2720" y="1169"/>
                      </a:lnTo>
                      <a:lnTo>
                        <a:pt x="2733" y="1175"/>
                      </a:lnTo>
                      <a:lnTo>
                        <a:pt x="2742" y="1185"/>
                      </a:lnTo>
                      <a:lnTo>
                        <a:pt x="2749" y="1198"/>
                      </a:lnTo>
                      <a:lnTo>
                        <a:pt x="2752" y="1213"/>
                      </a:lnTo>
                      <a:lnTo>
                        <a:pt x="2749" y="1228"/>
                      </a:lnTo>
                      <a:lnTo>
                        <a:pt x="2742" y="1240"/>
                      </a:lnTo>
                      <a:lnTo>
                        <a:pt x="2733" y="1250"/>
                      </a:lnTo>
                      <a:lnTo>
                        <a:pt x="2720" y="1256"/>
                      </a:lnTo>
                      <a:lnTo>
                        <a:pt x="2705" y="1259"/>
                      </a:lnTo>
                      <a:lnTo>
                        <a:pt x="2636" y="1259"/>
                      </a:lnTo>
                      <a:lnTo>
                        <a:pt x="2668" y="1318"/>
                      </a:lnTo>
                      <a:lnTo>
                        <a:pt x="2696" y="1380"/>
                      </a:lnTo>
                      <a:lnTo>
                        <a:pt x="2720" y="1443"/>
                      </a:lnTo>
                      <a:lnTo>
                        <a:pt x="2740" y="1508"/>
                      </a:lnTo>
                      <a:lnTo>
                        <a:pt x="2749" y="1511"/>
                      </a:lnTo>
                      <a:lnTo>
                        <a:pt x="2756" y="1514"/>
                      </a:lnTo>
                      <a:lnTo>
                        <a:pt x="2778" y="1519"/>
                      </a:lnTo>
                      <a:lnTo>
                        <a:pt x="2797" y="1521"/>
                      </a:lnTo>
                      <a:lnTo>
                        <a:pt x="2816" y="1519"/>
                      </a:lnTo>
                      <a:lnTo>
                        <a:pt x="2837" y="1514"/>
                      </a:lnTo>
                      <a:lnTo>
                        <a:pt x="2838" y="1513"/>
                      </a:lnTo>
                      <a:lnTo>
                        <a:pt x="2854" y="1510"/>
                      </a:lnTo>
                      <a:lnTo>
                        <a:pt x="2870" y="1511"/>
                      </a:lnTo>
                      <a:lnTo>
                        <a:pt x="2885" y="1516"/>
                      </a:lnTo>
                      <a:lnTo>
                        <a:pt x="2899" y="1524"/>
                      </a:lnTo>
                      <a:lnTo>
                        <a:pt x="2911" y="1535"/>
                      </a:lnTo>
                      <a:lnTo>
                        <a:pt x="2919" y="1549"/>
                      </a:lnTo>
                      <a:lnTo>
                        <a:pt x="2928" y="1568"/>
                      </a:lnTo>
                      <a:lnTo>
                        <a:pt x="2933" y="1587"/>
                      </a:lnTo>
                      <a:lnTo>
                        <a:pt x="2933" y="1605"/>
                      </a:lnTo>
                      <a:lnTo>
                        <a:pt x="2929" y="1622"/>
                      </a:lnTo>
                      <a:lnTo>
                        <a:pt x="2919" y="1637"/>
                      </a:lnTo>
                      <a:lnTo>
                        <a:pt x="2907" y="1649"/>
                      </a:lnTo>
                      <a:lnTo>
                        <a:pt x="2890" y="1658"/>
                      </a:lnTo>
                      <a:lnTo>
                        <a:pt x="2884" y="1660"/>
                      </a:lnTo>
                      <a:lnTo>
                        <a:pt x="2854" y="1668"/>
                      </a:lnTo>
                      <a:lnTo>
                        <a:pt x="2826" y="1673"/>
                      </a:lnTo>
                      <a:lnTo>
                        <a:pt x="2797" y="1674"/>
                      </a:lnTo>
                      <a:lnTo>
                        <a:pt x="2774" y="1673"/>
                      </a:lnTo>
                      <a:lnTo>
                        <a:pt x="2781" y="1746"/>
                      </a:lnTo>
                      <a:lnTo>
                        <a:pt x="2784" y="1820"/>
                      </a:lnTo>
                      <a:lnTo>
                        <a:pt x="2781" y="1894"/>
                      </a:lnTo>
                      <a:lnTo>
                        <a:pt x="2774" y="1967"/>
                      </a:lnTo>
                      <a:lnTo>
                        <a:pt x="2838" y="1950"/>
                      </a:lnTo>
                      <a:lnTo>
                        <a:pt x="2901" y="1926"/>
                      </a:lnTo>
                      <a:lnTo>
                        <a:pt x="2961" y="1899"/>
                      </a:lnTo>
                      <a:lnTo>
                        <a:pt x="3017" y="1866"/>
                      </a:lnTo>
                      <a:lnTo>
                        <a:pt x="3072" y="1828"/>
                      </a:lnTo>
                      <a:lnTo>
                        <a:pt x="3122" y="1787"/>
                      </a:lnTo>
                      <a:lnTo>
                        <a:pt x="3168" y="1741"/>
                      </a:lnTo>
                      <a:lnTo>
                        <a:pt x="3210" y="1691"/>
                      </a:lnTo>
                      <a:lnTo>
                        <a:pt x="3249" y="1638"/>
                      </a:lnTo>
                      <a:lnTo>
                        <a:pt x="3282" y="1581"/>
                      </a:lnTo>
                      <a:lnTo>
                        <a:pt x="3310" y="1523"/>
                      </a:lnTo>
                      <a:lnTo>
                        <a:pt x="3334" y="1461"/>
                      </a:lnTo>
                      <a:lnTo>
                        <a:pt x="3353" y="1396"/>
                      </a:lnTo>
                      <a:lnTo>
                        <a:pt x="3365" y="1330"/>
                      </a:lnTo>
                      <a:lnTo>
                        <a:pt x="3372" y="1262"/>
                      </a:lnTo>
                      <a:lnTo>
                        <a:pt x="3373" y="1191"/>
                      </a:lnTo>
                      <a:lnTo>
                        <a:pt x="3367" y="1122"/>
                      </a:lnTo>
                      <a:lnTo>
                        <a:pt x="3355" y="1055"/>
                      </a:lnTo>
                      <a:lnTo>
                        <a:pt x="3338" y="990"/>
                      </a:lnTo>
                      <a:lnTo>
                        <a:pt x="3316" y="927"/>
                      </a:lnTo>
                      <a:lnTo>
                        <a:pt x="3287" y="868"/>
                      </a:lnTo>
                      <a:lnTo>
                        <a:pt x="3254" y="810"/>
                      </a:lnTo>
                      <a:lnTo>
                        <a:pt x="3217" y="757"/>
                      </a:lnTo>
                      <a:lnTo>
                        <a:pt x="3175" y="706"/>
                      </a:lnTo>
                      <a:lnTo>
                        <a:pt x="3128" y="659"/>
                      </a:lnTo>
                      <a:lnTo>
                        <a:pt x="3079" y="616"/>
                      </a:lnTo>
                      <a:lnTo>
                        <a:pt x="3026" y="578"/>
                      </a:lnTo>
                      <a:lnTo>
                        <a:pt x="2968" y="544"/>
                      </a:lnTo>
                      <a:lnTo>
                        <a:pt x="2909" y="515"/>
                      </a:lnTo>
                      <a:lnTo>
                        <a:pt x="2847" y="492"/>
                      </a:lnTo>
                      <a:lnTo>
                        <a:pt x="2782" y="472"/>
                      </a:lnTo>
                      <a:lnTo>
                        <a:pt x="2715" y="460"/>
                      </a:lnTo>
                      <a:lnTo>
                        <a:pt x="2647" y="453"/>
                      </a:lnTo>
                      <a:lnTo>
                        <a:pt x="2577" y="453"/>
                      </a:lnTo>
                      <a:close/>
                      <a:moveTo>
                        <a:pt x="851" y="128"/>
                      </a:moveTo>
                      <a:lnTo>
                        <a:pt x="785" y="129"/>
                      </a:lnTo>
                      <a:lnTo>
                        <a:pt x="719" y="137"/>
                      </a:lnTo>
                      <a:lnTo>
                        <a:pt x="656" y="151"/>
                      </a:lnTo>
                      <a:lnTo>
                        <a:pt x="595" y="170"/>
                      </a:lnTo>
                      <a:lnTo>
                        <a:pt x="536" y="194"/>
                      </a:lnTo>
                      <a:lnTo>
                        <a:pt x="479" y="224"/>
                      </a:lnTo>
                      <a:lnTo>
                        <a:pt x="426" y="258"/>
                      </a:lnTo>
                      <a:lnTo>
                        <a:pt x="377" y="297"/>
                      </a:lnTo>
                      <a:lnTo>
                        <a:pt x="330" y="339"/>
                      </a:lnTo>
                      <a:lnTo>
                        <a:pt x="289" y="386"/>
                      </a:lnTo>
                      <a:lnTo>
                        <a:pt x="250" y="436"/>
                      </a:lnTo>
                      <a:lnTo>
                        <a:pt x="217" y="490"/>
                      </a:lnTo>
                      <a:lnTo>
                        <a:pt x="189" y="547"/>
                      </a:lnTo>
                      <a:lnTo>
                        <a:pt x="165" y="607"/>
                      </a:lnTo>
                      <a:lnTo>
                        <a:pt x="148" y="668"/>
                      </a:lnTo>
                      <a:lnTo>
                        <a:pt x="135" y="732"/>
                      </a:lnTo>
                      <a:lnTo>
                        <a:pt x="129" y="797"/>
                      </a:lnTo>
                      <a:lnTo>
                        <a:pt x="129" y="866"/>
                      </a:lnTo>
                      <a:lnTo>
                        <a:pt x="135" y="934"/>
                      </a:lnTo>
                      <a:lnTo>
                        <a:pt x="147" y="1000"/>
                      </a:lnTo>
                      <a:lnTo>
                        <a:pt x="166" y="1063"/>
                      </a:lnTo>
                      <a:lnTo>
                        <a:pt x="190" y="1123"/>
                      </a:lnTo>
                      <a:lnTo>
                        <a:pt x="219" y="1181"/>
                      </a:lnTo>
                      <a:lnTo>
                        <a:pt x="254" y="1235"/>
                      </a:lnTo>
                      <a:lnTo>
                        <a:pt x="292" y="1286"/>
                      </a:lnTo>
                      <a:lnTo>
                        <a:pt x="336" y="1333"/>
                      </a:lnTo>
                      <a:lnTo>
                        <a:pt x="384" y="1377"/>
                      </a:lnTo>
                      <a:lnTo>
                        <a:pt x="435" y="1415"/>
                      </a:lnTo>
                      <a:lnTo>
                        <a:pt x="489" y="1449"/>
                      </a:lnTo>
                      <a:lnTo>
                        <a:pt x="547" y="1478"/>
                      </a:lnTo>
                      <a:lnTo>
                        <a:pt x="571" y="1408"/>
                      </a:lnTo>
                      <a:lnTo>
                        <a:pt x="600" y="1339"/>
                      </a:lnTo>
                      <a:lnTo>
                        <a:pt x="634" y="1273"/>
                      </a:lnTo>
                      <a:lnTo>
                        <a:pt x="671" y="1211"/>
                      </a:lnTo>
                      <a:lnTo>
                        <a:pt x="712" y="1150"/>
                      </a:lnTo>
                      <a:lnTo>
                        <a:pt x="758" y="1091"/>
                      </a:lnTo>
                      <a:lnTo>
                        <a:pt x="769" y="1076"/>
                      </a:lnTo>
                      <a:lnTo>
                        <a:pt x="804" y="1038"/>
                      </a:lnTo>
                      <a:lnTo>
                        <a:pt x="685" y="1038"/>
                      </a:lnTo>
                      <a:lnTo>
                        <a:pt x="669" y="1035"/>
                      </a:lnTo>
                      <a:lnTo>
                        <a:pt x="656" y="1026"/>
                      </a:lnTo>
                      <a:lnTo>
                        <a:pt x="648" y="1014"/>
                      </a:lnTo>
                      <a:lnTo>
                        <a:pt x="645" y="999"/>
                      </a:lnTo>
                      <a:lnTo>
                        <a:pt x="648" y="983"/>
                      </a:lnTo>
                      <a:lnTo>
                        <a:pt x="656" y="970"/>
                      </a:lnTo>
                      <a:lnTo>
                        <a:pt x="669" y="961"/>
                      </a:lnTo>
                      <a:lnTo>
                        <a:pt x="685" y="958"/>
                      </a:lnTo>
                      <a:lnTo>
                        <a:pt x="888" y="958"/>
                      </a:lnTo>
                      <a:lnTo>
                        <a:pt x="933" y="920"/>
                      </a:lnTo>
                      <a:lnTo>
                        <a:pt x="685" y="920"/>
                      </a:lnTo>
                      <a:lnTo>
                        <a:pt x="669" y="917"/>
                      </a:lnTo>
                      <a:lnTo>
                        <a:pt x="656" y="908"/>
                      </a:lnTo>
                      <a:lnTo>
                        <a:pt x="648" y="895"/>
                      </a:lnTo>
                      <a:lnTo>
                        <a:pt x="645" y="879"/>
                      </a:lnTo>
                      <a:lnTo>
                        <a:pt x="645" y="878"/>
                      </a:lnTo>
                      <a:lnTo>
                        <a:pt x="648" y="862"/>
                      </a:lnTo>
                      <a:lnTo>
                        <a:pt x="656" y="849"/>
                      </a:lnTo>
                      <a:lnTo>
                        <a:pt x="669" y="841"/>
                      </a:lnTo>
                      <a:lnTo>
                        <a:pt x="685" y="838"/>
                      </a:lnTo>
                      <a:lnTo>
                        <a:pt x="733" y="838"/>
                      </a:lnTo>
                      <a:lnTo>
                        <a:pt x="595" y="559"/>
                      </a:lnTo>
                      <a:lnTo>
                        <a:pt x="587" y="539"/>
                      </a:lnTo>
                      <a:lnTo>
                        <a:pt x="586" y="519"/>
                      </a:lnTo>
                      <a:lnTo>
                        <a:pt x="589" y="501"/>
                      </a:lnTo>
                      <a:lnTo>
                        <a:pt x="598" y="484"/>
                      </a:lnTo>
                      <a:lnTo>
                        <a:pt x="609" y="469"/>
                      </a:lnTo>
                      <a:lnTo>
                        <a:pt x="624" y="457"/>
                      </a:lnTo>
                      <a:lnTo>
                        <a:pt x="642" y="450"/>
                      </a:lnTo>
                      <a:lnTo>
                        <a:pt x="663" y="448"/>
                      </a:lnTo>
                      <a:lnTo>
                        <a:pt x="680" y="450"/>
                      </a:lnTo>
                      <a:lnTo>
                        <a:pt x="696" y="455"/>
                      </a:lnTo>
                      <a:lnTo>
                        <a:pt x="710" y="464"/>
                      </a:lnTo>
                      <a:lnTo>
                        <a:pt x="722" y="476"/>
                      </a:lnTo>
                      <a:lnTo>
                        <a:pt x="731" y="490"/>
                      </a:lnTo>
                      <a:lnTo>
                        <a:pt x="834" y="695"/>
                      </a:lnTo>
                      <a:lnTo>
                        <a:pt x="937" y="490"/>
                      </a:lnTo>
                      <a:lnTo>
                        <a:pt x="945" y="476"/>
                      </a:lnTo>
                      <a:lnTo>
                        <a:pt x="958" y="464"/>
                      </a:lnTo>
                      <a:lnTo>
                        <a:pt x="972" y="455"/>
                      </a:lnTo>
                      <a:lnTo>
                        <a:pt x="988" y="450"/>
                      </a:lnTo>
                      <a:lnTo>
                        <a:pt x="1005" y="448"/>
                      </a:lnTo>
                      <a:lnTo>
                        <a:pt x="1025" y="450"/>
                      </a:lnTo>
                      <a:lnTo>
                        <a:pt x="1043" y="457"/>
                      </a:lnTo>
                      <a:lnTo>
                        <a:pt x="1058" y="469"/>
                      </a:lnTo>
                      <a:lnTo>
                        <a:pt x="1070" y="484"/>
                      </a:lnTo>
                      <a:lnTo>
                        <a:pt x="1078" y="501"/>
                      </a:lnTo>
                      <a:lnTo>
                        <a:pt x="1081" y="519"/>
                      </a:lnTo>
                      <a:lnTo>
                        <a:pt x="1080" y="539"/>
                      </a:lnTo>
                      <a:lnTo>
                        <a:pt x="1073" y="559"/>
                      </a:lnTo>
                      <a:lnTo>
                        <a:pt x="934" y="838"/>
                      </a:lnTo>
                      <a:lnTo>
                        <a:pt x="1004" y="838"/>
                      </a:lnTo>
                      <a:lnTo>
                        <a:pt x="1013" y="841"/>
                      </a:lnTo>
                      <a:lnTo>
                        <a:pt x="1020" y="847"/>
                      </a:lnTo>
                      <a:lnTo>
                        <a:pt x="1023" y="857"/>
                      </a:lnTo>
                      <a:lnTo>
                        <a:pt x="1087" y="817"/>
                      </a:lnTo>
                      <a:lnTo>
                        <a:pt x="1154" y="783"/>
                      </a:lnTo>
                      <a:lnTo>
                        <a:pt x="1223" y="754"/>
                      </a:lnTo>
                      <a:lnTo>
                        <a:pt x="1296" y="728"/>
                      </a:lnTo>
                      <a:lnTo>
                        <a:pt x="1369" y="708"/>
                      </a:lnTo>
                      <a:lnTo>
                        <a:pt x="1446" y="692"/>
                      </a:lnTo>
                      <a:lnTo>
                        <a:pt x="1523" y="681"/>
                      </a:lnTo>
                      <a:lnTo>
                        <a:pt x="1507" y="620"/>
                      </a:lnTo>
                      <a:lnTo>
                        <a:pt x="1485" y="562"/>
                      </a:lnTo>
                      <a:lnTo>
                        <a:pt x="1459" y="505"/>
                      </a:lnTo>
                      <a:lnTo>
                        <a:pt x="1427" y="452"/>
                      </a:lnTo>
                      <a:lnTo>
                        <a:pt x="1391" y="402"/>
                      </a:lnTo>
                      <a:lnTo>
                        <a:pt x="1352" y="355"/>
                      </a:lnTo>
                      <a:lnTo>
                        <a:pt x="1308" y="312"/>
                      </a:lnTo>
                      <a:lnTo>
                        <a:pt x="1260" y="272"/>
                      </a:lnTo>
                      <a:lnTo>
                        <a:pt x="1210" y="237"/>
                      </a:lnTo>
                      <a:lnTo>
                        <a:pt x="1157" y="206"/>
                      </a:lnTo>
                      <a:lnTo>
                        <a:pt x="1101" y="180"/>
                      </a:lnTo>
                      <a:lnTo>
                        <a:pt x="1041" y="159"/>
                      </a:lnTo>
                      <a:lnTo>
                        <a:pt x="980" y="143"/>
                      </a:lnTo>
                      <a:lnTo>
                        <a:pt x="916" y="133"/>
                      </a:lnTo>
                      <a:lnTo>
                        <a:pt x="851" y="128"/>
                      </a:lnTo>
                      <a:close/>
                      <a:moveTo>
                        <a:pt x="834" y="0"/>
                      </a:moveTo>
                      <a:lnTo>
                        <a:pt x="909" y="4"/>
                      </a:lnTo>
                      <a:lnTo>
                        <a:pt x="982" y="13"/>
                      </a:lnTo>
                      <a:lnTo>
                        <a:pt x="1054" y="29"/>
                      </a:lnTo>
                      <a:lnTo>
                        <a:pt x="1122" y="52"/>
                      </a:lnTo>
                      <a:lnTo>
                        <a:pt x="1188" y="79"/>
                      </a:lnTo>
                      <a:lnTo>
                        <a:pt x="1252" y="112"/>
                      </a:lnTo>
                      <a:lnTo>
                        <a:pt x="1312" y="151"/>
                      </a:lnTo>
                      <a:lnTo>
                        <a:pt x="1367" y="194"/>
                      </a:lnTo>
                      <a:lnTo>
                        <a:pt x="1419" y="241"/>
                      </a:lnTo>
                      <a:lnTo>
                        <a:pt x="1468" y="293"/>
                      </a:lnTo>
                      <a:lnTo>
                        <a:pt x="1512" y="349"/>
                      </a:lnTo>
                      <a:lnTo>
                        <a:pt x="1550" y="408"/>
                      </a:lnTo>
                      <a:lnTo>
                        <a:pt x="1584" y="471"/>
                      </a:lnTo>
                      <a:lnTo>
                        <a:pt x="1612" y="536"/>
                      </a:lnTo>
                      <a:lnTo>
                        <a:pt x="1635" y="606"/>
                      </a:lnTo>
                      <a:lnTo>
                        <a:pt x="1653" y="676"/>
                      </a:lnTo>
                      <a:lnTo>
                        <a:pt x="1729" y="679"/>
                      </a:lnTo>
                      <a:lnTo>
                        <a:pt x="1804" y="688"/>
                      </a:lnTo>
                      <a:lnTo>
                        <a:pt x="1877" y="701"/>
                      </a:lnTo>
                      <a:lnTo>
                        <a:pt x="1921" y="646"/>
                      </a:lnTo>
                      <a:lnTo>
                        <a:pt x="1967" y="594"/>
                      </a:lnTo>
                      <a:lnTo>
                        <a:pt x="2018" y="546"/>
                      </a:lnTo>
                      <a:lnTo>
                        <a:pt x="2072" y="502"/>
                      </a:lnTo>
                      <a:lnTo>
                        <a:pt x="2130" y="463"/>
                      </a:lnTo>
                      <a:lnTo>
                        <a:pt x="2191" y="428"/>
                      </a:lnTo>
                      <a:lnTo>
                        <a:pt x="2255" y="397"/>
                      </a:lnTo>
                      <a:lnTo>
                        <a:pt x="2321" y="371"/>
                      </a:lnTo>
                      <a:lnTo>
                        <a:pt x="2389" y="351"/>
                      </a:lnTo>
                      <a:lnTo>
                        <a:pt x="2459" y="337"/>
                      </a:lnTo>
                      <a:lnTo>
                        <a:pt x="2533" y="327"/>
                      </a:lnTo>
                      <a:lnTo>
                        <a:pt x="2606" y="324"/>
                      </a:lnTo>
                      <a:lnTo>
                        <a:pt x="2684" y="327"/>
                      </a:lnTo>
                      <a:lnTo>
                        <a:pt x="2758" y="337"/>
                      </a:lnTo>
                      <a:lnTo>
                        <a:pt x="2832" y="353"/>
                      </a:lnTo>
                      <a:lnTo>
                        <a:pt x="2903" y="375"/>
                      </a:lnTo>
                      <a:lnTo>
                        <a:pt x="2972" y="402"/>
                      </a:lnTo>
                      <a:lnTo>
                        <a:pt x="3037" y="435"/>
                      </a:lnTo>
                      <a:lnTo>
                        <a:pt x="3098" y="472"/>
                      </a:lnTo>
                      <a:lnTo>
                        <a:pt x="3158" y="515"/>
                      </a:lnTo>
                      <a:lnTo>
                        <a:pt x="3212" y="562"/>
                      </a:lnTo>
                      <a:lnTo>
                        <a:pt x="3263" y="613"/>
                      </a:lnTo>
                      <a:lnTo>
                        <a:pt x="3310" y="668"/>
                      </a:lnTo>
                      <a:lnTo>
                        <a:pt x="3353" y="727"/>
                      </a:lnTo>
                      <a:lnTo>
                        <a:pt x="3390" y="789"/>
                      </a:lnTo>
                      <a:lnTo>
                        <a:pt x="3423" y="855"/>
                      </a:lnTo>
                      <a:lnTo>
                        <a:pt x="3451" y="923"/>
                      </a:lnTo>
                      <a:lnTo>
                        <a:pt x="3472" y="993"/>
                      </a:lnTo>
                      <a:lnTo>
                        <a:pt x="3488" y="1067"/>
                      </a:lnTo>
                      <a:lnTo>
                        <a:pt x="3498" y="1142"/>
                      </a:lnTo>
                      <a:lnTo>
                        <a:pt x="3501" y="1219"/>
                      </a:lnTo>
                      <a:lnTo>
                        <a:pt x="3498" y="1297"/>
                      </a:lnTo>
                      <a:lnTo>
                        <a:pt x="3488" y="1372"/>
                      </a:lnTo>
                      <a:lnTo>
                        <a:pt x="3472" y="1446"/>
                      </a:lnTo>
                      <a:lnTo>
                        <a:pt x="3450" y="1517"/>
                      </a:lnTo>
                      <a:lnTo>
                        <a:pt x="3422" y="1587"/>
                      </a:lnTo>
                      <a:lnTo>
                        <a:pt x="3389" y="1652"/>
                      </a:lnTo>
                      <a:lnTo>
                        <a:pt x="3351" y="1714"/>
                      </a:lnTo>
                      <a:lnTo>
                        <a:pt x="3308" y="1774"/>
                      </a:lnTo>
                      <a:lnTo>
                        <a:pt x="3260" y="1829"/>
                      </a:lnTo>
                      <a:lnTo>
                        <a:pt x="3208" y="1881"/>
                      </a:lnTo>
                      <a:lnTo>
                        <a:pt x="3153" y="1927"/>
                      </a:lnTo>
                      <a:lnTo>
                        <a:pt x="3093" y="1969"/>
                      </a:lnTo>
                      <a:lnTo>
                        <a:pt x="3030" y="2006"/>
                      </a:lnTo>
                      <a:lnTo>
                        <a:pt x="2963" y="2039"/>
                      </a:lnTo>
                      <a:lnTo>
                        <a:pt x="2894" y="2066"/>
                      </a:lnTo>
                      <a:lnTo>
                        <a:pt x="2822" y="2087"/>
                      </a:lnTo>
                      <a:lnTo>
                        <a:pt x="2749" y="2102"/>
                      </a:lnTo>
                      <a:lnTo>
                        <a:pt x="2724" y="2183"/>
                      </a:lnTo>
                      <a:lnTo>
                        <a:pt x="2695" y="2262"/>
                      </a:lnTo>
                      <a:lnTo>
                        <a:pt x="2659" y="2338"/>
                      </a:lnTo>
                      <a:lnTo>
                        <a:pt x="2619" y="2411"/>
                      </a:lnTo>
                      <a:lnTo>
                        <a:pt x="2574" y="2480"/>
                      </a:lnTo>
                      <a:lnTo>
                        <a:pt x="2523" y="2545"/>
                      </a:lnTo>
                      <a:lnTo>
                        <a:pt x="2469" y="2607"/>
                      </a:lnTo>
                      <a:lnTo>
                        <a:pt x="2410" y="2666"/>
                      </a:lnTo>
                      <a:lnTo>
                        <a:pt x="2346" y="2719"/>
                      </a:lnTo>
                      <a:lnTo>
                        <a:pt x="2280" y="2768"/>
                      </a:lnTo>
                      <a:lnTo>
                        <a:pt x="2210" y="2812"/>
                      </a:lnTo>
                      <a:lnTo>
                        <a:pt x="2136" y="2851"/>
                      </a:lnTo>
                      <a:lnTo>
                        <a:pt x="2060" y="2885"/>
                      </a:lnTo>
                      <a:lnTo>
                        <a:pt x="1980" y="2913"/>
                      </a:lnTo>
                      <a:lnTo>
                        <a:pt x="1898" y="2935"/>
                      </a:lnTo>
                      <a:lnTo>
                        <a:pt x="1813" y="2951"/>
                      </a:lnTo>
                      <a:lnTo>
                        <a:pt x="1727" y="2961"/>
                      </a:lnTo>
                      <a:lnTo>
                        <a:pt x="1639" y="2965"/>
                      </a:lnTo>
                      <a:lnTo>
                        <a:pt x="1553" y="2962"/>
                      </a:lnTo>
                      <a:lnTo>
                        <a:pt x="1470" y="2952"/>
                      </a:lnTo>
                      <a:lnTo>
                        <a:pt x="1388" y="2937"/>
                      </a:lnTo>
                      <a:lnTo>
                        <a:pt x="1308" y="2916"/>
                      </a:lnTo>
                      <a:lnTo>
                        <a:pt x="1232" y="2889"/>
                      </a:lnTo>
                      <a:lnTo>
                        <a:pt x="1157" y="2857"/>
                      </a:lnTo>
                      <a:lnTo>
                        <a:pt x="1085" y="2821"/>
                      </a:lnTo>
                      <a:lnTo>
                        <a:pt x="1016" y="2780"/>
                      </a:lnTo>
                      <a:lnTo>
                        <a:pt x="950" y="2734"/>
                      </a:lnTo>
                      <a:lnTo>
                        <a:pt x="889" y="2684"/>
                      </a:lnTo>
                      <a:lnTo>
                        <a:pt x="830" y="2628"/>
                      </a:lnTo>
                      <a:lnTo>
                        <a:pt x="776" y="2571"/>
                      </a:lnTo>
                      <a:lnTo>
                        <a:pt x="726" y="2508"/>
                      </a:lnTo>
                      <a:lnTo>
                        <a:pt x="679" y="2443"/>
                      </a:lnTo>
                      <a:lnTo>
                        <a:pt x="637" y="2374"/>
                      </a:lnTo>
                      <a:lnTo>
                        <a:pt x="601" y="2302"/>
                      </a:lnTo>
                      <a:lnTo>
                        <a:pt x="569" y="2228"/>
                      </a:lnTo>
                      <a:lnTo>
                        <a:pt x="543" y="2150"/>
                      </a:lnTo>
                      <a:lnTo>
                        <a:pt x="522" y="2070"/>
                      </a:lnTo>
                      <a:lnTo>
                        <a:pt x="507" y="1989"/>
                      </a:lnTo>
                      <a:lnTo>
                        <a:pt x="498" y="1905"/>
                      </a:lnTo>
                      <a:lnTo>
                        <a:pt x="494" y="1820"/>
                      </a:lnTo>
                      <a:lnTo>
                        <a:pt x="497" y="1746"/>
                      </a:lnTo>
                      <a:lnTo>
                        <a:pt x="504" y="1675"/>
                      </a:lnTo>
                      <a:lnTo>
                        <a:pt x="515" y="1604"/>
                      </a:lnTo>
                      <a:lnTo>
                        <a:pt x="452" y="1574"/>
                      </a:lnTo>
                      <a:lnTo>
                        <a:pt x="391" y="1540"/>
                      </a:lnTo>
                      <a:lnTo>
                        <a:pt x="335" y="1500"/>
                      </a:lnTo>
                      <a:lnTo>
                        <a:pt x="281" y="1457"/>
                      </a:lnTo>
                      <a:lnTo>
                        <a:pt x="231" y="1409"/>
                      </a:lnTo>
                      <a:lnTo>
                        <a:pt x="185" y="1358"/>
                      </a:lnTo>
                      <a:lnTo>
                        <a:pt x="144" y="1302"/>
                      </a:lnTo>
                      <a:lnTo>
                        <a:pt x="108" y="1243"/>
                      </a:lnTo>
                      <a:lnTo>
                        <a:pt x="76" y="1181"/>
                      </a:lnTo>
                      <a:lnTo>
                        <a:pt x="49" y="1116"/>
                      </a:lnTo>
                      <a:lnTo>
                        <a:pt x="28" y="1049"/>
                      </a:lnTo>
                      <a:lnTo>
                        <a:pt x="13" y="979"/>
                      </a:lnTo>
                      <a:lnTo>
                        <a:pt x="3" y="907"/>
                      </a:lnTo>
                      <a:lnTo>
                        <a:pt x="0" y="833"/>
                      </a:lnTo>
                      <a:lnTo>
                        <a:pt x="3" y="758"/>
                      </a:lnTo>
                      <a:lnTo>
                        <a:pt x="14" y="684"/>
                      </a:lnTo>
                      <a:lnTo>
                        <a:pt x="30" y="612"/>
                      </a:lnTo>
                      <a:lnTo>
                        <a:pt x="52" y="543"/>
                      </a:lnTo>
                      <a:lnTo>
                        <a:pt x="80" y="477"/>
                      </a:lnTo>
                      <a:lnTo>
                        <a:pt x="114" y="414"/>
                      </a:lnTo>
                      <a:lnTo>
                        <a:pt x="152" y="353"/>
                      </a:lnTo>
                      <a:lnTo>
                        <a:pt x="196" y="297"/>
                      </a:lnTo>
                      <a:lnTo>
                        <a:pt x="244" y="244"/>
                      </a:lnTo>
                      <a:lnTo>
                        <a:pt x="297" y="196"/>
                      </a:lnTo>
                      <a:lnTo>
                        <a:pt x="354" y="153"/>
                      </a:lnTo>
                      <a:lnTo>
                        <a:pt x="413" y="114"/>
                      </a:lnTo>
                      <a:lnTo>
                        <a:pt x="476" y="80"/>
                      </a:lnTo>
                      <a:lnTo>
                        <a:pt x="543" y="53"/>
                      </a:lnTo>
                      <a:lnTo>
                        <a:pt x="613" y="30"/>
                      </a:lnTo>
                      <a:lnTo>
                        <a:pt x="684" y="13"/>
                      </a:lnTo>
                      <a:lnTo>
                        <a:pt x="758" y="4"/>
                      </a:lnTo>
                      <a:lnTo>
                        <a:pt x="83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45" name="Freeform 10116">
                  <a:extLst>
                    <a:ext uri="{FF2B5EF4-FFF2-40B4-BE49-F238E27FC236}">
                      <a16:creationId xmlns:a16="http://schemas.microsoft.com/office/drawing/2014/main" id="{D715D45E-60A6-DB28-9A21-52DE19ABE888}"/>
                    </a:ext>
                  </a:extLst>
                </p:cNvPr>
                <p:cNvSpPr>
                  <a:spLocks noEditPoints="1"/>
                </p:cNvSpPr>
                <p:nvPr/>
              </p:nvSpPr>
              <p:spPr bwMode="auto">
                <a:xfrm>
                  <a:off x="5919" y="746"/>
                  <a:ext cx="329" cy="690"/>
                </a:xfrm>
                <a:custGeom>
                  <a:avLst/>
                  <a:gdLst>
                    <a:gd name="T0" fmla="*/ 432 w 657"/>
                    <a:gd name="T1" fmla="*/ 1078 h 1379"/>
                    <a:gd name="T2" fmla="*/ 489 w 657"/>
                    <a:gd name="T3" fmla="*/ 1003 h 1379"/>
                    <a:gd name="T4" fmla="*/ 498 w 657"/>
                    <a:gd name="T5" fmla="*/ 907 h 1379"/>
                    <a:gd name="T6" fmla="*/ 456 w 657"/>
                    <a:gd name="T7" fmla="*/ 823 h 1379"/>
                    <a:gd name="T8" fmla="*/ 250 w 657"/>
                    <a:gd name="T9" fmla="*/ 284 h 1379"/>
                    <a:gd name="T10" fmla="*/ 182 w 657"/>
                    <a:gd name="T11" fmla="*/ 347 h 1379"/>
                    <a:gd name="T12" fmla="*/ 155 w 657"/>
                    <a:gd name="T13" fmla="*/ 439 h 1379"/>
                    <a:gd name="T14" fmla="*/ 182 w 657"/>
                    <a:gd name="T15" fmla="*/ 530 h 1379"/>
                    <a:gd name="T16" fmla="*/ 250 w 657"/>
                    <a:gd name="T17" fmla="*/ 593 h 1379"/>
                    <a:gd name="T18" fmla="*/ 349 w 657"/>
                    <a:gd name="T19" fmla="*/ 3 h 1379"/>
                    <a:gd name="T20" fmla="*/ 395 w 657"/>
                    <a:gd name="T21" fmla="*/ 38 h 1379"/>
                    <a:gd name="T22" fmla="*/ 405 w 657"/>
                    <a:gd name="T23" fmla="*/ 119 h 1379"/>
                    <a:gd name="T24" fmla="*/ 524 w 657"/>
                    <a:gd name="T25" fmla="*/ 174 h 1379"/>
                    <a:gd name="T26" fmla="*/ 610 w 657"/>
                    <a:gd name="T27" fmla="*/ 269 h 1379"/>
                    <a:gd name="T28" fmla="*/ 654 w 657"/>
                    <a:gd name="T29" fmla="*/ 393 h 1379"/>
                    <a:gd name="T30" fmla="*/ 646 w 657"/>
                    <a:gd name="T31" fmla="*/ 478 h 1379"/>
                    <a:gd name="T32" fmla="*/ 599 w 657"/>
                    <a:gd name="T33" fmla="*/ 513 h 1379"/>
                    <a:gd name="T34" fmla="*/ 540 w 657"/>
                    <a:gd name="T35" fmla="*/ 506 h 1379"/>
                    <a:gd name="T36" fmla="*/ 503 w 657"/>
                    <a:gd name="T37" fmla="*/ 459 h 1379"/>
                    <a:gd name="T38" fmla="*/ 489 w 657"/>
                    <a:gd name="T39" fmla="*/ 375 h 1379"/>
                    <a:gd name="T40" fmla="*/ 432 w 657"/>
                    <a:gd name="T41" fmla="*/ 301 h 1379"/>
                    <a:gd name="T42" fmla="*/ 448 w 657"/>
                    <a:gd name="T43" fmla="*/ 635 h 1379"/>
                    <a:gd name="T44" fmla="*/ 556 w 657"/>
                    <a:gd name="T45" fmla="*/ 704 h 1379"/>
                    <a:gd name="T46" fmla="*/ 629 w 657"/>
                    <a:gd name="T47" fmla="*/ 809 h 1379"/>
                    <a:gd name="T48" fmla="*/ 657 w 657"/>
                    <a:gd name="T49" fmla="*/ 940 h 1379"/>
                    <a:gd name="T50" fmla="*/ 629 w 657"/>
                    <a:gd name="T51" fmla="*/ 1070 h 1379"/>
                    <a:gd name="T52" fmla="*/ 556 w 657"/>
                    <a:gd name="T53" fmla="*/ 1176 h 1379"/>
                    <a:gd name="T54" fmla="*/ 448 w 657"/>
                    <a:gd name="T55" fmla="*/ 1246 h 1379"/>
                    <a:gd name="T56" fmla="*/ 403 w 657"/>
                    <a:gd name="T57" fmla="*/ 1322 h 1379"/>
                    <a:gd name="T58" fmla="*/ 367 w 657"/>
                    <a:gd name="T59" fmla="*/ 1369 h 1379"/>
                    <a:gd name="T60" fmla="*/ 307 w 657"/>
                    <a:gd name="T61" fmla="*/ 1376 h 1379"/>
                    <a:gd name="T62" fmla="*/ 261 w 657"/>
                    <a:gd name="T63" fmla="*/ 1340 h 1379"/>
                    <a:gd name="T64" fmla="*/ 250 w 657"/>
                    <a:gd name="T65" fmla="*/ 1259 h 1379"/>
                    <a:gd name="T66" fmla="*/ 133 w 657"/>
                    <a:gd name="T67" fmla="*/ 1203 h 1379"/>
                    <a:gd name="T68" fmla="*/ 46 w 657"/>
                    <a:gd name="T69" fmla="*/ 1109 h 1379"/>
                    <a:gd name="T70" fmla="*/ 3 w 657"/>
                    <a:gd name="T71" fmla="*/ 985 h 1379"/>
                    <a:gd name="T72" fmla="*/ 10 w 657"/>
                    <a:gd name="T73" fmla="*/ 901 h 1379"/>
                    <a:gd name="T74" fmla="*/ 57 w 657"/>
                    <a:gd name="T75" fmla="*/ 865 h 1379"/>
                    <a:gd name="T76" fmla="*/ 117 w 657"/>
                    <a:gd name="T77" fmla="*/ 873 h 1379"/>
                    <a:gd name="T78" fmla="*/ 152 w 657"/>
                    <a:gd name="T79" fmla="*/ 919 h 1379"/>
                    <a:gd name="T80" fmla="*/ 167 w 657"/>
                    <a:gd name="T81" fmla="*/ 1003 h 1379"/>
                    <a:gd name="T82" fmla="*/ 223 w 657"/>
                    <a:gd name="T83" fmla="*/ 1078 h 1379"/>
                    <a:gd name="T84" fmla="*/ 208 w 657"/>
                    <a:gd name="T85" fmla="*/ 744 h 1379"/>
                    <a:gd name="T86" fmla="*/ 100 w 657"/>
                    <a:gd name="T87" fmla="*/ 675 h 1379"/>
                    <a:gd name="T88" fmla="*/ 26 w 657"/>
                    <a:gd name="T89" fmla="*/ 569 h 1379"/>
                    <a:gd name="T90" fmla="*/ 0 w 657"/>
                    <a:gd name="T91" fmla="*/ 439 h 1379"/>
                    <a:gd name="T92" fmla="*/ 26 w 657"/>
                    <a:gd name="T93" fmla="*/ 309 h 1379"/>
                    <a:gd name="T94" fmla="*/ 100 w 657"/>
                    <a:gd name="T95" fmla="*/ 202 h 1379"/>
                    <a:gd name="T96" fmla="*/ 208 w 657"/>
                    <a:gd name="T97" fmla="*/ 133 h 1379"/>
                    <a:gd name="T98" fmla="*/ 253 w 657"/>
                    <a:gd name="T99" fmla="*/ 57 h 1379"/>
                    <a:gd name="T100" fmla="*/ 288 w 657"/>
                    <a:gd name="T101" fmla="*/ 10 h 1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7" h="1379">
                      <a:moveTo>
                        <a:pt x="405" y="786"/>
                      </a:moveTo>
                      <a:lnTo>
                        <a:pt x="405" y="1094"/>
                      </a:lnTo>
                      <a:lnTo>
                        <a:pt x="432" y="1078"/>
                      </a:lnTo>
                      <a:lnTo>
                        <a:pt x="456" y="1056"/>
                      </a:lnTo>
                      <a:lnTo>
                        <a:pt x="475" y="1032"/>
                      </a:lnTo>
                      <a:lnTo>
                        <a:pt x="489" y="1003"/>
                      </a:lnTo>
                      <a:lnTo>
                        <a:pt x="498" y="972"/>
                      </a:lnTo>
                      <a:lnTo>
                        <a:pt x="501" y="940"/>
                      </a:lnTo>
                      <a:lnTo>
                        <a:pt x="498" y="907"/>
                      </a:lnTo>
                      <a:lnTo>
                        <a:pt x="489" y="876"/>
                      </a:lnTo>
                      <a:lnTo>
                        <a:pt x="475" y="849"/>
                      </a:lnTo>
                      <a:lnTo>
                        <a:pt x="456" y="823"/>
                      </a:lnTo>
                      <a:lnTo>
                        <a:pt x="432" y="803"/>
                      </a:lnTo>
                      <a:lnTo>
                        <a:pt x="405" y="786"/>
                      </a:lnTo>
                      <a:close/>
                      <a:moveTo>
                        <a:pt x="250" y="284"/>
                      </a:moveTo>
                      <a:lnTo>
                        <a:pt x="223" y="301"/>
                      </a:lnTo>
                      <a:lnTo>
                        <a:pt x="201" y="323"/>
                      </a:lnTo>
                      <a:lnTo>
                        <a:pt x="182" y="347"/>
                      </a:lnTo>
                      <a:lnTo>
                        <a:pt x="167" y="375"/>
                      </a:lnTo>
                      <a:lnTo>
                        <a:pt x="158" y="406"/>
                      </a:lnTo>
                      <a:lnTo>
                        <a:pt x="155" y="439"/>
                      </a:lnTo>
                      <a:lnTo>
                        <a:pt x="158" y="472"/>
                      </a:lnTo>
                      <a:lnTo>
                        <a:pt x="167" y="503"/>
                      </a:lnTo>
                      <a:lnTo>
                        <a:pt x="182" y="530"/>
                      </a:lnTo>
                      <a:lnTo>
                        <a:pt x="201" y="555"/>
                      </a:lnTo>
                      <a:lnTo>
                        <a:pt x="223" y="576"/>
                      </a:lnTo>
                      <a:lnTo>
                        <a:pt x="250" y="593"/>
                      </a:lnTo>
                      <a:lnTo>
                        <a:pt x="250" y="284"/>
                      </a:lnTo>
                      <a:close/>
                      <a:moveTo>
                        <a:pt x="328" y="0"/>
                      </a:moveTo>
                      <a:lnTo>
                        <a:pt x="349" y="3"/>
                      </a:lnTo>
                      <a:lnTo>
                        <a:pt x="367" y="10"/>
                      </a:lnTo>
                      <a:lnTo>
                        <a:pt x="383" y="22"/>
                      </a:lnTo>
                      <a:lnTo>
                        <a:pt x="395" y="38"/>
                      </a:lnTo>
                      <a:lnTo>
                        <a:pt x="403" y="57"/>
                      </a:lnTo>
                      <a:lnTo>
                        <a:pt x="405" y="78"/>
                      </a:lnTo>
                      <a:lnTo>
                        <a:pt x="405" y="119"/>
                      </a:lnTo>
                      <a:lnTo>
                        <a:pt x="448" y="133"/>
                      </a:lnTo>
                      <a:lnTo>
                        <a:pt x="487" y="151"/>
                      </a:lnTo>
                      <a:lnTo>
                        <a:pt x="524" y="174"/>
                      </a:lnTo>
                      <a:lnTo>
                        <a:pt x="556" y="202"/>
                      </a:lnTo>
                      <a:lnTo>
                        <a:pt x="586" y="234"/>
                      </a:lnTo>
                      <a:lnTo>
                        <a:pt x="610" y="269"/>
                      </a:lnTo>
                      <a:lnTo>
                        <a:pt x="629" y="309"/>
                      </a:lnTo>
                      <a:lnTo>
                        <a:pt x="644" y="349"/>
                      </a:lnTo>
                      <a:lnTo>
                        <a:pt x="654" y="393"/>
                      </a:lnTo>
                      <a:lnTo>
                        <a:pt x="657" y="439"/>
                      </a:lnTo>
                      <a:lnTo>
                        <a:pt x="654" y="459"/>
                      </a:lnTo>
                      <a:lnTo>
                        <a:pt x="646" y="478"/>
                      </a:lnTo>
                      <a:lnTo>
                        <a:pt x="633" y="494"/>
                      </a:lnTo>
                      <a:lnTo>
                        <a:pt x="619" y="506"/>
                      </a:lnTo>
                      <a:lnTo>
                        <a:pt x="599" y="513"/>
                      </a:lnTo>
                      <a:lnTo>
                        <a:pt x="579" y="516"/>
                      </a:lnTo>
                      <a:lnTo>
                        <a:pt x="558" y="513"/>
                      </a:lnTo>
                      <a:lnTo>
                        <a:pt x="540" y="506"/>
                      </a:lnTo>
                      <a:lnTo>
                        <a:pt x="524" y="494"/>
                      </a:lnTo>
                      <a:lnTo>
                        <a:pt x="512" y="478"/>
                      </a:lnTo>
                      <a:lnTo>
                        <a:pt x="503" y="459"/>
                      </a:lnTo>
                      <a:lnTo>
                        <a:pt x="501" y="439"/>
                      </a:lnTo>
                      <a:lnTo>
                        <a:pt x="498" y="406"/>
                      </a:lnTo>
                      <a:lnTo>
                        <a:pt x="489" y="375"/>
                      </a:lnTo>
                      <a:lnTo>
                        <a:pt x="475" y="347"/>
                      </a:lnTo>
                      <a:lnTo>
                        <a:pt x="456" y="323"/>
                      </a:lnTo>
                      <a:lnTo>
                        <a:pt x="432" y="301"/>
                      </a:lnTo>
                      <a:lnTo>
                        <a:pt x="405" y="284"/>
                      </a:lnTo>
                      <a:lnTo>
                        <a:pt x="405" y="621"/>
                      </a:lnTo>
                      <a:lnTo>
                        <a:pt x="448" y="635"/>
                      </a:lnTo>
                      <a:lnTo>
                        <a:pt x="487" y="653"/>
                      </a:lnTo>
                      <a:lnTo>
                        <a:pt x="524" y="676"/>
                      </a:lnTo>
                      <a:lnTo>
                        <a:pt x="556" y="704"/>
                      </a:lnTo>
                      <a:lnTo>
                        <a:pt x="586" y="736"/>
                      </a:lnTo>
                      <a:lnTo>
                        <a:pt x="610" y="771"/>
                      </a:lnTo>
                      <a:lnTo>
                        <a:pt x="629" y="809"/>
                      </a:lnTo>
                      <a:lnTo>
                        <a:pt x="644" y="851"/>
                      </a:lnTo>
                      <a:lnTo>
                        <a:pt x="654" y="895"/>
                      </a:lnTo>
                      <a:lnTo>
                        <a:pt x="657" y="940"/>
                      </a:lnTo>
                      <a:lnTo>
                        <a:pt x="654" y="985"/>
                      </a:lnTo>
                      <a:lnTo>
                        <a:pt x="644" y="1029"/>
                      </a:lnTo>
                      <a:lnTo>
                        <a:pt x="629" y="1070"/>
                      </a:lnTo>
                      <a:lnTo>
                        <a:pt x="610" y="1109"/>
                      </a:lnTo>
                      <a:lnTo>
                        <a:pt x="586" y="1144"/>
                      </a:lnTo>
                      <a:lnTo>
                        <a:pt x="556" y="1176"/>
                      </a:lnTo>
                      <a:lnTo>
                        <a:pt x="524" y="1203"/>
                      </a:lnTo>
                      <a:lnTo>
                        <a:pt x="487" y="1227"/>
                      </a:lnTo>
                      <a:lnTo>
                        <a:pt x="448" y="1246"/>
                      </a:lnTo>
                      <a:lnTo>
                        <a:pt x="405" y="1259"/>
                      </a:lnTo>
                      <a:lnTo>
                        <a:pt x="405" y="1300"/>
                      </a:lnTo>
                      <a:lnTo>
                        <a:pt x="403" y="1322"/>
                      </a:lnTo>
                      <a:lnTo>
                        <a:pt x="395" y="1340"/>
                      </a:lnTo>
                      <a:lnTo>
                        <a:pt x="383" y="1356"/>
                      </a:lnTo>
                      <a:lnTo>
                        <a:pt x="367" y="1369"/>
                      </a:lnTo>
                      <a:lnTo>
                        <a:pt x="349" y="1376"/>
                      </a:lnTo>
                      <a:lnTo>
                        <a:pt x="328" y="1379"/>
                      </a:lnTo>
                      <a:lnTo>
                        <a:pt x="307" y="1376"/>
                      </a:lnTo>
                      <a:lnTo>
                        <a:pt x="288" y="1369"/>
                      </a:lnTo>
                      <a:lnTo>
                        <a:pt x="273" y="1356"/>
                      </a:lnTo>
                      <a:lnTo>
                        <a:pt x="261" y="1340"/>
                      </a:lnTo>
                      <a:lnTo>
                        <a:pt x="253" y="1322"/>
                      </a:lnTo>
                      <a:lnTo>
                        <a:pt x="250" y="1300"/>
                      </a:lnTo>
                      <a:lnTo>
                        <a:pt x="250" y="1259"/>
                      </a:lnTo>
                      <a:lnTo>
                        <a:pt x="208" y="1246"/>
                      </a:lnTo>
                      <a:lnTo>
                        <a:pt x="169" y="1227"/>
                      </a:lnTo>
                      <a:lnTo>
                        <a:pt x="133" y="1203"/>
                      </a:lnTo>
                      <a:lnTo>
                        <a:pt x="100" y="1176"/>
                      </a:lnTo>
                      <a:lnTo>
                        <a:pt x="71" y="1144"/>
                      </a:lnTo>
                      <a:lnTo>
                        <a:pt x="46" y="1109"/>
                      </a:lnTo>
                      <a:lnTo>
                        <a:pt x="26" y="1070"/>
                      </a:lnTo>
                      <a:lnTo>
                        <a:pt x="11" y="1029"/>
                      </a:lnTo>
                      <a:lnTo>
                        <a:pt x="3" y="985"/>
                      </a:lnTo>
                      <a:lnTo>
                        <a:pt x="0" y="940"/>
                      </a:lnTo>
                      <a:lnTo>
                        <a:pt x="2" y="919"/>
                      </a:lnTo>
                      <a:lnTo>
                        <a:pt x="10" y="901"/>
                      </a:lnTo>
                      <a:lnTo>
                        <a:pt x="22" y="885"/>
                      </a:lnTo>
                      <a:lnTo>
                        <a:pt x="38" y="873"/>
                      </a:lnTo>
                      <a:lnTo>
                        <a:pt x="57" y="865"/>
                      </a:lnTo>
                      <a:lnTo>
                        <a:pt x="77" y="863"/>
                      </a:lnTo>
                      <a:lnTo>
                        <a:pt x="98" y="865"/>
                      </a:lnTo>
                      <a:lnTo>
                        <a:pt x="117" y="873"/>
                      </a:lnTo>
                      <a:lnTo>
                        <a:pt x="133" y="885"/>
                      </a:lnTo>
                      <a:lnTo>
                        <a:pt x="144" y="901"/>
                      </a:lnTo>
                      <a:lnTo>
                        <a:pt x="152" y="919"/>
                      </a:lnTo>
                      <a:lnTo>
                        <a:pt x="155" y="940"/>
                      </a:lnTo>
                      <a:lnTo>
                        <a:pt x="158" y="972"/>
                      </a:lnTo>
                      <a:lnTo>
                        <a:pt x="167" y="1003"/>
                      </a:lnTo>
                      <a:lnTo>
                        <a:pt x="182" y="1032"/>
                      </a:lnTo>
                      <a:lnTo>
                        <a:pt x="201" y="1056"/>
                      </a:lnTo>
                      <a:lnTo>
                        <a:pt x="223" y="1078"/>
                      </a:lnTo>
                      <a:lnTo>
                        <a:pt x="250" y="1094"/>
                      </a:lnTo>
                      <a:lnTo>
                        <a:pt x="250" y="758"/>
                      </a:lnTo>
                      <a:lnTo>
                        <a:pt x="208" y="744"/>
                      </a:lnTo>
                      <a:lnTo>
                        <a:pt x="169" y="726"/>
                      </a:lnTo>
                      <a:lnTo>
                        <a:pt x="133" y="703"/>
                      </a:lnTo>
                      <a:lnTo>
                        <a:pt x="100" y="675"/>
                      </a:lnTo>
                      <a:lnTo>
                        <a:pt x="71" y="643"/>
                      </a:lnTo>
                      <a:lnTo>
                        <a:pt x="46" y="608"/>
                      </a:lnTo>
                      <a:lnTo>
                        <a:pt x="26" y="569"/>
                      </a:lnTo>
                      <a:lnTo>
                        <a:pt x="11" y="528"/>
                      </a:lnTo>
                      <a:lnTo>
                        <a:pt x="3" y="484"/>
                      </a:lnTo>
                      <a:lnTo>
                        <a:pt x="0" y="439"/>
                      </a:lnTo>
                      <a:lnTo>
                        <a:pt x="3" y="393"/>
                      </a:lnTo>
                      <a:lnTo>
                        <a:pt x="11" y="349"/>
                      </a:lnTo>
                      <a:lnTo>
                        <a:pt x="26" y="309"/>
                      </a:lnTo>
                      <a:lnTo>
                        <a:pt x="46" y="269"/>
                      </a:lnTo>
                      <a:lnTo>
                        <a:pt x="71" y="234"/>
                      </a:lnTo>
                      <a:lnTo>
                        <a:pt x="100" y="202"/>
                      </a:lnTo>
                      <a:lnTo>
                        <a:pt x="133" y="174"/>
                      </a:lnTo>
                      <a:lnTo>
                        <a:pt x="169" y="151"/>
                      </a:lnTo>
                      <a:lnTo>
                        <a:pt x="208" y="133"/>
                      </a:lnTo>
                      <a:lnTo>
                        <a:pt x="250" y="119"/>
                      </a:lnTo>
                      <a:lnTo>
                        <a:pt x="250" y="78"/>
                      </a:lnTo>
                      <a:lnTo>
                        <a:pt x="253" y="57"/>
                      </a:lnTo>
                      <a:lnTo>
                        <a:pt x="261" y="38"/>
                      </a:lnTo>
                      <a:lnTo>
                        <a:pt x="273" y="22"/>
                      </a:lnTo>
                      <a:lnTo>
                        <a:pt x="288" y="10"/>
                      </a:lnTo>
                      <a:lnTo>
                        <a:pt x="307" y="3"/>
                      </a:lnTo>
                      <a:lnTo>
                        <a:pt x="3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grpSp>
        </p:grpSp>
      </p:grpSp>
      <p:grpSp>
        <p:nvGrpSpPr>
          <p:cNvPr id="46" name="Group 45">
            <a:extLst>
              <a:ext uri="{FF2B5EF4-FFF2-40B4-BE49-F238E27FC236}">
                <a16:creationId xmlns:a16="http://schemas.microsoft.com/office/drawing/2014/main" id="{63E48A6A-8F6C-964A-8A0F-971EFC392FA2}"/>
              </a:ext>
            </a:extLst>
          </p:cNvPr>
          <p:cNvGrpSpPr/>
          <p:nvPr/>
        </p:nvGrpSpPr>
        <p:grpSpPr>
          <a:xfrm>
            <a:off x="10545140" y="4619146"/>
            <a:ext cx="3277590" cy="785677"/>
            <a:chOff x="4986622" y="5306525"/>
            <a:chExt cx="2492513" cy="597485"/>
          </a:xfrm>
        </p:grpSpPr>
        <p:sp>
          <p:nvSpPr>
            <p:cNvPr id="47" name="TextBox 46">
              <a:extLst>
                <a:ext uri="{FF2B5EF4-FFF2-40B4-BE49-F238E27FC236}">
                  <a16:creationId xmlns:a16="http://schemas.microsoft.com/office/drawing/2014/main" id="{DDCF17E8-DF54-F2DA-1024-58C70B4BEDAD}"/>
                </a:ext>
              </a:extLst>
            </p:cNvPr>
            <p:cNvSpPr txBox="1"/>
            <p:nvPr/>
          </p:nvSpPr>
          <p:spPr>
            <a:xfrm>
              <a:off x="5632611" y="5306525"/>
              <a:ext cx="1846524" cy="491516"/>
            </a:xfrm>
            <a:prstGeom prst="rect">
              <a:avLst/>
            </a:prstGeom>
            <a:noFill/>
          </p:spPr>
          <p:txBody>
            <a:bodyPr wrap="square" rtlCol="0">
              <a:spAutoFit/>
            </a:bodyPr>
            <a:lstStyle/>
            <a:p>
              <a:r>
                <a:rPr lang="en-US" dirty="0">
                  <a:solidFill>
                    <a:schemeClr val="tx1">
                      <a:lumMod val="65000"/>
                      <a:lumOff val="35000"/>
                    </a:schemeClr>
                  </a:solidFill>
                  <a:latin typeface="Calibri" panose="020F0502020204030204" pitchFamily="34" charset="0"/>
                  <a:cs typeface="Calibri" panose="020F0502020204030204" pitchFamily="34" charset="0"/>
                </a:rPr>
                <a:t>This is a sample text. Enter your text here.</a:t>
              </a:r>
            </a:p>
          </p:txBody>
        </p:sp>
        <p:grpSp>
          <p:nvGrpSpPr>
            <p:cNvPr id="48" name="Group 47">
              <a:extLst>
                <a:ext uri="{FF2B5EF4-FFF2-40B4-BE49-F238E27FC236}">
                  <a16:creationId xmlns:a16="http://schemas.microsoft.com/office/drawing/2014/main" id="{FFF08B3B-84FF-39C9-AB89-F2AF0C353301}"/>
                </a:ext>
              </a:extLst>
            </p:cNvPr>
            <p:cNvGrpSpPr/>
            <p:nvPr/>
          </p:nvGrpSpPr>
          <p:grpSpPr>
            <a:xfrm>
              <a:off x="4986622" y="5355370"/>
              <a:ext cx="548640" cy="548640"/>
              <a:chOff x="4986622" y="4593370"/>
              <a:chExt cx="548640" cy="548640"/>
            </a:xfrm>
          </p:grpSpPr>
          <p:sp>
            <p:nvSpPr>
              <p:cNvPr id="49" name="Oval 48">
                <a:extLst>
                  <a:ext uri="{FF2B5EF4-FFF2-40B4-BE49-F238E27FC236}">
                    <a16:creationId xmlns:a16="http://schemas.microsoft.com/office/drawing/2014/main" id="{9A4CDEEE-0DDE-4C33-3134-94A9F2CB1E90}"/>
                  </a:ext>
                </a:extLst>
              </p:cNvPr>
              <p:cNvSpPr/>
              <p:nvPr/>
            </p:nvSpPr>
            <p:spPr>
              <a:xfrm>
                <a:off x="4986622" y="4593370"/>
                <a:ext cx="548640" cy="5486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grpSp>
            <p:nvGrpSpPr>
              <p:cNvPr id="50" name="Group 10119">
                <a:extLst>
                  <a:ext uri="{FF2B5EF4-FFF2-40B4-BE49-F238E27FC236}">
                    <a16:creationId xmlns:a16="http://schemas.microsoft.com/office/drawing/2014/main" id="{AAC5F236-A17C-F45B-3AC8-2EE7EB13E22D}"/>
                  </a:ext>
                </a:extLst>
              </p:cNvPr>
              <p:cNvGrpSpPr>
                <a:grpSpLocks noChangeAspect="1"/>
              </p:cNvGrpSpPr>
              <p:nvPr/>
            </p:nvGrpSpPr>
            <p:grpSpPr bwMode="auto">
              <a:xfrm>
                <a:off x="5082348" y="4747040"/>
                <a:ext cx="357188" cy="241300"/>
                <a:chOff x="4256" y="-152"/>
                <a:chExt cx="3113" cy="2103"/>
              </a:xfrm>
              <a:solidFill>
                <a:schemeClr val="bg1"/>
              </a:solidFill>
            </p:grpSpPr>
            <p:sp>
              <p:nvSpPr>
                <p:cNvPr id="51" name="Freeform 10121">
                  <a:extLst>
                    <a:ext uri="{FF2B5EF4-FFF2-40B4-BE49-F238E27FC236}">
                      <a16:creationId xmlns:a16="http://schemas.microsoft.com/office/drawing/2014/main" id="{06479A40-5199-E16A-5F23-A97CC07CA112}"/>
                    </a:ext>
                  </a:extLst>
                </p:cNvPr>
                <p:cNvSpPr>
                  <a:spLocks/>
                </p:cNvSpPr>
                <p:nvPr/>
              </p:nvSpPr>
              <p:spPr bwMode="auto">
                <a:xfrm>
                  <a:off x="5575" y="-152"/>
                  <a:ext cx="475" cy="475"/>
                </a:xfrm>
                <a:custGeom>
                  <a:avLst/>
                  <a:gdLst>
                    <a:gd name="T0" fmla="*/ 474 w 949"/>
                    <a:gd name="T1" fmla="*/ 0 h 950"/>
                    <a:gd name="T2" fmla="*/ 544 w 949"/>
                    <a:gd name="T3" fmla="*/ 6 h 950"/>
                    <a:gd name="T4" fmla="*/ 611 w 949"/>
                    <a:gd name="T5" fmla="*/ 21 h 950"/>
                    <a:gd name="T6" fmla="*/ 675 w 949"/>
                    <a:gd name="T7" fmla="*/ 44 h 950"/>
                    <a:gd name="T8" fmla="*/ 733 w 949"/>
                    <a:gd name="T9" fmla="*/ 76 h 950"/>
                    <a:gd name="T10" fmla="*/ 786 w 949"/>
                    <a:gd name="T11" fmla="*/ 115 h 950"/>
                    <a:gd name="T12" fmla="*/ 832 w 949"/>
                    <a:gd name="T13" fmla="*/ 163 h 950"/>
                    <a:gd name="T14" fmla="*/ 872 w 949"/>
                    <a:gd name="T15" fmla="*/ 216 h 950"/>
                    <a:gd name="T16" fmla="*/ 906 w 949"/>
                    <a:gd name="T17" fmla="*/ 274 h 950"/>
                    <a:gd name="T18" fmla="*/ 928 w 949"/>
                    <a:gd name="T19" fmla="*/ 337 h 950"/>
                    <a:gd name="T20" fmla="*/ 943 w 949"/>
                    <a:gd name="T21" fmla="*/ 405 h 950"/>
                    <a:gd name="T22" fmla="*/ 949 w 949"/>
                    <a:gd name="T23" fmla="*/ 475 h 950"/>
                    <a:gd name="T24" fmla="*/ 943 w 949"/>
                    <a:gd name="T25" fmla="*/ 545 h 950"/>
                    <a:gd name="T26" fmla="*/ 928 w 949"/>
                    <a:gd name="T27" fmla="*/ 611 h 950"/>
                    <a:gd name="T28" fmla="*/ 906 w 949"/>
                    <a:gd name="T29" fmla="*/ 675 h 950"/>
                    <a:gd name="T30" fmla="*/ 872 w 949"/>
                    <a:gd name="T31" fmla="*/ 732 h 950"/>
                    <a:gd name="T32" fmla="*/ 832 w 949"/>
                    <a:gd name="T33" fmla="*/ 785 h 950"/>
                    <a:gd name="T34" fmla="*/ 786 w 949"/>
                    <a:gd name="T35" fmla="*/ 832 h 950"/>
                    <a:gd name="T36" fmla="*/ 733 w 949"/>
                    <a:gd name="T37" fmla="*/ 872 h 950"/>
                    <a:gd name="T38" fmla="*/ 675 w 949"/>
                    <a:gd name="T39" fmla="*/ 904 h 950"/>
                    <a:gd name="T40" fmla="*/ 611 w 949"/>
                    <a:gd name="T41" fmla="*/ 929 h 950"/>
                    <a:gd name="T42" fmla="*/ 544 w 949"/>
                    <a:gd name="T43" fmla="*/ 944 h 950"/>
                    <a:gd name="T44" fmla="*/ 474 w 949"/>
                    <a:gd name="T45" fmla="*/ 950 h 950"/>
                    <a:gd name="T46" fmla="*/ 404 w 949"/>
                    <a:gd name="T47" fmla="*/ 944 h 950"/>
                    <a:gd name="T48" fmla="*/ 338 w 949"/>
                    <a:gd name="T49" fmla="*/ 929 h 950"/>
                    <a:gd name="T50" fmla="*/ 274 w 949"/>
                    <a:gd name="T51" fmla="*/ 904 h 950"/>
                    <a:gd name="T52" fmla="*/ 215 w 949"/>
                    <a:gd name="T53" fmla="*/ 872 h 950"/>
                    <a:gd name="T54" fmla="*/ 162 w 949"/>
                    <a:gd name="T55" fmla="*/ 832 h 950"/>
                    <a:gd name="T56" fmla="*/ 117 w 949"/>
                    <a:gd name="T57" fmla="*/ 785 h 950"/>
                    <a:gd name="T58" fmla="*/ 77 w 949"/>
                    <a:gd name="T59" fmla="*/ 732 h 950"/>
                    <a:gd name="T60" fmla="*/ 43 w 949"/>
                    <a:gd name="T61" fmla="*/ 675 h 950"/>
                    <a:gd name="T62" fmla="*/ 21 w 949"/>
                    <a:gd name="T63" fmla="*/ 611 h 950"/>
                    <a:gd name="T64" fmla="*/ 5 w 949"/>
                    <a:gd name="T65" fmla="*/ 545 h 950"/>
                    <a:gd name="T66" fmla="*/ 0 w 949"/>
                    <a:gd name="T67" fmla="*/ 475 h 950"/>
                    <a:gd name="T68" fmla="*/ 5 w 949"/>
                    <a:gd name="T69" fmla="*/ 405 h 950"/>
                    <a:gd name="T70" fmla="*/ 21 w 949"/>
                    <a:gd name="T71" fmla="*/ 337 h 950"/>
                    <a:gd name="T72" fmla="*/ 43 w 949"/>
                    <a:gd name="T73" fmla="*/ 274 h 950"/>
                    <a:gd name="T74" fmla="*/ 77 w 949"/>
                    <a:gd name="T75" fmla="*/ 216 h 950"/>
                    <a:gd name="T76" fmla="*/ 117 w 949"/>
                    <a:gd name="T77" fmla="*/ 163 h 950"/>
                    <a:gd name="T78" fmla="*/ 162 w 949"/>
                    <a:gd name="T79" fmla="*/ 115 h 950"/>
                    <a:gd name="T80" fmla="*/ 215 w 949"/>
                    <a:gd name="T81" fmla="*/ 76 h 950"/>
                    <a:gd name="T82" fmla="*/ 274 w 949"/>
                    <a:gd name="T83" fmla="*/ 44 h 950"/>
                    <a:gd name="T84" fmla="*/ 338 w 949"/>
                    <a:gd name="T85" fmla="*/ 21 h 950"/>
                    <a:gd name="T86" fmla="*/ 404 w 949"/>
                    <a:gd name="T87" fmla="*/ 6 h 950"/>
                    <a:gd name="T88" fmla="*/ 474 w 949"/>
                    <a:gd name="T89" fmla="*/ 0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49" h="950">
                      <a:moveTo>
                        <a:pt x="474" y="0"/>
                      </a:moveTo>
                      <a:lnTo>
                        <a:pt x="544" y="6"/>
                      </a:lnTo>
                      <a:lnTo>
                        <a:pt x="611" y="21"/>
                      </a:lnTo>
                      <a:lnTo>
                        <a:pt x="675" y="44"/>
                      </a:lnTo>
                      <a:lnTo>
                        <a:pt x="733" y="76"/>
                      </a:lnTo>
                      <a:lnTo>
                        <a:pt x="786" y="115"/>
                      </a:lnTo>
                      <a:lnTo>
                        <a:pt x="832" y="163"/>
                      </a:lnTo>
                      <a:lnTo>
                        <a:pt x="872" y="216"/>
                      </a:lnTo>
                      <a:lnTo>
                        <a:pt x="906" y="274"/>
                      </a:lnTo>
                      <a:lnTo>
                        <a:pt x="928" y="337"/>
                      </a:lnTo>
                      <a:lnTo>
                        <a:pt x="943" y="405"/>
                      </a:lnTo>
                      <a:lnTo>
                        <a:pt x="949" y="475"/>
                      </a:lnTo>
                      <a:lnTo>
                        <a:pt x="943" y="545"/>
                      </a:lnTo>
                      <a:lnTo>
                        <a:pt x="928" y="611"/>
                      </a:lnTo>
                      <a:lnTo>
                        <a:pt x="906" y="675"/>
                      </a:lnTo>
                      <a:lnTo>
                        <a:pt x="872" y="732"/>
                      </a:lnTo>
                      <a:lnTo>
                        <a:pt x="832" y="785"/>
                      </a:lnTo>
                      <a:lnTo>
                        <a:pt x="786" y="832"/>
                      </a:lnTo>
                      <a:lnTo>
                        <a:pt x="733" y="872"/>
                      </a:lnTo>
                      <a:lnTo>
                        <a:pt x="675" y="904"/>
                      </a:lnTo>
                      <a:lnTo>
                        <a:pt x="611" y="929"/>
                      </a:lnTo>
                      <a:lnTo>
                        <a:pt x="544" y="944"/>
                      </a:lnTo>
                      <a:lnTo>
                        <a:pt x="474" y="950"/>
                      </a:lnTo>
                      <a:lnTo>
                        <a:pt x="404" y="944"/>
                      </a:lnTo>
                      <a:lnTo>
                        <a:pt x="338" y="929"/>
                      </a:lnTo>
                      <a:lnTo>
                        <a:pt x="274" y="904"/>
                      </a:lnTo>
                      <a:lnTo>
                        <a:pt x="215" y="872"/>
                      </a:lnTo>
                      <a:lnTo>
                        <a:pt x="162" y="832"/>
                      </a:lnTo>
                      <a:lnTo>
                        <a:pt x="117" y="785"/>
                      </a:lnTo>
                      <a:lnTo>
                        <a:pt x="77" y="732"/>
                      </a:lnTo>
                      <a:lnTo>
                        <a:pt x="43" y="675"/>
                      </a:lnTo>
                      <a:lnTo>
                        <a:pt x="21" y="611"/>
                      </a:lnTo>
                      <a:lnTo>
                        <a:pt x="5" y="545"/>
                      </a:lnTo>
                      <a:lnTo>
                        <a:pt x="0" y="475"/>
                      </a:lnTo>
                      <a:lnTo>
                        <a:pt x="5" y="405"/>
                      </a:lnTo>
                      <a:lnTo>
                        <a:pt x="21" y="337"/>
                      </a:lnTo>
                      <a:lnTo>
                        <a:pt x="43" y="274"/>
                      </a:lnTo>
                      <a:lnTo>
                        <a:pt x="77" y="216"/>
                      </a:lnTo>
                      <a:lnTo>
                        <a:pt x="117" y="163"/>
                      </a:lnTo>
                      <a:lnTo>
                        <a:pt x="162" y="115"/>
                      </a:lnTo>
                      <a:lnTo>
                        <a:pt x="215" y="76"/>
                      </a:lnTo>
                      <a:lnTo>
                        <a:pt x="274" y="44"/>
                      </a:lnTo>
                      <a:lnTo>
                        <a:pt x="338" y="21"/>
                      </a:lnTo>
                      <a:lnTo>
                        <a:pt x="404" y="6"/>
                      </a:lnTo>
                      <a:lnTo>
                        <a:pt x="47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52" name="Freeform 10122">
                  <a:extLst>
                    <a:ext uri="{FF2B5EF4-FFF2-40B4-BE49-F238E27FC236}">
                      <a16:creationId xmlns:a16="http://schemas.microsoft.com/office/drawing/2014/main" id="{82C16C88-A00B-B357-6AAA-628F07E4DCC9}"/>
                    </a:ext>
                  </a:extLst>
                </p:cNvPr>
                <p:cNvSpPr>
                  <a:spLocks noEditPoints="1"/>
                </p:cNvSpPr>
                <p:nvPr/>
              </p:nvSpPr>
              <p:spPr bwMode="auto">
                <a:xfrm>
                  <a:off x="5139" y="336"/>
                  <a:ext cx="1347" cy="1610"/>
                </a:xfrm>
                <a:custGeom>
                  <a:avLst/>
                  <a:gdLst>
                    <a:gd name="T0" fmla="*/ 817 w 2695"/>
                    <a:gd name="T1" fmla="*/ 836 h 3220"/>
                    <a:gd name="T2" fmla="*/ 789 w 2695"/>
                    <a:gd name="T3" fmla="*/ 1054 h 3220"/>
                    <a:gd name="T4" fmla="*/ 789 w 2695"/>
                    <a:gd name="T5" fmla="*/ 1249 h 3220"/>
                    <a:gd name="T6" fmla="*/ 800 w 2695"/>
                    <a:gd name="T7" fmla="*/ 1383 h 3220"/>
                    <a:gd name="T8" fmla="*/ 860 w 2695"/>
                    <a:gd name="T9" fmla="*/ 696 h 3220"/>
                    <a:gd name="T10" fmla="*/ 1891 w 2695"/>
                    <a:gd name="T11" fmla="*/ 1407 h 3220"/>
                    <a:gd name="T12" fmla="*/ 1904 w 2695"/>
                    <a:gd name="T13" fmla="*/ 1302 h 3220"/>
                    <a:gd name="T14" fmla="*/ 1910 w 2695"/>
                    <a:gd name="T15" fmla="*/ 1122 h 3220"/>
                    <a:gd name="T16" fmla="*/ 1893 w 2695"/>
                    <a:gd name="T17" fmla="*/ 908 h 3220"/>
                    <a:gd name="T18" fmla="*/ 1832 w 2695"/>
                    <a:gd name="T19" fmla="*/ 694 h 3220"/>
                    <a:gd name="T20" fmla="*/ 1346 w 2695"/>
                    <a:gd name="T21" fmla="*/ 1059 h 3220"/>
                    <a:gd name="T22" fmla="*/ 1348 w 2695"/>
                    <a:gd name="T23" fmla="*/ 136 h 3220"/>
                    <a:gd name="T24" fmla="*/ 1348 w 2695"/>
                    <a:gd name="T25" fmla="*/ 119 h 3220"/>
                    <a:gd name="T26" fmla="*/ 1507 w 2695"/>
                    <a:gd name="T27" fmla="*/ 11 h 3220"/>
                    <a:gd name="T28" fmla="*/ 1585 w 2695"/>
                    <a:gd name="T29" fmla="*/ 38 h 3220"/>
                    <a:gd name="T30" fmla="*/ 1634 w 2695"/>
                    <a:gd name="T31" fmla="*/ 55 h 3220"/>
                    <a:gd name="T32" fmla="*/ 1865 w 2695"/>
                    <a:gd name="T33" fmla="*/ 168 h 3220"/>
                    <a:gd name="T34" fmla="*/ 2033 w 2695"/>
                    <a:gd name="T35" fmla="*/ 327 h 3220"/>
                    <a:gd name="T36" fmla="*/ 2150 w 2695"/>
                    <a:gd name="T37" fmla="*/ 515 h 3220"/>
                    <a:gd name="T38" fmla="*/ 2224 w 2695"/>
                    <a:gd name="T39" fmla="*/ 717 h 3220"/>
                    <a:gd name="T40" fmla="*/ 2264 w 2695"/>
                    <a:gd name="T41" fmla="*/ 921 h 3220"/>
                    <a:gd name="T42" fmla="*/ 2279 w 2695"/>
                    <a:gd name="T43" fmla="*/ 1114 h 3220"/>
                    <a:gd name="T44" fmla="*/ 2275 w 2695"/>
                    <a:gd name="T45" fmla="*/ 1281 h 3220"/>
                    <a:gd name="T46" fmla="*/ 2264 w 2695"/>
                    <a:gd name="T47" fmla="*/ 1407 h 3220"/>
                    <a:gd name="T48" fmla="*/ 2541 w 2695"/>
                    <a:gd name="T49" fmla="*/ 1725 h 3220"/>
                    <a:gd name="T50" fmla="*/ 2247 w 2695"/>
                    <a:gd name="T51" fmla="*/ 1725 h 3220"/>
                    <a:gd name="T52" fmla="*/ 1967 w 2695"/>
                    <a:gd name="T53" fmla="*/ 1812 h 3220"/>
                    <a:gd name="T54" fmla="*/ 1817 w 2695"/>
                    <a:gd name="T55" fmla="*/ 3070 h 3220"/>
                    <a:gd name="T56" fmla="*/ 1736 w 2695"/>
                    <a:gd name="T57" fmla="*/ 3178 h 3220"/>
                    <a:gd name="T58" fmla="*/ 1607 w 2695"/>
                    <a:gd name="T59" fmla="*/ 3220 h 3220"/>
                    <a:gd name="T60" fmla="*/ 1539 w 2695"/>
                    <a:gd name="T61" fmla="*/ 3210 h 3220"/>
                    <a:gd name="T62" fmla="*/ 1435 w 2695"/>
                    <a:gd name="T63" fmla="*/ 3138 h 3220"/>
                    <a:gd name="T64" fmla="*/ 1388 w 2695"/>
                    <a:gd name="T65" fmla="*/ 3019 h 3220"/>
                    <a:gd name="T66" fmla="*/ 1346 w 2695"/>
                    <a:gd name="T67" fmla="*/ 1907 h 3220"/>
                    <a:gd name="T68" fmla="*/ 1301 w 2695"/>
                    <a:gd name="T69" fmla="*/ 3019 h 3220"/>
                    <a:gd name="T70" fmla="*/ 1254 w 2695"/>
                    <a:gd name="T71" fmla="*/ 3136 h 3220"/>
                    <a:gd name="T72" fmla="*/ 1150 w 2695"/>
                    <a:gd name="T73" fmla="*/ 3208 h 3220"/>
                    <a:gd name="T74" fmla="*/ 1034 w 2695"/>
                    <a:gd name="T75" fmla="*/ 3214 h 3220"/>
                    <a:gd name="T76" fmla="*/ 919 w 2695"/>
                    <a:gd name="T77" fmla="*/ 3148 h 3220"/>
                    <a:gd name="T78" fmla="*/ 862 w 2695"/>
                    <a:gd name="T79" fmla="*/ 3023 h 3220"/>
                    <a:gd name="T80" fmla="*/ 732 w 2695"/>
                    <a:gd name="T81" fmla="*/ 1767 h 3220"/>
                    <a:gd name="T82" fmla="*/ 446 w 2695"/>
                    <a:gd name="T83" fmla="*/ 3220 h 3220"/>
                    <a:gd name="T84" fmla="*/ 0 w 2695"/>
                    <a:gd name="T85" fmla="*/ 1725 h 3220"/>
                    <a:gd name="T86" fmla="*/ 427 w 2695"/>
                    <a:gd name="T87" fmla="*/ 1372 h 3220"/>
                    <a:gd name="T88" fmla="*/ 418 w 2695"/>
                    <a:gd name="T89" fmla="*/ 1232 h 3220"/>
                    <a:gd name="T90" fmla="*/ 420 w 2695"/>
                    <a:gd name="T91" fmla="*/ 1056 h 3220"/>
                    <a:gd name="T92" fmla="*/ 441 w 2695"/>
                    <a:gd name="T93" fmla="*/ 861 h 3220"/>
                    <a:gd name="T94" fmla="*/ 490 w 2695"/>
                    <a:gd name="T95" fmla="*/ 655 h 3220"/>
                    <a:gd name="T96" fmla="*/ 577 w 2695"/>
                    <a:gd name="T97" fmla="*/ 456 h 3220"/>
                    <a:gd name="T98" fmla="*/ 711 w 2695"/>
                    <a:gd name="T99" fmla="*/ 276 h 3220"/>
                    <a:gd name="T100" fmla="*/ 902 w 2695"/>
                    <a:gd name="T101" fmla="*/ 129 h 3220"/>
                    <a:gd name="T102" fmla="*/ 1072 w 2695"/>
                    <a:gd name="T103" fmla="*/ 51 h 3220"/>
                    <a:gd name="T104" fmla="*/ 1135 w 2695"/>
                    <a:gd name="T105" fmla="*/ 28 h 3220"/>
                    <a:gd name="T106" fmla="*/ 1212 w 2695"/>
                    <a:gd name="T107" fmla="*/ 4 h 3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95" h="3220">
                      <a:moveTo>
                        <a:pt x="860" y="696"/>
                      </a:moveTo>
                      <a:lnTo>
                        <a:pt x="836" y="766"/>
                      </a:lnTo>
                      <a:lnTo>
                        <a:pt x="817" y="836"/>
                      </a:lnTo>
                      <a:lnTo>
                        <a:pt x="802" y="910"/>
                      </a:lnTo>
                      <a:lnTo>
                        <a:pt x="792" y="984"/>
                      </a:lnTo>
                      <a:lnTo>
                        <a:pt x="789" y="1054"/>
                      </a:lnTo>
                      <a:lnTo>
                        <a:pt x="785" y="1124"/>
                      </a:lnTo>
                      <a:lnTo>
                        <a:pt x="787" y="1188"/>
                      </a:lnTo>
                      <a:lnTo>
                        <a:pt x="789" y="1249"/>
                      </a:lnTo>
                      <a:lnTo>
                        <a:pt x="792" y="1302"/>
                      </a:lnTo>
                      <a:lnTo>
                        <a:pt x="796" y="1347"/>
                      </a:lnTo>
                      <a:lnTo>
                        <a:pt x="800" y="1383"/>
                      </a:lnTo>
                      <a:lnTo>
                        <a:pt x="804" y="1407"/>
                      </a:lnTo>
                      <a:lnTo>
                        <a:pt x="860" y="1407"/>
                      </a:lnTo>
                      <a:lnTo>
                        <a:pt x="860" y="696"/>
                      </a:lnTo>
                      <a:close/>
                      <a:moveTo>
                        <a:pt x="1832" y="694"/>
                      </a:moveTo>
                      <a:lnTo>
                        <a:pt x="1832" y="1407"/>
                      </a:lnTo>
                      <a:lnTo>
                        <a:pt x="1891" y="1407"/>
                      </a:lnTo>
                      <a:lnTo>
                        <a:pt x="1895" y="1383"/>
                      </a:lnTo>
                      <a:lnTo>
                        <a:pt x="1899" y="1347"/>
                      </a:lnTo>
                      <a:lnTo>
                        <a:pt x="1904" y="1302"/>
                      </a:lnTo>
                      <a:lnTo>
                        <a:pt x="1908" y="1249"/>
                      </a:lnTo>
                      <a:lnTo>
                        <a:pt x="1910" y="1188"/>
                      </a:lnTo>
                      <a:lnTo>
                        <a:pt x="1910" y="1122"/>
                      </a:lnTo>
                      <a:lnTo>
                        <a:pt x="1908" y="1054"/>
                      </a:lnTo>
                      <a:lnTo>
                        <a:pt x="1902" y="982"/>
                      </a:lnTo>
                      <a:lnTo>
                        <a:pt x="1893" y="908"/>
                      </a:lnTo>
                      <a:lnTo>
                        <a:pt x="1878" y="836"/>
                      </a:lnTo>
                      <a:lnTo>
                        <a:pt x="1859" y="762"/>
                      </a:lnTo>
                      <a:lnTo>
                        <a:pt x="1832" y="694"/>
                      </a:lnTo>
                      <a:close/>
                      <a:moveTo>
                        <a:pt x="1346" y="136"/>
                      </a:moveTo>
                      <a:lnTo>
                        <a:pt x="1231" y="902"/>
                      </a:lnTo>
                      <a:lnTo>
                        <a:pt x="1346" y="1059"/>
                      </a:lnTo>
                      <a:lnTo>
                        <a:pt x="1348" y="1059"/>
                      </a:lnTo>
                      <a:lnTo>
                        <a:pt x="1462" y="902"/>
                      </a:lnTo>
                      <a:lnTo>
                        <a:pt x="1348" y="136"/>
                      </a:lnTo>
                      <a:lnTo>
                        <a:pt x="1346" y="136"/>
                      </a:lnTo>
                      <a:close/>
                      <a:moveTo>
                        <a:pt x="1231" y="0"/>
                      </a:moveTo>
                      <a:lnTo>
                        <a:pt x="1348" y="119"/>
                      </a:lnTo>
                      <a:lnTo>
                        <a:pt x="1464" y="0"/>
                      </a:lnTo>
                      <a:lnTo>
                        <a:pt x="1484" y="4"/>
                      </a:lnTo>
                      <a:lnTo>
                        <a:pt x="1507" y="11"/>
                      </a:lnTo>
                      <a:lnTo>
                        <a:pt x="1534" y="21"/>
                      </a:lnTo>
                      <a:lnTo>
                        <a:pt x="1560" y="28"/>
                      </a:lnTo>
                      <a:lnTo>
                        <a:pt x="1585" y="38"/>
                      </a:lnTo>
                      <a:lnTo>
                        <a:pt x="1607" y="45"/>
                      </a:lnTo>
                      <a:lnTo>
                        <a:pt x="1623" y="51"/>
                      </a:lnTo>
                      <a:lnTo>
                        <a:pt x="1634" y="55"/>
                      </a:lnTo>
                      <a:lnTo>
                        <a:pt x="1717" y="87"/>
                      </a:lnTo>
                      <a:lnTo>
                        <a:pt x="1795" y="125"/>
                      </a:lnTo>
                      <a:lnTo>
                        <a:pt x="1865" y="168"/>
                      </a:lnTo>
                      <a:lnTo>
                        <a:pt x="1927" y="218"/>
                      </a:lnTo>
                      <a:lnTo>
                        <a:pt x="1984" y="271"/>
                      </a:lnTo>
                      <a:lnTo>
                        <a:pt x="2033" y="327"/>
                      </a:lnTo>
                      <a:lnTo>
                        <a:pt x="2078" y="386"/>
                      </a:lnTo>
                      <a:lnTo>
                        <a:pt x="2116" y="448"/>
                      </a:lnTo>
                      <a:lnTo>
                        <a:pt x="2150" y="515"/>
                      </a:lnTo>
                      <a:lnTo>
                        <a:pt x="2180" y="581"/>
                      </a:lnTo>
                      <a:lnTo>
                        <a:pt x="2205" y="649"/>
                      </a:lnTo>
                      <a:lnTo>
                        <a:pt x="2224" y="717"/>
                      </a:lnTo>
                      <a:lnTo>
                        <a:pt x="2241" y="785"/>
                      </a:lnTo>
                      <a:lnTo>
                        <a:pt x="2254" y="855"/>
                      </a:lnTo>
                      <a:lnTo>
                        <a:pt x="2264" y="921"/>
                      </a:lnTo>
                      <a:lnTo>
                        <a:pt x="2271" y="988"/>
                      </a:lnTo>
                      <a:lnTo>
                        <a:pt x="2275" y="1054"/>
                      </a:lnTo>
                      <a:lnTo>
                        <a:pt x="2279" y="1114"/>
                      </a:lnTo>
                      <a:lnTo>
                        <a:pt x="2279" y="1175"/>
                      </a:lnTo>
                      <a:lnTo>
                        <a:pt x="2277" y="1230"/>
                      </a:lnTo>
                      <a:lnTo>
                        <a:pt x="2275" y="1281"/>
                      </a:lnTo>
                      <a:lnTo>
                        <a:pt x="2271" y="1328"/>
                      </a:lnTo>
                      <a:lnTo>
                        <a:pt x="2267" y="1372"/>
                      </a:lnTo>
                      <a:lnTo>
                        <a:pt x="2264" y="1407"/>
                      </a:lnTo>
                      <a:lnTo>
                        <a:pt x="2695" y="1407"/>
                      </a:lnTo>
                      <a:lnTo>
                        <a:pt x="2695" y="1725"/>
                      </a:lnTo>
                      <a:lnTo>
                        <a:pt x="2541" y="1725"/>
                      </a:lnTo>
                      <a:lnTo>
                        <a:pt x="2541" y="3220"/>
                      </a:lnTo>
                      <a:lnTo>
                        <a:pt x="2247" y="3220"/>
                      </a:lnTo>
                      <a:lnTo>
                        <a:pt x="2247" y="1725"/>
                      </a:lnTo>
                      <a:lnTo>
                        <a:pt x="1938" y="1725"/>
                      </a:lnTo>
                      <a:lnTo>
                        <a:pt x="1957" y="1767"/>
                      </a:lnTo>
                      <a:lnTo>
                        <a:pt x="1967" y="1812"/>
                      </a:lnTo>
                      <a:lnTo>
                        <a:pt x="1967" y="1860"/>
                      </a:lnTo>
                      <a:lnTo>
                        <a:pt x="1827" y="3023"/>
                      </a:lnTo>
                      <a:lnTo>
                        <a:pt x="1817" y="3070"/>
                      </a:lnTo>
                      <a:lnTo>
                        <a:pt x="1798" y="3112"/>
                      </a:lnTo>
                      <a:lnTo>
                        <a:pt x="1770" y="3148"/>
                      </a:lnTo>
                      <a:lnTo>
                        <a:pt x="1736" y="3178"/>
                      </a:lnTo>
                      <a:lnTo>
                        <a:pt x="1698" y="3201"/>
                      </a:lnTo>
                      <a:lnTo>
                        <a:pt x="1655" y="3216"/>
                      </a:lnTo>
                      <a:lnTo>
                        <a:pt x="1607" y="3220"/>
                      </a:lnTo>
                      <a:lnTo>
                        <a:pt x="1596" y="3220"/>
                      </a:lnTo>
                      <a:lnTo>
                        <a:pt x="1583" y="3218"/>
                      </a:lnTo>
                      <a:lnTo>
                        <a:pt x="1539" y="3210"/>
                      </a:lnTo>
                      <a:lnTo>
                        <a:pt x="1500" y="3191"/>
                      </a:lnTo>
                      <a:lnTo>
                        <a:pt x="1466" y="3169"/>
                      </a:lnTo>
                      <a:lnTo>
                        <a:pt x="1435" y="3138"/>
                      </a:lnTo>
                      <a:lnTo>
                        <a:pt x="1413" y="3102"/>
                      </a:lnTo>
                      <a:lnTo>
                        <a:pt x="1396" y="3063"/>
                      </a:lnTo>
                      <a:lnTo>
                        <a:pt x="1388" y="3019"/>
                      </a:lnTo>
                      <a:lnTo>
                        <a:pt x="1388" y="2976"/>
                      </a:lnTo>
                      <a:lnTo>
                        <a:pt x="1509" y="1975"/>
                      </a:lnTo>
                      <a:lnTo>
                        <a:pt x="1346" y="1907"/>
                      </a:lnTo>
                      <a:lnTo>
                        <a:pt x="1180" y="1975"/>
                      </a:lnTo>
                      <a:lnTo>
                        <a:pt x="1301" y="2974"/>
                      </a:lnTo>
                      <a:lnTo>
                        <a:pt x="1301" y="3019"/>
                      </a:lnTo>
                      <a:lnTo>
                        <a:pt x="1293" y="3061"/>
                      </a:lnTo>
                      <a:lnTo>
                        <a:pt x="1278" y="3100"/>
                      </a:lnTo>
                      <a:lnTo>
                        <a:pt x="1254" y="3136"/>
                      </a:lnTo>
                      <a:lnTo>
                        <a:pt x="1225" y="3167"/>
                      </a:lnTo>
                      <a:lnTo>
                        <a:pt x="1189" y="3191"/>
                      </a:lnTo>
                      <a:lnTo>
                        <a:pt x="1150" y="3208"/>
                      </a:lnTo>
                      <a:lnTo>
                        <a:pt x="1106" y="3218"/>
                      </a:lnTo>
                      <a:lnTo>
                        <a:pt x="1082" y="3220"/>
                      </a:lnTo>
                      <a:lnTo>
                        <a:pt x="1034" y="3214"/>
                      </a:lnTo>
                      <a:lnTo>
                        <a:pt x="993" y="3201"/>
                      </a:lnTo>
                      <a:lnTo>
                        <a:pt x="953" y="3178"/>
                      </a:lnTo>
                      <a:lnTo>
                        <a:pt x="919" y="3148"/>
                      </a:lnTo>
                      <a:lnTo>
                        <a:pt x="893" y="3112"/>
                      </a:lnTo>
                      <a:lnTo>
                        <a:pt x="874" y="3070"/>
                      </a:lnTo>
                      <a:lnTo>
                        <a:pt x="862" y="3023"/>
                      </a:lnTo>
                      <a:lnTo>
                        <a:pt x="722" y="1860"/>
                      </a:lnTo>
                      <a:lnTo>
                        <a:pt x="722" y="1812"/>
                      </a:lnTo>
                      <a:lnTo>
                        <a:pt x="732" y="1767"/>
                      </a:lnTo>
                      <a:lnTo>
                        <a:pt x="751" y="1725"/>
                      </a:lnTo>
                      <a:lnTo>
                        <a:pt x="446" y="1725"/>
                      </a:lnTo>
                      <a:lnTo>
                        <a:pt x="446" y="3220"/>
                      </a:lnTo>
                      <a:lnTo>
                        <a:pt x="151" y="3220"/>
                      </a:lnTo>
                      <a:lnTo>
                        <a:pt x="151" y="1725"/>
                      </a:lnTo>
                      <a:lnTo>
                        <a:pt x="0" y="1725"/>
                      </a:lnTo>
                      <a:lnTo>
                        <a:pt x="0" y="1407"/>
                      </a:lnTo>
                      <a:lnTo>
                        <a:pt x="431" y="1407"/>
                      </a:lnTo>
                      <a:lnTo>
                        <a:pt x="427" y="1372"/>
                      </a:lnTo>
                      <a:lnTo>
                        <a:pt x="424" y="1330"/>
                      </a:lnTo>
                      <a:lnTo>
                        <a:pt x="420" y="1283"/>
                      </a:lnTo>
                      <a:lnTo>
                        <a:pt x="418" y="1232"/>
                      </a:lnTo>
                      <a:lnTo>
                        <a:pt x="416" y="1177"/>
                      </a:lnTo>
                      <a:lnTo>
                        <a:pt x="416" y="1118"/>
                      </a:lnTo>
                      <a:lnTo>
                        <a:pt x="420" y="1056"/>
                      </a:lnTo>
                      <a:lnTo>
                        <a:pt x="424" y="993"/>
                      </a:lnTo>
                      <a:lnTo>
                        <a:pt x="429" y="927"/>
                      </a:lnTo>
                      <a:lnTo>
                        <a:pt x="441" y="861"/>
                      </a:lnTo>
                      <a:lnTo>
                        <a:pt x="452" y="793"/>
                      </a:lnTo>
                      <a:lnTo>
                        <a:pt x="469" y="723"/>
                      </a:lnTo>
                      <a:lnTo>
                        <a:pt x="490" y="655"/>
                      </a:lnTo>
                      <a:lnTo>
                        <a:pt x="514" y="588"/>
                      </a:lnTo>
                      <a:lnTo>
                        <a:pt x="543" y="520"/>
                      </a:lnTo>
                      <a:lnTo>
                        <a:pt x="577" y="456"/>
                      </a:lnTo>
                      <a:lnTo>
                        <a:pt x="617" y="394"/>
                      </a:lnTo>
                      <a:lnTo>
                        <a:pt x="660" y="333"/>
                      </a:lnTo>
                      <a:lnTo>
                        <a:pt x="711" y="276"/>
                      </a:lnTo>
                      <a:lnTo>
                        <a:pt x="768" y="223"/>
                      </a:lnTo>
                      <a:lnTo>
                        <a:pt x="832" y="172"/>
                      </a:lnTo>
                      <a:lnTo>
                        <a:pt x="902" y="129"/>
                      </a:lnTo>
                      <a:lnTo>
                        <a:pt x="978" y="89"/>
                      </a:lnTo>
                      <a:lnTo>
                        <a:pt x="1063" y="55"/>
                      </a:lnTo>
                      <a:lnTo>
                        <a:pt x="1072" y="51"/>
                      </a:lnTo>
                      <a:lnTo>
                        <a:pt x="1089" y="45"/>
                      </a:lnTo>
                      <a:lnTo>
                        <a:pt x="1110" y="38"/>
                      </a:lnTo>
                      <a:lnTo>
                        <a:pt x="1135" y="28"/>
                      </a:lnTo>
                      <a:lnTo>
                        <a:pt x="1161" y="21"/>
                      </a:lnTo>
                      <a:lnTo>
                        <a:pt x="1188" y="11"/>
                      </a:lnTo>
                      <a:lnTo>
                        <a:pt x="1212" y="4"/>
                      </a:lnTo>
                      <a:lnTo>
                        <a:pt x="1231" y="0"/>
                      </a:lnTo>
                      <a:lnTo>
                        <a:pt x="1231"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53" name="Freeform 10123">
                  <a:extLst>
                    <a:ext uri="{FF2B5EF4-FFF2-40B4-BE49-F238E27FC236}">
                      <a16:creationId xmlns:a16="http://schemas.microsoft.com/office/drawing/2014/main" id="{9568CFE7-1176-1995-B984-97FC5CD9EA08}"/>
                    </a:ext>
                  </a:extLst>
                </p:cNvPr>
                <p:cNvSpPr>
                  <a:spLocks/>
                </p:cNvSpPr>
                <p:nvPr/>
              </p:nvSpPr>
              <p:spPr bwMode="auto">
                <a:xfrm>
                  <a:off x="4490" y="-20"/>
                  <a:ext cx="455" cy="454"/>
                </a:xfrm>
                <a:custGeom>
                  <a:avLst/>
                  <a:gdLst>
                    <a:gd name="T0" fmla="*/ 456 w 909"/>
                    <a:gd name="T1" fmla="*/ 0 h 908"/>
                    <a:gd name="T2" fmla="*/ 529 w 909"/>
                    <a:gd name="T3" fmla="*/ 6 h 908"/>
                    <a:gd name="T4" fmla="*/ 599 w 909"/>
                    <a:gd name="T5" fmla="*/ 23 h 908"/>
                    <a:gd name="T6" fmla="*/ 664 w 909"/>
                    <a:gd name="T7" fmla="*/ 51 h 908"/>
                    <a:gd name="T8" fmla="*/ 724 w 909"/>
                    <a:gd name="T9" fmla="*/ 87 h 908"/>
                    <a:gd name="T10" fmla="*/ 777 w 909"/>
                    <a:gd name="T11" fmla="*/ 132 h 908"/>
                    <a:gd name="T12" fmla="*/ 822 w 909"/>
                    <a:gd name="T13" fmla="*/ 185 h 908"/>
                    <a:gd name="T14" fmla="*/ 858 w 909"/>
                    <a:gd name="T15" fmla="*/ 246 h 908"/>
                    <a:gd name="T16" fmla="*/ 887 w 909"/>
                    <a:gd name="T17" fmla="*/ 310 h 908"/>
                    <a:gd name="T18" fmla="*/ 904 w 909"/>
                    <a:gd name="T19" fmla="*/ 380 h 908"/>
                    <a:gd name="T20" fmla="*/ 909 w 909"/>
                    <a:gd name="T21" fmla="*/ 454 h 908"/>
                    <a:gd name="T22" fmla="*/ 904 w 909"/>
                    <a:gd name="T23" fmla="*/ 528 h 908"/>
                    <a:gd name="T24" fmla="*/ 887 w 909"/>
                    <a:gd name="T25" fmla="*/ 598 h 908"/>
                    <a:gd name="T26" fmla="*/ 858 w 909"/>
                    <a:gd name="T27" fmla="*/ 664 h 908"/>
                    <a:gd name="T28" fmla="*/ 822 w 909"/>
                    <a:gd name="T29" fmla="*/ 722 h 908"/>
                    <a:gd name="T30" fmla="*/ 777 w 909"/>
                    <a:gd name="T31" fmla="*/ 775 h 908"/>
                    <a:gd name="T32" fmla="*/ 724 w 909"/>
                    <a:gd name="T33" fmla="*/ 821 h 908"/>
                    <a:gd name="T34" fmla="*/ 664 w 909"/>
                    <a:gd name="T35" fmla="*/ 859 h 908"/>
                    <a:gd name="T36" fmla="*/ 599 w 909"/>
                    <a:gd name="T37" fmla="*/ 885 h 908"/>
                    <a:gd name="T38" fmla="*/ 529 w 909"/>
                    <a:gd name="T39" fmla="*/ 902 h 908"/>
                    <a:gd name="T40" fmla="*/ 456 w 909"/>
                    <a:gd name="T41" fmla="*/ 908 h 908"/>
                    <a:gd name="T42" fmla="*/ 382 w 909"/>
                    <a:gd name="T43" fmla="*/ 902 h 908"/>
                    <a:gd name="T44" fmla="*/ 312 w 909"/>
                    <a:gd name="T45" fmla="*/ 885 h 908"/>
                    <a:gd name="T46" fmla="*/ 246 w 909"/>
                    <a:gd name="T47" fmla="*/ 859 h 908"/>
                    <a:gd name="T48" fmla="*/ 187 w 909"/>
                    <a:gd name="T49" fmla="*/ 821 h 908"/>
                    <a:gd name="T50" fmla="*/ 134 w 909"/>
                    <a:gd name="T51" fmla="*/ 775 h 908"/>
                    <a:gd name="T52" fmla="*/ 89 w 909"/>
                    <a:gd name="T53" fmla="*/ 722 h 908"/>
                    <a:gd name="T54" fmla="*/ 51 w 909"/>
                    <a:gd name="T55" fmla="*/ 664 h 908"/>
                    <a:gd name="T56" fmla="*/ 25 w 909"/>
                    <a:gd name="T57" fmla="*/ 598 h 908"/>
                    <a:gd name="T58" fmla="*/ 8 w 909"/>
                    <a:gd name="T59" fmla="*/ 528 h 908"/>
                    <a:gd name="T60" fmla="*/ 0 w 909"/>
                    <a:gd name="T61" fmla="*/ 454 h 908"/>
                    <a:gd name="T62" fmla="*/ 8 w 909"/>
                    <a:gd name="T63" fmla="*/ 380 h 908"/>
                    <a:gd name="T64" fmla="*/ 25 w 909"/>
                    <a:gd name="T65" fmla="*/ 310 h 908"/>
                    <a:gd name="T66" fmla="*/ 51 w 909"/>
                    <a:gd name="T67" fmla="*/ 246 h 908"/>
                    <a:gd name="T68" fmla="*/ 89 w 909"/>
                    <a:gd name="T69" fmla="*/ 185 h 908"/>
                    <a:gd name="T70" fmla="*/ 134 w 909"/>
                    <a:gd name="T71" fmla="*/ 132 h 908"/>
                    <a:gd name="T72" fmla="*/ 187 w 909"/>
                    <a:gd name="T73" fmla="*/ 87 h 908"/>
                    <a:gd name="T74" fmla="*/ 246 w 909"/>
                    <a:gd name="T75" fmla="*/ 51 h 908"/>
                    <a:gd name="T76" fmla="*/ 312 w 909"/>
                    <a:gd name="T77" fmla="*/ 23 h 908"/>
                    <a:gd name="T78" fmla="*/ 382 w 909"/>
                    <a:gd name="T79" fmla="*/ 6 h 908"/>
                    <a:gd name="T80" fmla="*/ 456 w 909"/>
                    <a:gd name="T81" fmla="*/ 0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9" h="908">
                      <a:moveTo>
                        <a:pt x="456" y="0"/>
                      </a:moveTo>
                      <a:lnTo>
                        <a:pt x="529" y="6"/>
                      </a:lnTo>
                      <a:lnTo>
                        <a:pt x="599" y="23"/>
                      </a:lnTo>
                      <a:lnTo>
                        <a:pt x="664" y="51"/>
                      </a:lnTo>
                      <a:lnTo>
                        <a:pt x="724" y="87"/>
                      </a:lnTo>
                      <a:lnTo>
                        <a:pt x="777" y="132"/>
                      </a:lnTo>
                      <a:lnTo>
                        <a:pt x="822" y="185"/>
                      </a:lnTo>
                      <a:lnTo>
                        <a:pt x="858" y="246"/>
                      </a:lnTo>
                      <a:lnTo>
                        <a:pt x="887" y="310"/>
                      </a:lnTo>
                      <a:lnTo>
                        <a:pt x="904" y="380"/>
                      </a:lnTo>
                      <a:lnTo>
                        <a:pt x="909" y="454"/>
                      </a:lnTo>
                      <a:lnTo>
                        <a:pt x="904" y="528"/>
                      </a:lnTo>
                      <a:lnTo>
                        <a:pt x="887" y="598"/>
                      </a:lnTo>
                      <a:lnTo>
                        <a:pt x="858" y="664"/>
                      </a:lnTo>
                      <a:lnTo>
                        <a:pt x="822" y="722"/>
                      </a:lnTo>
                      <a:lnTo>
                        <a:pt x="777" y="775"/>
                      </a:lnTo>
                      <a:lnTo>
                        <a:pt x="724" y="821"/>
                      </a:lnTo>
                      <a:lnTo>
                        <a:pt x="664" y="859"/>
                      </a:lnTo>
                      <a:lnTo>
                        <a:pt x="599" y="885"/>
                      </a:lnTo>
                      <a:lnTo>
                        <a:pt x="529" y="902"/>
                      </a:lnTo>
                      <a:lnTo>
                        <a:pt x="456" y="908"/>
                      </a:lnTo>
                      <a:lnTo>
                        <a:pt x="382" y="902"/>
                      </a:lnTo>
                      <a:lnTo>
                        <a:pt x="312" y="885"/>
                      </a:lnTo>
                      <a:lnTo>
                        <a:pt x="246" y="859"/>
                      </a:lnTo>
                      <a:lnTo>
                        <a:pt x="187" y="821"/>
                      </a:lnTo>
                      <a:lnTo>
                        <a:pt x="134" y="775"/>
                      </a:lnTo>
                      <a:lnTo>
                        <a:pt x="89" y="722"/>
                      </a:lnTo>
                      <a:lnTo>
                        <a:pt x="51" y="664"/>
                      </a:lnTo>
                      <a:lnTo>
                        <a:pt x="25" y="598"/>
                      </a:lnTo>
                      <a:lnTo>
                        <a:pt x="8" y="528"/>
                      </a:lnTo>
                      <a:lnTo>
                        <a:pt x="0" y="454"/>
                      </a:lnTo>
                      <a:lnTo>
                        <a:pt x="8" y="380"/>
                      </a:lnTo>
                      <a:lnTo>
                        <a:pt x="25" y="310"/>
                      </a:lnTo>
                      <a:lnTo>
                        <a:pt x="51" y="246"/>
                      </a:lnTo>
                      <a:lnTo>
                        <a:pt x="89" y="185"/>
                      </a:lnTo>
                      <a:lnTo>
                        <a:pt x="134" y="132"/>
                      </a:lnTo>
                      <a:lnTo>
                        <a:pt x="187" y="87"/>
                      </a:lnTo>
                      <a:lnTo>
                        <a:pt x="246" y="51"/>
                      </a:lnTo>
                      <a:lnTo>
                        <a:pt x="312" y="23"/>
                      </a:lnTo>
                      <a:lnTo>
                        <a:pt x="382" y="6"/>
                      </a:lnTo>
                      <a:lnTo>
                        <a:pt x="456"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54" name="Freeform 10124">
                  <a:extLst>
                    <a:ext uri="{FF2B5EF4-FFF2-40B4-BE49-F238E27FC236}">
                      <a16:creationId xmlns:a16="http://schemas.microsoft.com/office/drawing/2014/main" id="{1EE8120A-80BE-8075-509C-EFC2AEAAED99}"/>
                    </a:ext>
                  </a:extLst>
                </p:cNvPr>
                <p:cNvSpPr>
                  <a:spLocks/>
                </p:cNvSpPr>
                <p:nvPr/>
              </p:nvSpPr>
              <p:spPr bwMode="auto">
                <a:xfrm>
                  <a:off x="4461" y="450"/>
                  <a:ext cx="875" cy="1501"/>
                </a:xfrm>
                <a:custGeom>
                  <a:avLst/>
                  <a:gdLst>
                    <a:gd name="T0" fmla="*/ 479 w 1749"/>
                    <a:gd name="T1" fmla="*/ 4 h 3002"/>
                    <a:gd name="T2" fmla="*/ 520 w 1749"/>
                    <a:gd name="T3" fmla="*/ 13 h 3002"/>
                    <a:gd name="T4" fmla="*/ 655 w 1749"/>
                    <a:gd name="T5" fmla="*/ 70 h 3002"/>
                    <a:gd name="T6" fmla="*/ 768 w 1749"/>
                    <a:gd name="T7" fmla="*/ 170 h 3002"/>
                    <a:gd name="T8" fmla="*/ 838 w 1749"/>
                    <a:gd name="T9" fmla="*/ 320 h 3002"/>
                    <a:gd name="T10" fmla="*/ 906 w 1749"/>
                    <a:gd name="T11" fmla="*/ 480 h 3002"/>
                    <a:gd name="T12" fmla="*/ 985 w 1749"/>
                    <a:gd name="T13" fmla="*/ 609 h 3002"/>
                    <a:gd name="T14" fmla="*/ 1093 w 1749"/>
                    <a:gd name="T15" fmla="*/ 700 h 3002"/>
                    <a:gd name="T16" fmla="*/ 1248 w 1749"/>
                    <a:gd name="T17" fmla="*/ 755 h 3002"/>
                    <a:gd name="T18" fmla="*/ 1470 w 1749"/>
                    <a:gd name="T19" fmla="*/ 768 h 3002"/>
                    <a:gd name="T20" fmla="*/ 1640 w 1749"/>
                    <a:gd name="T21" fmla="*/ 776 h 3002"/>
                    <a:gd name="T22" fmla="*/ 1725 w 1749"/>
                    <a:gd name="T23" fmla="*/ 849 h 3002"/>
                    <a:gd name="T24" fmla="*/ 1748 w 1749"/>
                    <a:gd name="T25" fmla="*/ 967 h 3002"/>
                    <a:gd name="T26" fmla="*/ 1693 w 1749"/>
                    <a:gd name="T27" fmla="*/ 1069 h 3002"/>
                    <a:gd name="T28" fmla="*/ 1587 w 1749"/>
                    <a:gd name="T29" fmla="*/ 1114 h 3002"/>
                    <a:gd name="T30" fmla="*/ 1284 w 1749"/>
                    <a:gd name="T31" fmla="*/ 1122 h 3002"/>
                    <a:gd name="T32" fmla="*/ 1055 w 1749"/>
                    <a:gd name="T33" fmla="*/ 1090 h 3002"/>
                    <a:gd name="T34" fmla="*/ 883 w 1749"/>
                    <a:gd name="T35" fmla="*/ 1018 h 3002"/>
                    <a:gd name="T36" fmla="*/ 917 w 1749"/>
                    <a:gd name="T37" fmla="*/ 1286 h 3002"/>
                    <a:gd name="T38" fmla="*/ 1103 w 1749"/>
                    <a:gd name="T39" fmla="*/ 1322 h 3002"/>
                    <a:gd name="T40" fmla="*/ 1212 w 1749"/>
                    <a:gd name="T41" fmla="*/ 1371 h 3002"/>
                    <a:gd name="T42" fmla="*/ 1271 w 1749"/>
                    <a:gd name="T43" fmla="*/ 1426 h 3002"/>
                    <a:gd name="T44" fmla="*/ 1296 w 1749"/>
                    <a:gd name="T45" fmla="*/ 1470 h 3002"/>
                    <a:gd name="T46" fmla="*/ 1309 w 1749"/>
                    <a:gd name="T47" fmla="*/ 1506 h 3002"/>
                    <a:gd name="T48" fmla="*/ 1320 w 1749"/>
                    <a:gd name="T49" fmla="*/ 1561 h 3002"/>
                    <a:gd name="T50" fmla="*/ 1330 w 1749"/>
                    <a:gd name="T51" fmla="*/ 1649 h 3002"/>
                    <a:gd name="T52" fmla="*/ 1332 w 1749"/>
                    <a:gd name="T53" fmla="*/ 1788 h 3002"/>
                    <a:gd name="T54" fmla="*/ 1324 w 1749"/>
                    <a:gd name="T55" fmla="*/ 1992 h 3002"/>
                    <a:gd name="T56" fmla="*/ 1309 w 1749"/>
                    <a:gd name="T57" fmla="*/ 2274 h 3002"/>
                    <a:gd name="T58" fmla="*/ 1279 w 1749"/>
                    <a:gd name="T59" fmla="*/ 2652 h 3002"/>
                    <a:gd name="T60" fmla="*/ 1239 w 1749"/>
                    <a:gd name="T61" fmla="*/ 2892 h 3002"/>
                    <a:gd name="T62" fmla="*/ 1139 w 1749"/>
                    <a:gd name="T63" fmla="*/ 2983 h 3002"/>
                    <a:gd name="T64" fmla="*/ 1027 w 1749"/>
                    <a:gd name="T65" fmla="*/ 3002 h 3002"/>
                    <a:gd name="T66" fmla="*/ 908 w 1749"/>
                    <a:gd name="T67" fmla="*/ 2953 h 3002"/>
                    <a:gd name="T68" fmla="*/ 836 w 1749"/>
                    <a:gd name="T69" fmla="*/ 2851 h 3002"/>
                    <a:gd name="T70" fmla="*/ 846 w 1749"/>
                    <a:gd name="T71" fmla="*/ 2561 h 3002"/>
                    <a:gd name="T72" fmla="*/ 900 w 1749"/>
                    <a:gd name="T73" fmla="*/ 2007 h 3002"/>
                    <a:gd name="T74" fmla="*/ 887 w 1749"/>
                    <a:gd name="T75" fmla="*/ 1867 h 3002"/>
                    <a:gd name="T76" fmla="*/ 834 w 1749"/>
                    <a:gd name="T77" fmla="*/ 1778 h 3002"/>
                    <a:gd name="T78" fmla="*/ 762 w 1749"/>
                    <a:gd name="T79" fmla="*/ 1727 h 3002"/>
                    <a:gd name="T80" fmla="*/ 691 w 1749"/>
                    <a:gd name="T81" fmla="*/ 1704 h 3002"/>
                    <a:gd name="T82" fmla="*/ 641 w 1749"/>
                    <a:gd name="T83" fmla="*/ 1699 h 3002"/>
                    <a:gd name="T84" fmla="*/ 622 w 1749"/>
                    <a:gd name="T85" fmla="*/ 1699 h 3002"/>
                    <a:gd name="T86" fmla="*/ 547 w 1749"/>
                    <a:gd name="T87" fmla="*/ 1699 h 3002"/>
                    <a:gd name="T88" fmla="*/ 435 w 1749"/>
                    <a:gd name="T89" fmla="*/ 1699 h 3002"/>
                    <a:gd name="T90" fmla="*/ 356 w 1749"/>
                    <a:gd name="T91" fmla="*/ 1699 h 3002"/>
                    <a:gd name="T92" fmla="*/ 237 w 1749"/>
                    <a:gd name="T93" fmla="*/ 1685 h 3002"/>
                    <a:gd name="T94" fmla="*/ 99 w 1749"/>
                    <a:gd name="T95" fmla="*/ 1614 h 3002"/>
                    <a:gd name="T96" fmla="*/ 17 w 1749"/>
                    <a:gd name="T97" fmla="*/ 1483 h 3002"/>
                    <a:gd name="T98" fmla="*/ 0 w 1749"/>
                    <a:gd name="T99" fmla="*/ 361 h 3002"/>
                    <a:gd name="T100" fmla="*/ 40 w 1749"/>
                    <a:gd name="T101" fmla="*/ 210 h 3002"/>
                    <a:gd name="T102" fmla="*/ 140 w 1749"/>
                    <a:gd name="T103" fmla="*/ 96 h 3002"/>
                    <a:gd name="T104" fmla="*/ 271 w 1749"/>
                    <a:gd name="T105" fmla="*/ 26 h 3002"/>
                    <a:gd name="T106" fmla="*/ 322 w 1749"/>
                    <a:gd name="T107" fmla="*/ 11 h 3002"/>
                    <a:gd name="T108" fmla="*/ 373 w 1749"/>
                    <a:gd name="T109" fmla="*/ 4 h 3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49" h="3002">
                      <a:moveTo>
                        <a:pt x="422" y="0"/>
                      </a:moveTo>
                      <a:lnTo>
                        <a:pt x="452" y="0"/>
                      </a:lnTo>
                      <a:lnTo>
                        <a:pt x="479" y="4"/>
                      </a:lnTo>
                      <a:lnTo>
                        <a:pt x="500" y="8"/>
                      </a:lnTo>
                      <a:lnTo>
                        <a:pt x="515" y="11"/>
                      </a:lnTo>
                      <a:lnTo>
                        <a:pt x="520" y="13"/>
                      </a:lnTo>
                      <a:lnTo>
                        <a:pt x="566" y="26"/>
                      </a:lnTo>
                      <a:lnTo>
                        <a:pt x="611" y="45"/>
                      </a:lnTo>
                      <a:lnTo>
                        <a:pt x="655" y="70"/>
                      </a:lnTo>
                      <a:lnTo>
                        <a:pt x="696" y="98"/>
                      </a:lnTo>
                      <a:lnTo>
                        <a:pt x="734" y="132"/>
                      </a:lnTo>
                      <a:lnTo>
                        <a:pt x="768" y="170"/>
                      </a:lnTo>
                      <a:lnTo>
                        <a:pt x="795" y="214"/>
                      </a:lnTo>
                      <a:lnTo>
                        <a:pt x="815" y="259"/>
                      </a:lnTo>
                      <a:lnTo>
                        <a:pt x="838" y="320"/>
                      </a:lnTo>
                      <a:lnTo>
                        <a:pt x="861" y="378"/>
                      </a:lnTo>
                      <a:lnTo>
                        <a:pt x="883" y="431"/>
                      </a:lnTo>
                      <a:lnTo>
                        <a:pt x="906" y="480"/>
                      </a:lnTo>
                      <a:lnTo>
                        <a:pt x="931" y="528"/>
                      </a:lnTo>
                      <a:lnTo>
                        <a:pt x="957" y="569"/>
                      </a:lnTo>
                      <a:lnTo>
                        <a:pt x="985" y="609"/>
                      </a:lnTo>
                      <a:lnTo>
                        <a:pt x="1018" y="643"/>
                      </a:lnTo>
                      <a:lnTo>
                        <a:pt x="1054" y="673"/>
                      </a:lnTo>
                      <a:lnTo>
                        <a:pt x="1093" y="700"/>
                      </a:lnTo>
                      <a:lnTo>
                        <a:pt x="1139" y="723"/>
                      </a:lnTo>
                      <a:lnTo>
                        <a:pt x="1192" y="740"/>
                      </a:lnTo>
                      <a:lnTo>
                        <a:pt x="1248" y="755"/>
                      </a:lnTo>
                      <a:lnTo>
                        <a:pt x="1315" y="762"/>
                      </a:lnTo>
                      <a:lnTo>
                        <a:pt x="1388" y="768"/>
                      </a:lnTo>
                      <a:lnTo>
                        <a:pt x="1470" y="768"/>
                      </a:lnTo>
                      <a:lnTo>
                        <a:pt x="1560" y="762"/>
                      </a:lnTo>
                      <a:lnTo>
                        <a:pt x="1600" y="764"/>
                      </a:lnTo>
                      <a:lnTo>
                        <a:pt x="1640" y="776"/>
                      </a:lnTo>
                      <a:lnTo>
                        <a:pt x="1674" y="793"/>
                      </a:lnTo>
                      <a:lnTo>
                        <a:pt x="1702" y="819"/>
                      </a:lnTo>
                      <a:lnTo>
                        <a:pt x="1725" y="849"/>
                      </a:lnTo>
                      <a:lnTo>
                        <a:pt x="1742" y="885"/>
                      </a:lnTo>
                      <a:lnTo>
                        <a:pt x="1749" y="925"/>
                      </a:lnTo>
                      <a:lnTo>
                        <a:pt x="1748" y="967"/>
                      </a:lnTo>
                      <a:lnTo>
                        <a:pt x="1736" y="1004"/>
                      </a:lnTo>
                      <a:lnTo>
                        <a:pt x="1719" y="1038"/>
                      </a:lnTo>
                      <a:lnTo>
                        <a:pt x="1693" y="1069"/>
                      </a:lnTo>
                      <a:lnTo>
                        <a:pt x="1662" y="1091"/>
                      </a:lnTo>
                      <a:lnTo>
                        <a:pt x="1627" y="1107"/>
                      </a:lnTo>
                      <a:lnTo>
                        <a:pt x="1587" y="1114"/>
                      </a:lnTo>
                      <a:lnTo>
                        <a:pt x="1475" y="1122"/>
                      </a:lnTo>
                      <a:lnTo>
                        <a:pt x="1375" y="1124"/>
                      </a:lnTo>
                      <a:lnTo>
                        <a:pt x="1284" y="1122"/>
                      </a:lnTo>
                      <a:lnTo>
                        <a:pt x="1201" y="1114"/>
                      </a:lnTo>
                      <a:lnTo>
                        <a:pt x="1125" y="1105"/>
                      </a:lnTo>
                      <a:lnTo>
                        <a:pt x="1055" y="1090"/>
                      </a:lnTo>
                      <a:lnTo>
                        <a:pt x="993" y="1071"/>
                      </a:lnTo>
                      <a:lnTo>
                        <a:pt x="934" y="1046"/>
                      </a:lnTo>
                      <a:lnTo>
                        <a:pt x="883" y="1018"/>
                      </a:lnTo>
                      <a:lnTo>
                        <a:pt x="834" y="984"/>
                      </a:lnTo>
                      <a:lnTo>
                        <a:pt x="834" y="1279"/>
                      </a:lnTo>
                      <a:lnTo>
                        <a:pt x="917" y="1286"/>
                      </a:lnTo>
                      <a:lnTo>
                        <a:pt x="989" y="1296"/>
                      </a:lnTo>
                      <a:lnTo>
                        <a:pt x="1050" y="1309"/>
                      </a:lnTo>
                      <a:lnTo>
                        <a:pt x="1103" y="1322"/>
                      </a:lnTo>
                      <a:lnTo>
                        <a:pt x="1146" y="1337"/>
                      </a:lnTo>
                      <a:lnTo>
                        <a:pt x="1184" y="1354"/>
                      </a:lnTo>
                      <a:lnTo>
                        <a:pt x="1212" y="1371"/>
                      </a:lnTo>
                      <a:lnTo>
                        <a:pt x="1237" y="1390"/>
                      </a:lnTo>
                      <a:lnTo>
                        <a:pt x="1256" y="1407"/>
                      </a:lnTo>
                      <a:lnTo>
                        <a:pt x="1271" y="1426"/>
                      </a:lnTo>
                      <a:lnTo>
                        <a:pt x="1282" y="1443"/>
                      </a:lnTo>
                      <a:lnTo>
                        <a:pt x="1292" y="1460"/>
                      </a:lnTo>
                      <a:lnTo>
                        <a:pt x="1296" y="1470"/>
                      </a:lnTo>
                      <a:lnTo>
                        <a:pt x="1301" y="1481"/>
                      </a:lnTo>
                      <a:lnTo>
                        <a:pt x="1305" y="1492"/>
                      </a:lnTo>
                      <a:lnTo>
                        <a:pt x="1309" y="1506"/>
                      </a:lnTo>
                      <a:lnTo>
                        <a:pt x="1313" y="1521"/>
                      </a:lnTo>
                      <a:lnTo>
                        <a:pt x="1318" y="1538"/>
                      </a:lnTo>
                      <a:lnTo>
                        <a:pt x="1320" y="1561"/>
                      </a:lnTo>
                      <a:lnTo>
                        <a:pt x="1324" y="1585"/>
                      </a:lnTo>
                      <a:lnTo>
                        <a:pt x="1326" y="1615"/>
                      </a:lnTo>
                      <a:lnTo>
                        <a:pt x="1330" y="1649"/>
                      </a:lnTo>
                      <a:lnTo>
                        <a:pt x="1330" y="1689"/>
                      </a:lnTo>
                      <a:lnTo>
                        <a:pt x="1332" y="1735"/>
                      </a:lnTo>
                      <a:lnTo>
                        <a:pt x="1332" y="1788"/>
                      </a:lnTo>
                      <a:lnTo>
                        <a:pt x="1330" y="1848"/>
                      </a:lnTo>
                      <a:lnTo>
                        <a:pt x="1328" y="1916"/>
                      </a:lnTo>
                      <a:lnTo>
                        <a:pt x="1324" y="1992"/>
                      </a:lnTo>
                      <a:lnTo>
                        <a:pt x="1320" y="2077"/>
                      </a:lnTo>
                      <a:lnTo>
                        <a:pt x="1315" y="2170"/>
                      </a:lnTo>
                      <a:lnTo>
                        <a:pt x="1309" y="2274"/>
                      </a:lnTo>
                      <a:lnTo>
                        <a:pt x="1299" y="2389"/>
                      </a:lnTo>
                      <a:lnTo>
                        <a:pt x="1290" y="2514"/>
                      </a:lnTo>
                      <a:lnTo>
                        <a:pt x="1279" y="2652"/>
                      </a:lnTo>
                      <a:lnTo>
                        <a:pt x="1267" y="2801"/>
                      </a:lnTo>
                      <a:lnTo>
                        <a:pt x="1258" y="2849"/>
                      </a:lnTo>
                      <a:lnTo>
                        <a:pt x="1239" y="2892"/>
                      </a:lnTo>
                      <a:lnTo>
                        <a:pt x="1212" y="2928"/>
                      </a:lnTo>
                      <a:lnTo>
                        <a:pt x="1178" y="2960"/>
                      </a:lnTo>
                      <a:lnTo>
                        <a:pt x="1139" y="2983"/>
                      </a:lnTo>
                      <a:lnTo>
                        <a:pt x="1095" y="2998"/>
                      </a:lnTo>
                      <a:lnTo>
                        <a:pt x="1048" y="3002"/>
                      </a:lnTo>
                      <a:lnTo>
                        <a:pt x="1027" y="3002"/>
                      </a:lnTo>
                      <a:lnTo>
                        <a:pt x="984" y="2994"/>
                      </a:lnTo>
                      <a:lnTo>
                        <a:pt x="944" y="2977"/>
                      </a:lnTo>
                      <a:lnTo>
                        <a:pt x="908" y="2953"/>
                      </a:lnTo>
                      <a:lnTo>
                        <a:pt x="878" y="2924"/>
                      </a:lnTo>
                      <a:lnTo>
                        <a:pt x="853" y="2888"/>
                      </a:lnTo>
                      <a:lnTo>
                        <a:pt x="836" y="2851"/>
                      </a:lnTo>
                      <a:lnTo>
                        <a:pt x="827" y="2807"/>
                      </a:lnTo>
                      <a:lnTo>
                        <a:pt x="827" y="2764"/>
                      </a:lnTo>
                      <a:lnTo>
                        <a:pt x="846" y="2561"/>
                      </a:lnTo>
                      <a:lnTo>
                        <a:pt x="864" y="2368"/>
                      </a:lnTo>
                      <a:lnTo>
                        <a:pt x="883" y="2183"/>
                      </a:lnTo>
                      <a:lnTo>
                        <a:pt x="900" y="2007"/>
                      </a:lnTo>
                      <a:lnTo>
                        <a:pt x="902" y="1954"/>
                      </a:lnTo>
                      <a:lnTo>
                        <a:pt x="897" y="1909"/>
                      </a:lnTo>
                      <a:lnTo>
                        <a:pt x="887" y="1867"/>
                      </a:lnTo>
                      <a:lnTo>
                        <a:pt x="874" y="1833"/>
                      </a:lnTo>
                      <a:lnTo>
                        <a:pt x="855" y="1803"/>
                      </a:lnTo>
                      <a:lnTo>
                        <a:pt x="834" y="1778"/>
                      </a:lnTo>
                      <a:lnTo>
                        <a:pt x="812" y="1757"/>
                      </a:lnTo>
                      <a:lnTo>
                        <a:pt x="787" y="1740"/>
                      </a:lnTo>
                      <a:lnTo>
                        <a:pt x="762" y="1727"/>
                      </a:lnTo>
                      <a:lnTo>
                        <a:pt x="738" y="1718"/>
                      </a:lnTo>
                      <a:lnTo>
                        <a:pt x="713" y="1710"/>
                      </a:lnTo>
                      <a:lnTo>
                        <a:pt x="691" y="1704"/>
                      </a:lnTo>
                      <a:lnTo>
                        <a:pt x="672" y="1701"/>
                      </a:lnTo>
                      <a:lnTo>
                        <a:pt x="655" y="1699"/>
                      </a:lnTo>
                      <a:lnTo>
                        <a:pt x="641" y="1699"/>
                      </a:lnTo>
                      <a:lnTo>
                        <a:pt x="632" y="1699"/>
                      </a:lnTo>
                      <a:lnTo>
                        <a:pt x="630" y="1699"/>
                      </a:lnTo>
                      <a:lnTo>
                        <a:pt x="622" y="1699"/>
                      </a:lnTo>
                      <a:lnTo>
                        <a:pt x="605" y="1699"/>
                      </a:lnTo>
                      <a:lnTo>
                        <a:pt x="579" y="1699"/>
                      </a:lnTo>
                      <a:lnTo>
                        <a:pt x="547" y="1699"/>
                      </a:lnTo>
                      <a:lnTo>
                        <a:pt x="509" y="1699"/>
                      </a:lnTo>
                      <a:lnTo>
                        <a:pt x="471" y="1699"/>
                      </a:lnTo>
                      <a:lnTo>
                        <a:pt x="435" y="1699"/>
                      </a:lnTo>
                      <a:lnTo>
                        <a:pt x="401" y="1699"/>
                      </a:lnTo>
                      <a:lnTo>
                        <a:pt x="375" y="1699"/>
                      </a:lnTo>
                      <a:lnTo>
                        <a:pt x="356" y="1699"/>
                      </a:lnTo>
                      <a:lnTo>
                        <a:pt x="350" y="1699"/>
                      </a:lnTo>
                      <a:lnTo>
                        <a:pt x="292" y="1695"/>
                      </a:lnTo>
                      <a:lnTo>
                        <a:pt x="237" y="1685"/>
                      </a:lnTo>
                      <a:lnTo>
                        <a:pt x="186" y="1666"/>
                      </a:lnTo>
                      <a:lnTo>
                        <a:pt x="140" y="1644"/>
                      </a:lnTo>
                      <a:lnTo>
                        <a:pt x="99" y="1614"/>
                      </a:lnTo>
                      <a:lnTo>
                        <a:pt x="65" y="1576"/>
                      </a:lnTo>
                      <a:lnTo>
                        <a:pt x="38" y="1532"/>
                      </a:lnTo>
                      <a:lnTo>
                        <a:pt x="17" y="1483"/>
                      </a:lnTo>
                      <a:lnTo>
                        <a:pt x="4" y="1426"/>
                      </a:lnTo>
                      <a:lnTo>
                        <a:pt x="0" y="1364"/>
                      </a:lnTo>
                      <a:lnTo>
                        <a:pt x="0" y="361"/>
                      </a:lnTo>
                      <a:lnTo>
                        <a:pt x="6" y="306"/>
                      </a:lnTo>
                      <a:lnTo>
                        <a:pt x="19" y="255"/>
                      </a:lnTo>
                      <a:lnTo>
                        <a:pt x="40" y="210"/>
                      </a:lnTo>
                      <a:lnTo>
                        <a:pt x="68" y="168"/>
                      </a:lnTo>
                      <a:lnTo>
                        <a:pt x="102" y="130"/>
                      </a:lnTo>
                      <a:lnTo>
                        <a:pt x="140" y="96"/>
                      </a:lnTo>
                      <a:lnTo>
                        <a:pt x="182" y="68"/>
                      </a:lnTo>
                      <a:lnTo>
                        <a:pt x="225" y="45"/>
                      </a:lnTo>
                      <a:lnTo>
                        <a:pt x="271" y="26"/>
                      </a:lnTo>
                      <a:lnTo>
                        <a:pt x="318" y="11"/>
                      </a:lnTo>
                      <a:lnTo>
                        <a:pt x="318" y="11"/>
                      </a:lnTo>
                      <a:lnTo>
                        <a:pt x="322" y="11"/>
                      </a:lnTo>
                      <a:lnTo>
                        <a:pt x="335" y="9"/>
                      </a:lnTo>
                      <a:lnTo>
                        <a:pt x="352" y="6"/>
                      </a:lnTo>
                      <a:lnTo>
                        <a:pt x="373" y="4"/>
                      </a:lnTo>
                      <a:lnTo>
                        <a:pt x="397" y="0"/>
                      </a:lnTo>
                      <a:lnTo>
                        <a:pt x="422"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55" name="Freeform 10125">
                  <a:extLst>
                    <a:ext uri="{FF2B5EF4-FFF2-40B4-BE49-F238E27FC236}">
                      <a16:creationId xmlns:a16="http://schemas.microsoft.com/office/drawing/2014/main" id="{998F585C-B8FC-C2CA-6E32-2535CC74F2BA}"/>
                    </a:ext>
                  </a:extLst>
                </p:cNvPr>
                <p:cNvSpPr>
                  <a:spLocks/>
                </p:cNvSpPr>
                <p:nvPr/>
              </p:nvSpPr>
              <p:spPr bwMode="auto">
                <a:xfrm>
                  <a:off x="4256" y="606"/>
                  <a:ext cx="615" cy="1338"/>
                </a:xfrm>
                <a:custGeom>
                  <a:avLst/>
                  <a:gdLst>
                    <a:gd name="T0" fmla="*/ 170 w 1229"/>
                    <a:gd name="T1" fmla="*/ 0 h 2677"/>
                    <a:gd name="T2" fmla="*/ 208 w 1229"/>
                    <a:gd name="T3" fmla="*/ 4 h 2677"/>
                    <a:gd name="T4" fmla="*/ 244 w 1229"/>
                    <a:gd name="T5" fmla="*/ 17 h 2677"/>
                    <a:gd name="T6" fmla="*/ 276 w 1229"/>
                    <a:gd name="T7" fmla="*/ 38 h 2677"/>
                    <a:gd name="T8" fmla="*/ 303 w 1229"/>
                    <a:gd name="T9" fmla="*/ 65 h 2677"/>
                    <a:gd name="T10" fmla="*/ 321 w 1229"/>
                    <a:gd name="T11" fmla="*/ 95 h 2677"/>
                    <a:gd name="T12" fmla="*/ 335 w 1229"/>
                    <a:gd name="T13" fmla="*/ 131 h 2677"/>
                    <a:gd name="T14" fmla="*/ 340 w 1229"/>
                    <a:gd name="T15" fmla="*/ 170 h 2677"/>
                    <a:gd name="T16" fmla="*/ 340 w 1229"/>
                    <a:gd name="T17" fmla="*/ 1058 h 2677"/>
                    <a:gd name="T18" fmla="*/ 338 w 1229"/>
                    <a:gd name="T19" fmla="*/ 1060 h 2677"/>
                    <a:gd name="T20" fmla="*/ 338 w 1229"/>
                    <a:gd name="T21" fmla="*/ 1069 h 2677"/>
                    <a:gd name="T22" fmla="*/ 338 w 1229"/>
                    <a:gd name="T23" fmla="*/ 1082 h 2677"/>
                    <a:gd name="T24" fmla="*/ 338 w 1229"/>
                    <a:gd name="T25" fmla="*/ 1101 h 2677"/>
                    <a:gd name="T26" fmla="*/ 340 w 1229"/>
                    <a:gd name="T27" fmla="*/ 1122 h 2677"/>
                    <a:gd name="T28" fmla="*/ 342 w 1229"/>
                    <a:gd name="T29" fmla="*/ 1148 h 2677"/>
                    <a:gd name="T30" fmla="*/ 346 w 1229"/>
                    <a:gd name="T31" fmla="*/ 1175 h 2677"/>
                    <a:gd name="T32" fmla="*/ 354 w 1229"/>
                    <a:gd name="T33" fmla="*/ 1205 h 2677"/>
                    <a:gd name="T34" fmla="*/ 361 w 1229"/>
                    <a:gd name="T35" fmla="*/ 1235 h 2677"/>
                    <a:gd name="T36" fmla="*/ 374 w 1229"/>
                    <a:gd name="T37" fmla="*/ 1268 h 2677"/>
                    <a:gd name="T38" fmla="*/ 390 w 1229"/>
                    <a:gd name="T39" fmla="*/ 1300 h 2677"/>
                    <a:gd name="T40" fmla="*/ 410 w 1229"/>
                    <a:gd name="T41" fmla="*/ 1330 h 2677"/>
                    <a:gd name="T42" fmla="*/ 433 w 1229"/>
                    <a:gd name="T43" fmla="*/ 1360 h 2677"/>
                    <a:gd name="T44" fmla="*/ 463 w 1229"/>
                    <a:gd name="T45" fmla="*/ 1387 h 2677"/>
                    <a:gd name="T46" fmla="*/ 495 w 1229"/>
                    <a:gd name="T47" fmla="*/ 1411 h 2677"/>
                    <a:gd name="T48" fmla="*/ 535 w 1229"/>
                    <a:gd name="T49" fmla="*/ 1434 h 2677"/>
                    <a:gd name="T50" fmla="*/ 581 w 1229"/>
                    <a:gd name="T51" fmla="*/ 1453 h 2677"/>
                    <a:gd name="T52" fmla="*/ 633 w 1229"/>
                    <a:gd name="T53" fmla="*/ 1466 h 2677"/>
                    <a:gd name="T54" fmla="*/ 692 w 1229"/>
                    <a:gd name="T55" fmla="*/ 1476 h 2677"/>
                    <a:gd name="T56" fmla="*/ 758 w 1229"/>
                    <a:gd name="T57" fmla="*/ 1478 h 2677"/>
                    <a:gd name="T58" fmla="*/ 1059 w 1229"/>
                    <a:gd name="T59" fmla="*/ 1478 h 2677"/>
                    <a:gd name="T60" fmla="*/ 1099 w 1229"/>
                    <a:gd name="T61" fmla="*/ 1483 h 2677"/>
                    <a:gd name="T62" fmla="*/ 1135 w 1229"/>
                    <a:gd name="T63" fmla="*/ 1495 h 2677"/>
                    <a:gd name="T64" fmla="*/ 1165 w 1229"/>
                    <a:gd name="T65" fmla="*/ 1515 h 2677"/>
                    <a:gd name="T66" fmla="*/ 1191 w 1229"/>
                    <a:gd name="T67" fmla="*/ 1542 h 2677"/>
                    <a:gd name="T68" fmla="*/ 1212 w 1229"/>
                    <a:gd name="T69" fmla="*/ 1574 h 2677"/>
                    <a:gd name="T70" fmla="*/ 1225 w 1229"/>
                    <a:gd name="T71" fmla="*/ 1608 h 2677"/>
                    <a:gd name="T72" fmla="*/ 1229 w 1229"/>
                    <a:gd name="T73" fmla="*/ 1648 h 2677"/>
                    <a:gd name="T74" fmla="*/ 1223 w 1229"/>
                    <a:gd name="T75" fmla="*/ 1689 h 2677"/>
                    <a:gd name="T76" fmla="*/ 1210 w 1229"/>
                    <a:gd name="T77" fmla="*/ 1725 h 2677"/>
                    <a:gd name="T78" fmla="*/ 1187 w 1229"/>
                    <a:gd name="T79" fmla="*/ 1758 h 2677"/>
                    <a:gd name="T80" fmla="*/ 1159 w 1229"/>
                    <a:gd name="T81" fmla="*/ 1784 h 2677"/>
                    <a:gd name="T82" fmla="*/ 1125 w 1229"/>
                    <a:gd name="T83" fmla="*/ 1805 h 2677"/>
                    <a:gd name="T84" fmla="*/ 1087 w 1229"/>
                    <a:gd name="T85" fmla="*/ 1814 h 2677"/>
                    <a:gd name="T86" fmla="*/ 1087 w 1229"/>
                    <a:gd name="T87" fmla="*/ 2677 h 2677"/>
                    <a:gd name="T88" fmla="*/ 883 w 1229"/>
                    <a:gd name="T89" fmla="*/ 2677 h 2677"/>
                    <a:gd name="T90" fmla="*/ 883 w 1229"/>
                    <a:gd name="T91" fmla="*/ 1818 h 2677"/>
                    <a:gd name="T92" fmla="*/ 272 w 1229"/>
                    <a:gd name="T93" fmla="*/ 1818 h 2677"/>
                    <a:gd name="T94" fmla="*/ 272 w 1229"/>
                    <a:gd name="T95" fmla="*/ 2677 h 2677"/>
                    <a:gd name="T96" fmla="*/ 68 w 1229"/>
                    <a:gd name="T97" fmla="*/ 2677 h 2677"/>
                    <a:gd name="T98" fmla="*/ 68 w 1229"/>
                    <a:gd name="T99" fmla="*/ 1782 h 2677"/>
                    <a:gd name="T100" fmla="*/ 40 w 1229"/>
                    <a:gd name="T101" fmla="*/ 1756 h 2677"/>
                    <a:gd name="T102" fmla="*/ 19 w 1229"/>
                    <a:gd name="T103" fmla="*/ 1725 h 2677"/>
                    <a:gd name="T104" fmla="*/ 6 w 1229"/>
                    <a:gd name="T105" fmla="*/ 1688 h 2677"/>
                    <a:gd name="T106" fmla="*/ 0 w 1229"/>
                    <a:gd name="T107" fmla="*/ 1648 h 2677"/>
                    <a:gd name="T108" fmla="*/ 0 w 1229"/>
                    <a:gd name="T109" fmla="*/ 170 h 2677"/>
                    <a:gd name="T110" fmla="*/ 4 w 1229"/>
                    <a:gd name="T111" fmla="*/ 131 h 2677"/>
                    <a:gd name="T112" fmla="*/ 17 w 1229"/>
                    <a:gd name="T113" fmla="*/ 95 h 2677"/>
                    <a:gd name="T114" fmla="*/ 38 w 1229"/>
                    <a:gd name="T115" fmla="*/ 65 h 2677"/>
                    <a:gd name="T116" fmla="*/ 64 w 1229"/>
                    <a:gd name="T117" fmla="*/ 38 h 2677"/>
                    <a:gd name="T118" fmla="*/ 95 w 1229"/>
                    <a:gd name="T119" fmla="*/ 17 h 2677"/>
                    <a:gd name="T120" fmla="*/ 130 w 1229"/>
                    <a:gd name="T121" fmla="*/ 4 h 2677"/>
                    <a:gd name="T122" fmla="*/ 170 w 1229"/>
                    <a:gd name="T123" fmla="*/ 0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9" h="2677">
                      <a:moveTo>
                        <a:pt x="170" y="0"/>
                      </a:moveTo>
                      <a:lnTo>
                        <a:pt x="208" y="4"/>
                      </a:lnTo>
                      <a:lnTo>
                        <a:pt x="244" y="17"/>
                      </a:lnTo>
                      <a:lnTo>
                        <a:pt x="276" y="38"/>
                      </a:lnTo>
                      <a:lnTo>
                        <a:pt x="303" y="65"/>
                      </a:lnTo>
                      <a:lnTo>
                        <a:pt x="321" y="95"/>
                      </a:lnTo>
                      <a:lnTo>
                        <a:pt x="335" y="131"/>
                      </a:lnTo>
                      <a:lnTo>
                        <a:pt x="340" y="170"/>
                      </a:lnTo>
                      <a:lnTo>
                        <a:pt x="340" y="1058"/>
                      </a:lnTo>
                      <a:lnTo>
                        <a:pt x="338" y="1060"/>
                      </a:lnTo>
                      <a:lnTo>
                        <a:pt x="338" y="1069"/>
                      </a:lnTo>
                      <a:lnTo>
                        <a:pt x="338" y="1082"/>
                      </a:lnTo>
                      <a:lnTo>
                        <a:pt x="338" y="1101"/>
                      </a:lnTo>
                      <a:lnTo>
                        <a:pt x="340" y="1122"/>
                      </a:lnTo>
                      <a:lnTo>
                        <a:pt x="342" y="1148"/>
                      </a:lnTo>
                      <a:lnTo>
                        <a:pt x="346" y="1175"/>
                      </a:lnTo>
                      <a:lnTo>
                        <a:pt x="354" y="1205"/>
                      </a:lnTo>
                      <a:lnTo>
                        <a:pt x="361" y="1235"/>
                      </a:lnTo>
                      <a:lnTo>
                        <a:pt x="374" y="1268"/>
                      </a:lnTo>
                      <a:lnTo>
                        <a:pt x="390" y="1300"/>
                      </a:lnTo>
                      <a:lnTo>
                        <a:pt x="410" y="1330"/>
                      </a:lnTo>
                      <a:lnTo>
                        <a:pt x="433" y="1360"/>
                      </a:lnTo>
                      <a:lnTo>
                        <a:pt x="463" y="1387"/>
                      </a:lnTo>
                      <a:lnTo>
                        <a:pt x="495" y="1411"/>
                      </a:lnTo>
                      <a:lnTo>
                        <a:pt x="535" y="1434"/>
                      </a:lnTo>
                      <a:lnTo>
                        <a:pt x="581" y="1453"/>
                      </a:lnTo>
                      <a:lnTo>
                        <a:pt x="633" y="1466"/>
                      </a:lnTo>
                      <a:lnTo>
                        <a:pt x="692" y="1476"/>
                      </a:lnTo>
                      <a:lnTo>
                        <a:pt x="758" y="1478"/>
                      </a:lnTo>
                      <a:lnTo>
                        <a:pt x="1059" y="1478"/>
                      </a:lnTo>
                      <a:lnTo>
                        <a:pt x="1099" y="1483"/>
                      </a:lnTo>
                      <a:lnTo>
                        <a:pt x="1135" y="1495"/>
                      </a:lnTo>
                      <a:lnTo>
                        <a:pt x="1165" y="1515"/>
                      </a:lnTo>
                      <a:lnTo>
                        <a:pt x="1191" y="1542"/>
                      </a:lnTo>
                      <a:lnTo>
                        <a:pt x="1212" y="1574"/>
                      </a:lnTo>
                      <a:lnTo>
                        <a:pt x="1225" y="1608"/>
                      </a:lnTo>
                      <a:lnTo>
                        <a:pt x="1229" y="1648"/>
                      </a:lnTo>
                      <a:lnTo>
                        <a:pt x="1223" y="1689"/>
                      </a:lnTo>
                      <a:lnTo>
                        <a:pt x="1210" y="1725"/>
                      </a:lnTo>
                      <a:lnTo>
                        <a:pt x="1187" y="1758"/>
                      </a:lnTo>
                      <a:lnTo>
                        <a:pt x="1159" y="1784"/>
                      </a:lnTo>
                      <a:lnTo>
                        <a:pt x="1125" y="1805"/>
                      </a:lnTo>
                      <a:lnTo>
                        <a:pt x="1087" y="1814"/>
                      </a:lnTo>
                      <a:lnTo>
                        <a:pt x="1087" y="2677"/>
                      </a:lnTo>
                      <a:lnTo>
                        <a:pt x="883" y="2677"/>
                      </a:lnTo>
                      <a:lnTo>
                        <a:pt x="883" y="1818"/>
                      </a:lnTo>
                      <a:lnTo>
                        <a:pt x="272" y="1818"/>
                      </a:lnTo>
                      <a:lnTo>
                        <a:pt x="272" y="2677"/>
                      </a:lnTo>
                      <a:lnTo>
                        <a:pt x="68" y="2677"/>
                      </a:lnTo>
                      <a:lnTo>
                        <a:pt x="68" y="1782"/>
                      </a:lnTo>
                      <a:lnTo>
                        <a:pt x="40" y="1756"/>
                      </a:lnTo>
                      <a:lnTo>
                        <a:pt x="19" y="1725"/>
                      </a:lnTo>
                      <a:lnTo>
                        <a:pt x="6" y="1688"/>
                      </a:lnTo>
                      <a:lnTo>
                        <a:pt x="0" y="1648"/>
                      </a:lnTo>
                      <a:lnTo>
                        <a:pt x="0" y="170"/>
                      </a:lnTo>
                      <a:lnTo>
                        <a:pt x="4" y="131"/>
                      </a:lnTo>
                      <a:lnTo>
                        <a:pt x="17" y="95"/>
                      </a:lnTo>
                      <a:lnTo>
                        <a:pt x="38" y="65"/>
                      </a:lnTo>
                      <a:lnTo>
                        <a:pt x="64" y="38"/>
                      </a:lnTo>
                      <a:lnTo>
                        <a:pt x="95" y="17"/>
                      </a:lnTo>
                      <a:lnTo>
                        <a:pt x="130" y="4"/>
                      </a:lnTo>
                      <a:lnTo>
                        <a:pt x="170"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56" name="Freeform 10126">
                  <a:extLst>
                    <a:ext uri="{FF2B5EF4-FFF2-40B4-BE49-F238E27FC236}">
                      <a16:creationId xmlns:a16="http://schemas.microsoft.com/office/drawing/2014/main" id="{CA518D26-0A6F-890B-CA45-56BDE0C8398B}"/>
                    </a:ext>
                  </a:extLst>
                </p:cNvPr>
                <p:cNvSpPr>
                  <a:spLocks/>
                </p:cNvSpPr>
                <p:nvPr/>
              </p:nvSpPr>
              <p:spPr bwMode="auto">
                <a:xfrm>
                  <a:off x="6680" y="-20"/>
                  <a:ext cx="455" cy="454"/>
                </a:xfrm>
                <a:custGeom>
                  <a:avLst/>
                  <a:gdLst>
                    <a:gd name="T0" fmla="*/ 454 w 910"/>
                    <a:gd name="T1" fmla="*/ 0 h 908"/>
                    <a:gd name="T2" fmla="*/ 528 w 910"/>
                    <a:gd name="T3" fmla="*/ 6 h 908"/>
                    <a:gd name="T4" fmla="*/ 598 w 910"/>
                    <a:gd name="T5" fmla="*/ 23 h 908"/>
                    <a:gd name="T6" fmla="*/ 664 w 910"/>
                    <a:gd name="T7" fmla="*/ 51 h 908"/>
                    <a:gd name="T8" fmla="*/ 723 w 910"/>
                    <a:gd name="T9" fmla="*/ 87 h 908"/>
                    <a:gd name="T10" fmla="*/ 776 w 910"/>
                    <a:gd name="T11" fmla="*/ 132 h 908"/>
                    <a:gd name="T12" fmla="*/ 821 w 910"/>
                    <a:gd name="T13" fmla="*/ 185 h 908"/>
                    <a:gd name="T14" fmla="*/ 859 w 910"/>
                    <a:gd name="T15" fmla="*/ 246 h 908"/>
                    <a:gd name="T16" fmla="*/ 885 w 910"/>
                    <a:gd name="T17" fmla="*/ 310 h 908"/>
                    <a:gd name="T18" fmla="*/ 904 w 910"/>
                    <a:gd name="T19" fmla="*/ 380 h 908"/>
                    <a:gd name="T20" fmla="*/ 910 w 910"/>
                    <a:gd name="T21" fmla="*/ 454 h 908"/>
                    <a:gd name="T22" fmla="*/ 904 w 910"/>
                    <a:gd name="T23" fmla="*/ 528 h 908"/>
                    <a:gd name="T24" fmla="*/ 885 w 910"/>
                    <a:gd name="T25" fmla="*/ 598 h 908"/>
                    <a:gd name="T26" fmla="*/ 859 w 910"/>
                    <a:gd name="T27" fmla="*/ 664 h 908"/>
                    <a:gd name="T28" fmla="*/ 821 w 910"/>
                    <a:gd name="T29" fmla="*/ 722 h 908"/>
                    <a:gd name="T30" fmla="*/ 776 w 910"/>
                    <a:gd name="T31" fmla="*/ 775 h 908"/>
                    <a:gd name="T32" fmla="*/ 723 w 910"/>
                    <a:gd name="T33" fmla="*/ 821 h 908"/>
                    <a:gd name="T34" fmla="*/ 664 w 910"/>
                    <a:gd name="T35" fmla="*/ 859 h 908"/>
                    <a:gd name="T36" fmla="*/ 598 w 910"/>
                    <a:gd name="T37" fmla="*/ 885 h 908"/>
                    <a:gd name="T38" fmla="*/ 528 w 910"/>
                    <a:gd name="T39" fmla="*/ 902 h 908"/>
                    <a:gd name="T40" fmla="*/ 454 w 910"/>
                    <a:gd name="T41" fmla="*/ 908 h 908"/>
                    <a:gd name="T42" fmla="*/ 380 w 910"/>
                    <a:gd name="T43" fmla="*/ 902 h 908"/>
                    <a:gd name="T44" fmla="*/ 310 w 910"/>
                    <a:gd name="T45" fmla="*/ 885 h 908"/>
                    <a:gd name="T46" fmla="*/ 246 w 910"/>
                    <a:gd name="T47" fmla="*/ 859 h 908"/>
                    <a:gd name="T48" fmla="*/ 186 w 910"/>
                    <a:gd name="T49" fmla="*/ 821 h 908"/>
                    <a:gd name="T50" fmla="*/ 133 w 910"/>
                    <a:gd name="T51" fmla="*/ 775 h 908"/>
                    <a:gd name="T52" fmla="*/ 87 w 910"/>
                    <a:gd name="T53" fmla="*/ 722 h 908"/>
                    <a:gd name="T54" fmla="*/ 51 w 910"/>
                    <a:gd name="T55" fmla="*/ 664 h 908"/>
                    <a:gd name="T56" fmla="*/ 23 w 910"/>
                    <a:gd name="T57" fmla="*/ 598 h 908"/>
                    <a:gd name="T58" fmla="*/ 6 w 910"/>
                    <a:gd name="T59" fmla="*/ 528 h 908"/>
                    <a:gd name="T60" fmla="*/ 0 w 910"/>
                    <a:gd name="T61" fmla="*/ 454 h 908"/>
                    <a:gd name="T62" fmla="*/ 6 w 910"/>
                    <a:gd name="T63" fmla="*/ 380 h 908"/>
                    <a:gd name="T64" fmla="*/ 23 w 910"/>
                    <a:gd name="T65" fmla="*/ 310 h 908"/>
                    <a:gd name="T66" fmla="*/ 51 w 910"/>
                    <a:gd name="T67" fmla="*/ 246 h 908"/>
                    <a:gd name="T68" fmla="*/ 87 w 910"/>
                    <a:gd name="T69" fmla="*/ 185 h 908"/>
                    <a:gd name="T70" fmla="*/ 133 w 910"/>
                    <a:gd name="T71" fmla="*/ 132 h 908"/>
                    <a:gd name="T72" fmla="*/ 186 w 910"/>
                    <a:gd name="T73" fmla="*/ 87 h 908"/>
                    <a:gd name="T74" fmla="*/ 246 w 910"/>
                    <a:gd name="T75" fmla="*/ 51 h 908"/>
                    <a:gd name="T76" fmla="*/ 310 w 910"/>
                    <a:gd name="T77" fmla="*/ 23 h 908"/>
                    <a:gd name="T78" fmla="*/ 380 w 910"/>
                    <a:gd name="T79" fmla="*/ 6 h 908"/>
                    <a:gd name="T80" fmla="*/ 454 w 910"/>
                    <a:gd name="T81" fmla="*/ 0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10" h="908">
                      <a:moveTo>
                        <a:pt x="454" y="0"/>
                      </a:moveTo>
                      <a:lnTo>
                        <a:pt x="528" y="6"/>
                      </a:lnTo>
                      <a:lnTo>
                        <a:pt x="598" y="23"/>
                      </a:lnTo>
                      <a:lnTo>
                        <a:pt x="664" y="51"/>
                      </a:lnTo>
                      <a:lnTo>
                        <a:pt x="723" y="87"/>
                      </a:lnTo>
                      <a:lnTo>
                        <a:pt x="776" y="132"/>
                      </a:lnTo>
                      <a:lnTo>
                        <a:pt x="821" y="185"/>
                      </a:lnTo>
                      <a:lnTo>
                        <a:pt x="859" y="246"/>
                      </a:lnTo>
                      <a:lnTo>
                        <a:pt x="885" y="310"/>
                      </a:lnTo>
                      <a:lnTo>
                        <a:pt x="904" y="380"/>
                      </a:lnTo>
                      <a:lnTo>
                        <a:pt x="910" y="454"/>
                      </a:lnTo>
                      <a:lnTo>
                        <a:pt x="904" y="528"/>
                      </a:lnTo>
                      <a:lnTo>
                        <a:pt x="885" y="598"/>
                      </a:lnTo>
                      <a:lnTo>
                        <a:pt x="859" y="664"/>
                      </a:lnTo>
                      <a:lnTo>
                        <a:pt x="821" y="722"/>
                      </a:lnTo>
                      <a:lnTo>
                        <a:pt x="776" y="775"/>
                      </a:lnTo>
                      <a:lnTo>
                        <a:pt x="723" y="821"/>
                      </a:lnTo>
                      <a:lnTo>
                        <a:pt x="664" y="859"/>
                      </a:lnTo>
                      <a:lnTo>
                        <a:pt x="598" y="885"/>
                      </a:lnTo>
                      <a:lnTo>
                        <a:pt x="528" y="902"/>
                      </a:lnTo>
                      <a:lnTo>
                        <a:pt x="454" y="908"/>
                      </a:lnTo>
                      <a:lnTo>
                        <a:pt x="380" y="902"/>
                      </a:lnTo>
                      <a:lnTo>
                        <a:pt x="310" y="885"/>
                      </a:lnTo>
                      <a:lnTo>
                        <a:pt x="246" y="859"/>
                      </a:lnTo>
                      <a:lnTo>
                        <a:pt x="186" y="821"/>
                      </a:lnTo>
                      <a:lnTo>
                        <a:pt x="133" y="775"/>
                      </a:lnTo>
                      <a:lnTo>
                        <a:pt x="87" y="722"/>
                      </a:lnTo>
                      <a:lnTo>
                        <a:pt x="51" y="664"/>
                      </a:lnTo>
                      <a:lnTo>
                        <a:pt x="23" y="598"/>
                      </a:lnTo>
                      <a:lnTo>
                        <a:pt x="6" y="528"/>
                      </a:lnTo>
                      <a:lnTo>
                        <a:pt x="0" y="454"/>
                      </a:lnTo>
                      <a:lnTo>
                        <a:pt x="6" y="380"/>
                      </a:lnTo>
                      <a:lnTo>
                        <a:pt x="23" y="310"/>
                      </a:lnTo>
                      <a:lnTo>
                        <a:pt x="51" y="246"/>
                      </a:lnTo>
                      <a:lnTo>
                        <a:pt x="87" y="185"/>
                      </a:lnTo>
                      <a:lnTo>
                        <a:pt x="133" y="132"/>
                      </a:lnTo>
                      <a:lnTo>
                        <a:pt x="186" y="87"/>
                      </a:lnTo>
                      <a:lnTo>
                        <a:pt x="246" y="51"/>
                      </a:lnTo>
                      <a:lnTo>
                        <a:pt x="310" y="23"/>
                      </a:lnTo>
                      <a:lnTo>
                        <a:pt x="380" y="6"/>
                      </a:lnTo>
                      <a:lnTo>
                        <a:pt x="454"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57" name="Freeform 10127">
                  <a:extLst>
                    <a:ext uri="{FF2B5EF4-FFF2-40B4-BE49-F238E27FC236}">
                      <a16:creationId xmlns:a16="http://schemas.microsoft.com/office/drawing/2014/main" id="{804B21E2-D9BB-6AA9-1F52-ADC1534FB542}"/>
                    </a:ext>
                  </a:extLst>
                </p:cNvPr>
                <p:cNvSpPr>
                  <a:spLocks/>
                </p:cNvSpPr>
                <p:nvPr/>
              </p:nvSpPr>
              <p:spPr bwMode="auto">
                <a:xfrm>
                  <a:off x="6290" y="450"/>
                  <a:ext cx="874" cy="1501"/>
                </a:xfrm>
                <a:custGeom>
                  <a:avLst/>
                  <a:gdLst>
                    <a:gd name="T0" fmla="*/ 1377 w 1749"/>
                    <a:gd name="T1" fmla="*/ 4 h 3002"/>
                    <a:gd name="T2" fmla="*/ 1428 w 1749"/>
                    <a:gd name="T3" fmla="*/ 11 h 3002"/>
                    <a:gd name="T4" fmla="*/ 1479 w 1749"/>
                    <a:gd name="T5" fmla="*/ 26 h 3002"/>
                    <a:gd name="T6" fmla="*/ 1610 w 1749"/>
                    <a:gd name="T7" fmla="*/ 96 h 3002"/>
                    <a:gd name="T8" fmla="*/ 1710 w 1749"/>
                    <a:gd name="T9" fmla="*/ 210 h 3002"/>
                    <a:gd name="T10" fmla="*/ 1749 w 1749"/>
                    <a:gd name="T11" fmla="*/ 361 h 3002"/>
                    <a:gd name="T12" fmla="*/ 1732 w 1749"/>
                    <a:gd name="T13" fmla="*/ 1483 h 3002"/>
                    <a:gd name="T14" fmla="*/ 1651 w 1749"/>
                    <a:gd name="T15" fmla="*/ 1614 h 3002"/>
                    <a:gd name="T16" fmla="*/ 1513 w 1749"/>
                    <a:gd name="T17" fmla="*/ 1685 h 3002"/>
                    <a:gd name="T18" fmla="*/ 1394 w 1749"/>
                    <a:gd name="T19" fmla="*/ 1699 h 3002"/>
                    <a:gd name="T20" fmla="*/ 1315 w 1749"/>
                    <a:gd name="T21" fmla="*/ 1699 h 3002"/>
                    <a:gd name="T22" fmla="*/ 1203 w 1749"/>
                    <a:gd name="T23" fmla="*/ 1699 h 3002"/>
                    <a:gd name="T24" fmla="*/ 1127 w 1749"/>
                    <a:gd name="T25" fmla="*/ 1699 h 3002"/>
                    <a:gd name="T26" fmla="*/ 1108 w 1749"/>
                    <a:gd name="T27" fmla="*/ 1699 h 3002"/>
                    <a:gd name="T28" fmla="*/ 1059 w 1749"/>
                    <a:gd name="T29" fmla="*/ 1704 h 3002"/>
                    <a:gd name="T30" fmla="*/ 987 w 1749"/>
                    <a:gd name="T31" fmla="*/ 1727 h 3002"/>
                    <a:gd name="T32" fmla="*/ 916 w 1749"/>
                    <a:gd name="T33" fmla="*/ 1778 h 3002"/>
                    <a:gd name="T34" fmla="*/ 863 w 1749"/>
                    <a:gd name="T35" fmla="*/ 1867 h 3002"/>
                    <a:gd name="T36" fmla="*/ 849 w 1749"/>
                    <a:gd name="T37" fmla="*/ 2007 h 3002"/>
                    <a:gd name="T38" fmla="*/ 904 w 1749"/>
                    <a:gd name="T39" fmla="*/ 2561 h 3002"/>
                    <a:gd name="T40" fmla="*/ 914 w 1749"/>
                    <a:gd name="T41" fmla="*/ 2851 h 3002"/>
                    <a:gd name="T42" fmla="*/ 842 w 1749"/>
                    <a:gd name="T43" fmla="*/ 2953 h 3002"/>
                    <a:gd name="T44" fmla="*/ 723 w 1749"/>
                    <a:gd name="T45" fmla="*/ 3002 h 3002"/>
                    <a:gd name="T46" fmla="*/ 611 w 1749"/>
                    <a:gd name="T47" fmla="*/ 2983 h 3002"/>
                    <a:gd name="T48" fmla="*/ 511 w 1749"/>
                    <a:gd name="T49" fmla="*/ 2892 h 3002"/>
                    <a:gd name="T50" fmla="*/ 471 w 1749"/>
                    <a:gd name="T51" fmla="*/ 2652 h 3002"/>
                    <a:gd name="T52" fmla="*/ 441 w 1749"/>
                    <a:gd name="T53" fmla="*/ 2274 h 3002"/>
                    <a:gd name="T54" fmla="*/ 426 w 1749"/>
                    <a:gd name="T55" fmla="*/ 1992 h 3002"/>
                    <a:gd name="T56" fmla="*/ 420 w 1749"/>
                    <a:gd name="T57" fmla="*/ 1788 h 3002"/>
                    <a:gd name="T58" fmla="*/ 422 w 1749"/>
                    <a:gd name="T59" fmla="*/ 1649 h 3002"/>
                    <a:gd name="T60" fmla="*/ 430 w 1749"/>
                    <a:gd name="T61" fmla="*/ 1559 h 3002"/>
                    <a:gd name="T62" fmla="*/ 441 w 1749"/>
                    <a:gd name="T63" fmla="*/ 1506 h 3002"/>
                    <a:gd name="T64" fmla="*/ 454 w 1749"/>
                    <a:gd name="T65" fmla="*/ 1470 h 3002"/>
                    <a:gd name="T66" fmla="*/ 479 w 1749"/>
                    <a:gd name="T67" fmla="*/ 1426 h 3002"/>
                    <a:gd name="T68" fmla="*/ 537 w 1749"/>
                    <a:gd name="T69" fmla="*/ 1371 h 3002"/>
                    <a:gd name="T70" fmla="*/ 647 w 1749"/>
                    <a:gd name="T71" fmla="*/ 1322 h 3002"/>
                    <a:gd name="T72" fmla="*/ 832 w 1749"/>
                    <a:gd name="T73" fmla="*/ 1286 h 3002"/>
                    <a:gd name="T74" fmla="*/ 868 w 1749"/>
                    <a:gd name="T75" fmla="*/ 1018 h 3002"/>
                    <a:gd name="T76" fmla="*/ 694 w 1749"/>
                    <a:gd name="T77" fmla="*/ 1090 h 3002"/>
                    <a:gd name="T78" fmla="*/ 466 w 1749"/>
                    <a:gd name="T79" fmla="*/ 1122 h 3002"/>
                    <a:gd name="T80" fmla="*/ 163 w 1749"/>
                    <a:gd name="T81" fmla="*/ 1114 h 3002"/>
                    <a:gd name="T82" fmla="*/ 57 w 1749"/>
                    <a:gd name="T83" fmla="*/ 1069 h 3002"/>
                    <a:gd name="T84" fmla="*/ 2 w 1749"/>
                    <a:gd name="T85" fmla="*/ 967 h 3002"/>
                    <a:gd name="T86" fmla="*/ 25 w 1749"/>
                    <a:gd name="T87" fmla="*/ 849 h 3002"/>
                    <a:gd name="T88" fmla="*/ 112 w 1749"/>
                    <a:gd name="T89" fmla="*/ 776 h 3002"/>
                    <a:gd name="T90" fmla="*/ 280 w 1749"/>
                    <a:gd name="T91" fmla="*/ 768 h 3002"/>
                    <a:gd name="T92" fmla="*/ 501 w 1749"/>
                    <a:gd name="T93" fmla="*/ 755 h 3002"/>
                    <a:gd name="T94" fmla="*/ 656 w 1749"/>
                    <a:gd name="T95" fmla="*/ 700 h 3002"/>
                    <a:gd name="T96" fmla="*/ 764 w 1749"/>
                    <a:gd name="T97" fmla="*/ 609 h 3002"/>
                    <a:gd name="T98" fmla="*/ 844 w 1749"/>
                    <a:gd name="T99" fmla="*/ 480 h 3002"/>
                    <a:gd name="T100" fmla="*/ 912 w 1749"/>
                    <a:gd name="T101" fmla="*/ 320 h 3002"/>
                    <a:gd name="T102" fmla="*/ 982 w 1749"/>
                    <a:gd name="T103" fmla="*/ 170 h 3002"/>
                    <a:gd name="T104" fmla="*/ 1095 w 1749"/>
                    <a:gd name="T105" fmla="*/ 70 h 3002"/>
                    <a:gd name="T106" fmla="*/ 1229 w 1749"/>
                    <a:gd name="T107" fmla="*/ 13 h 3002"/>
                    <a:gd name="T108" fmla="*/ 1271 w 1749"/>
                    <a:gd name="T109" fmla="*/ 4 h 3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49" h="3002">
                      <a:moveTo>
                        <a:pt x="1328" y="0"/>
                      </a:moveTo>
                      <a:lnTo>
                        <a:pt x="1352" y="0"/>
                      </a:lnTo>
                      <a:lnTo>
                        <a:pt x="1377" y="4"/>
                      </a:lnTo>
                      <a:lnTo>
                        <a:pt x="1398" y="6"/>
                      </a:lnTo>
                      <a:lnTo>
                        <a:pt x="1415" y="9"/>
                      </a:lnTo>
                      <a:lnTo>
                        <a:pt x="1428" y="11"/>
                      </a:lnTo>
                      <a:lnTo>
                        <a:pt x="1432" y="11"/>
                      </a:lnTo>
                      <a:lnTo>
                        <a:pt x="1434" y="11"/>
                      </a:lnTo>
                      <a:lnTo>
                        <a:pt x="1479" y="26"/>
                      </a:lnTo>
                      <a:lnTo>
                        <a:pt x="1524" y="45"/>
                      </a:lnTo>
                      <a:lnTo>
                        <a:pt x="1568" y="68"/>
                      </a:lnTo>
                      <a:lnTo>
                        <a:pt x="1610" y="96"/>
                      </a:lnTo>
                      <a:lnTo>
                        <a:pt x="1647" y="130"/>
                      </a:lnTo>
                      <a:lnTo>
                        <a:pt x="1681" y="168"/>
                      </a:lnTo>
                      <a:lnTo>
                        <a:pt x="1710" y="210"/>
                      </a:lnTo>
                      <a:lnTo>
                        <a:pt x="1731" y="255"/>
                      </a:lnTo>
                      <a:lnTo>
                        <a:pt x="1744" y="306"/>
                      </a:lnTo>
                      <a:lnTo>
                        <a:pt x="1749" y="361"/>
                      </a:lnTo>
                      <a:lnTo>
                        <a:pt x="1749" y="1364"/>
                      </a:lnTo>
                      <a:lnTo>
                        <a:pt x="1746" y="1426"/>
                      </a:lnTo>
                      <a:lnTo>
                        <a:pt x="1732" y="1483"/>
                      </a:lnTo>
                      <a:lnTo>
                        <a:pt x="1712" y="1532"/>
                      </a:lnTo>
                      <a:lnTo>
                        <a:pt x="1685" y="1576"/>
                      </a:lnTo>
                      <a:lnTo>
                        <a:pt x="1651" y="1614"/>
                      </a:lnTo>
                      <a:lnTo>
                        <a:pt x="1610" y="1644"/>
                      </a:lnTo>
                      <a:lnTo>
                        <a:pt x="1564" y="1666"/>
                      </a:lnTo>
                      <a:lnTo>
                        <a:pt x="1513" y="1685"/>
                      </a:lnTo>
                      <a:lnTo>
                        <a:pt x="1458" y="1695"/>
                      </a:lnTo>
                      <a:lnTo>
                        <a:pt x="1402" y="1699"/>
                      </a:lnTo>
                      <a:lnTo>
                        <a:pt x="1394" y="1699"/>
                      </a:lnTo>
                      <a:lnTo>
                        <a:pt x="1375" y="1699"/>
                      </a:lnTo>
                      <a:lnTo>
                        <a:pt x="1349" y="1699"/>
                      </a:lnTo>
                      <a:lnTo>
                        <a:pt x="1315" y="1699"/>
                      </a:lnTo>
                      <a:lnTo>
                        <a:pt x="1279" y="1699"/>
                      </a:lnTo>
                      <a:lnTo>
                        <a:pt x="1241" y="1699"/>
                      </a:lnTo>
                      <a:lnTo>
                        <a:pt x="1203" y="1699"/>
                      </a:lnTo>
                      <a:lnTo>
                        <a:pt x="1171" y="1699"/>
                      </a:lnTo>
                      <a:lnTo>
                        <a:pt x="1144" y="1699"/>
                      </a:lnTo>
                      <a:lnTo>
                        <a:pt x="1127" y="1699"/>
                      </a:lnTo>
                      <a:lnTo>
                        <a:pt x="1120" y="1699"/>
                      </a:lnTo>
                      <a:lnTo>
                        <a:pt x="1118" y="1699"/>
                      </a:lnTo>
                      <a:lnTo>
                        <a:pt x="1108" y="1699"/>
                      </a:lnTo>
                      <a:lnTo>
                        <a:pt x="1095" y="1699"/>
                      </a:lnTo>
                      <a:lnTo>
                        <a:pt x="1078" y="1701"/>
                      </a:lnTo>
                      <a:lnTo>
                        <a:pt x="1059" y="1704"/>
                      </a:lnTo>
                      <a:lnTo>
                        <a:pt x="1037" y="1710"/>
                      </a:lnTo>
                      <a:lnTo>
                        <a:pt x="1012" y="1718"/>
                      </a:lnTo>
                      <a:lnTo>
                        <a:pt x="987" y="1727"/>
                      </a:lnTo>
                      <a:lnTo>
                        <a:pt x="963" y="1740"/>
                      </a:lnTo>
                      <a:lnTo>
                        <a:pt x="938" y="1757"/>
                      </a:lnTo>
                      <a:lnTo>
                        <a:pt x="916" y="1778"/>
                      </a:lnTo>
                      <a:lnTo>
                        <a:pt x="895" y="1803"/>
                      </a:lnTo>
                      <a:lnTo>
                        <a:pt x="876" y="1833"/>
                      </a:lnTo>
                      <a:lnTo>
                        <a:pt x="863" y="1867"/>
                      </a:lnTo>
                      <a:lnTo>
                        <a:pt x="853" y="1909"/>
                      </a:lnTo>
                      <a:lnTo>
                        <a:pt x="847" y="1954"/>
                      </a:lnTo>
                      <a:lnTo>
                        <a:pt x="849" y="2007"/>
                      </a:lnTo>
                      <a:lnTo>
                        <a:pt x="866" y="2183"/>
                      </a:lnTo>
                      <a:lnTo>
                        <a:pt x="885" y="2368"/>
                      </a:lnTo>
                      <a:lnTo>
                        <a:pt x="904" y="2561"/>
                      </a:lnTo>
                      <a:lnTo>
                        <a:pt x="923" y="2764"/>
                      </a:lnTo>
                      <a:lnTo>
                        <a:pt x="923" y="2807"/>
                      </a:lnTo>
                      <a:lnTo>
                        <a:pt x="914" y="2851"/>
                      </a:lnTo>
                      <a:lnTo>
                        <a:pt x="897" y="2888"/>
                      </a:lnTo>
                      <a:lnTo>
                        <a:pt x="872" y="2924"/>
                      </a:lnTo>
                      <a:lnTo>
                        <a:pt x="842" y="2953"/>
                      </a:lnTo>
                      <a:lnTo>
                        <a:pt x="806" y="2977"/>
                      </a:lnTo>
                      <a:lnTo>
                        <a:pt x="766" y="2994"/>
                      </a:lnTo>
                      <a:lnTo>
                        <a:pt x="723" y="3002"/>
                      </a:lnTo>
                      <a:lnTo>
                        <a:pt x="702" y="3002"/>
                      </a:lnTo>
                      <a:lnTo>
                        <a:pt x="655" y="2998"/>
                      </a:lnTo>
                      <a:lnTo>
                        <a:pt x="611" y="2983"/>
                      </a:lnTo>
                      <a:lnTo>
                        <a:pt x="571" y="2960"/>
                      </a:lnTo>
                      <a:lnTo>
                        <a:pt x="537" y="2928"/>
                      </a:lnTo>
                      <a:lnTo>
                        <a:pt x="511" y="2892"/>
                      </a:lnTo>
                      <a:lnTo>
                        <a:pt x="492" y="2849"/>
                      </a:lnTo>
                      <a:lnTo>
                        <a:pt x="483" y="2801"/>
                      </a:lnTo>
                      <a:lnTo>
                        <a:pt x="471" y="2652"/>
                      </a:lnTo>
                      <a:lnTo>
                        <a:pt x="460" y="2514"/>
                      </a:lnTo>
                      <a:lnTo>
                        <a:pt x="450" y="2389"/>
                      </a:lnTo>
                      <a:lnTo>
                        <a:pt x="441" y="2274"/>
                      </a:lnTo>
                      <a:lnTo>
                        <a:pt x="435" y="2170"/>
                      </a:lnTo>
                      <a:lnTo>
                        <a:pt x="430" y="2077"/>
                      </a:lnTo>
                      <a:lnTo>
                        <a:pt x="426" y="1992"/>
                      </a:lnTo>
                      <a:lnTo>
                        <a:pt x="422" y="1916"/>
                      </a:lnTo>
                      <a:lnTo>
                        <a:pt x="420" y="1848"/>
                      </a:lnTo>
                      <a:lnTo>
                        <a:pt x="420" y="1788"/>
                      </a:lnTo>
                      <a:lnTo>
                        <a:pt x="418" y="1735"/>
                      </a:lnTo>
                      <a:lnTo>
                        <a:pt x="420" y="1689"/>
                      </a:lnTo>
                      <a:lnTo>
                        <a:pt x="422" y="1649"/>
                      </a:lnTo>
                      <a:lnTo>
                        <a:pt x="424" y="1614"/>
                      </a:lnTo>
                      <a:lnTo>
                        <a:pt x="426" y="1585"/>
                      </a:lnTo>
                      <a:lnTo>
                        <a:pt x="430" y="1559"/>
                      </a:lnTo>
                      <a:lnTo>
                        <a:pt x="433" y="1538"/>
                      </a:lnTo>
                      <a:lnTo>
                        <a:pt x="437" y="1521"/>
                      </a:lnTo>
                      <a:lnTo>
                        <a:pt x="441" y="1506"/>
                      </a:lnTo>
                      <a:lnTo>
                        <a:pt x="445" y="1492"/>
                      </a:lnTo>
                      <a:lnTo>
                        <a:pt x="448" y="1481"/>
                      </a:lnTo>
                      <a:lnTo>
                        <a:pt x="454" y="1470"/>
                      </a:lnTo>
                      <a:lnTo>
                        <a:pt x="458" y="1460"/>
                      </a:lnTo>
                      <a:lnTo>
                        <a:pt x="467" y="1443"/>
                      </a:lnTo>
                      <a:lnTo>
                        <a:pt x="479" y="1426"/>
                      </a:lnTo>
                      <a:lnTo>
                        <a:pt x="494" y="1407"/>
                      </a:lnTo>
                      <a:lnTo>
                        <a:pt x="513" y="1390"/>
                      </a:lnTo>
                      <a:lnTo>
                        <a:pt x="537" y="1371"/>
                      </a:lnTo>
                      <a:lnTo>
                        <a:pt x="568" y="1354"/>
                      </a:lnTo>
                      <a:lnTo>
                        <a:pt x="604" y="1337"/>
                      </a:lnTo>
                      <a:lnTo>
                        <a:pt x="647" y="1322"/>
                      </a:lnTo>
                      <a:lnTo>
                        <a:pt x="700" y="1309"/>
                      </a:lnTo>
                      <a:lnTo>
                        <a:pt x="760" y="1296"/>
                      </a:lnTo>
                      <a:lnTo>
                        <a:pt x="832" y="1286"/>
                      </a:lnTo>
                      <a:lnTo>
                        <a:pt x="916" y="1279"/>
                      </a:lnTo>
                      <a:lnTo>
                        <a:pt x="916" y="984"/>
                      </a:lnTo>
                      <a:lnTo>
                        <a:pt x="868" y="1018"/>
                      </a:lnTo>
                      <a:lnTo>
                        <a:pt x="815" y="1046"/>
                      </a:lnTo>
                      <a:lnTo>
                        <a:pt x="757" y="1071"/>
                      </a:lnTo>
                      <a:lnTo>
                        <a:pt x="694" y="1090"/>
                      </a:lnTo>
                      <a:lnTo>
                        <a:pt x="624" y="1105"/>
                      </a:lnTo>
                      <a:lnTo>
                        <a:pt x="549" y="1114"/>
                      </a:lnTo>
                      <a:lnTo>
                        <a:pt x="466" y="1122"/>
                      </a:lnTo>
                      <a:lnTo>
                        <a:pt x="375" y="1124"/>
                      </a:lnTo>
                      <a:lnTo>
                        <a:pt x="275" y="1122"/>
                      </a:lnTo>
                      <a:lnTo>
                        <a:pt x="163" y="1114"/>
                      </a:lnTo>
                      <a:lnTo>
                        <a:pt x="123" y="1107"/>
                      </a:lnTo>
                      <a:lnTo>
                        <a:pt x="87" y="1091"/>
                      </a:lnTo>
                      <a:lnTo>
                        <a:pt x="57" y="1069"/>
                      </a:lnTo>
                      <a:lnTo>
                        <a:pt x="31" y="1038"/>
                      </a:lnTo>
                      <a:lnTo>
                        <a:pt x="14" y="1004"/>
                      </a:lnTo>
                      <a:lnTo>
                        <a:pt x="2" y="967"/>
                      </a:lnTo>
                      <a:lnTo>
                        <a:pt x="0" y="925"/>
                      </a:lnTo>
                      <a:lnTo>
                        <a:pt x="8" y="885"/>
                      </a:lnTo>
                      <a:lnTo>
                        <a:pt x="25" y="849"/>
                      </a:lnTo>
                      <a:lnTo>
                        <a:pt x="48" y="819"/>
                      </a:lnTo>
                      <a:lnTo>
                        <a:pt x="76" y="793"/>
                      </a:lnTo>
                      <a:lnTo>
                        <a:pt x="112" y="776"/>
                      </a:lnTo>
                      <a:lnTo>
                        <a:pt x="150" y="764"/>
                      </a:lnTo>
                      <a:lnTo>
                        <a:pt x="189" y="762"/>
                      </a:lnTo>
                      <a:lnTo>
                        <a:pt x="280" y="768"/>
                      </a:lnTo>
                      <a:lnTo>
                        <a:pt x="362" y="768"/>
                      </a:lnTo>
                      <a:lnTo>
                        <a:pt x="435" y="762"/>
                      </a:lnTo>
                      <a:lnTo>
                        <a:pt x="501" y="755"/>
                      </a:lnTo>
                      <a:lnTo>
                        <a:pt x="558" y="740"/>
                      </a:lnTo>
                      <a:lnTo>
                        <a:pt x="611" y="723"/>
                      </a:lnTo>
                      <a:lnTo>
                        <a:pt x="656" y="700"/>
                      </a:lnTo>
                      <a:lnTo>
                        <a:pt x="696" y="673"/>
                      </a:lnTo>
                      <a:lnTo>
                        <a:pt x="732" y="643"/>
                      </a:lnTo>
                      <a:lnTo>
                        <a:pt x="764" y="609"/>
                      </a:lnTo>
                      <a:lnTo>
                        <a:pt x="795" y="569"/>
                      </a:lnTo>
                      <a:lnTo>
                        <a:pt x="819" y="528"/>
                      </a:lnTo>
                      <a:lnTo>
                        <a:pt x="844" y="480"/>
                      </a:lnTo>
                      <a:lnTo>
                        <a:pt x="866" y="431"/>
                      </a:lnTo>
                      <a:lnTo>
                        <a:pt x="889" y="378"/>
                      </a:lnTo>
                      <a:lnTo>
                        <a:pt x="912" y="320"/>
                      </a:lnTo>
                      <a:lnTo>
                        <a:pt x="934" y="259"/>
                      </a:lnTo>
                      <a:lnTo>
                        <a:pt x="955" y="214"/>
                      </a:lnTo>
                      <a:lnTo>
                        <a:pt x="982" y="170"/>
                      </a:lnTo>
                      <a:lnTo>
                        <a:pt x="1016" y="132"/>
                      </a:lnTo>
                      <a:lnTo>
                        <a:pt x="1054" y="98"/>
                      </a:lnTo>
                      <a:lnTo>
                        <a:pt x="1095" y="70"/>
                      </a:lnTo>
                      <a:lnTo>
                        <a:pt x="1139" y="45"/>
                      </a:lnTo>
                      <a:lnTo>
                        <a:pt x="1184" y="26"/>
                      </a:lnTo>
                      <a:lnTo>
                        <a:pt x="1229" y="13"/>
                      </a:lnTo>
                      <a:lnTo>
                        <a:pt x="1235" y="11"/>
                      </a:lnTo>
                      <a:lnTo>
                        <a:pt x="1250" y="8"/>
                      </a:lnTo>
                      <a:lnTo>
                        <a:pt x="1271" y="4"/>
                      </a:lnTo>
                      <a:lnTo>
                        <a:pt x="1299" y="0"/>
                      </a:lnTo>
                      <a:lnTo>
                        <a:pt x="1328"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sp>
              <p:nvSpPr>
                <p:cNvPr id="58" name="Freeform 10128">
                  <a:extLst>
                    <a:ext uri="{FF2B5EF4-FFF2-40B4-BE49-F238E27FC236}">
                      <a16:creationId xmlns:a16="http://schemas.microsoft.com/office/drawing/2014/main" id="{D87ECFD9-B56B-3EBA-EE37-385ACED86405}"/>
                    </a:ext>
                  </a:extLst>
                </p:cNvPr>
                <p:cNvSpPr>
                  <a:spLocks/>
                </p:cNvSpPr>
                <p:nvPr/>
              </p:nvSpPr>
              <p:spPr bwMode="auto">
                <a:xfrm>
                  <a:off x="6755" y="606"/>
                  <a:ext cx="614" cy="1338"/>
                </a:xfrm>
                <a:custGeom>
                  <a:avLst/>
                  <a:gdLst>
                    <a:gd name="T0" fmla="*/ 1059 w 1229"/>
                    <a:gd name="T1" fmla="*/ 0 h 2677"/>
                    <a:gd name="T2" fmla="*/ 1098 w 1229"/>
                    <a:gd name="T3" fmla="*/ 4 h 2677"/>
                    <a:gd name="T4" fmla="*/ 1134 w 1229"/>
                    <a:gd name="T5" fmla="*/ 17 h 2677"/>
                    <a:gd name="T6" fmla="*/ 1164 w 1229"/>
                    <a:gd name="T7" fmla="*/ 38 h 2677"/>
                    <a:gd name="T8" fmla="*/ 1191 w 1229"/>
                    <a:gd name="T9" fmla="*/ 65 h 2677"/>
                    <a:gd name="T10" fmla="*/ 1212 w 1229"/>
                    <a:gd name="T11" fmla="*/ 95 h 2677"/>
                    <a:gd name="T12" fmla="*/ 1225 w 1229"/>
                    <a:gd name="T13" fmla="*/ 131 h 2677"/>
                    <a:gd name="T14" fmla="*/ 1229 w 1229"/>
                    <a:gd name="T15" fmla="*/ 170 h 2677"/>
                    <a:gd name="T16" fmla="*/ 1229 w 1229"/>
                    <a:gd name="T17" fmla="*/ 1648 h 2677"/>
                    <a:gd name="T18" fmla="*/ 1223 w 1229"/>
                    <a:gd name="T19" fmla="*/ 1688 h 2677"/>
                    <a:gd name="T20" fmla="*/ 1210 w 1229"/>
                    <a:gd name="T21" fmla="*/ 1725 h 2677"/>
                    <a:gd name="T22" fmla="*/ 1189 w 1229"/>
                    <a:gd name="T23" fmla="*/ 1758 h 2677"/>
                    <a:gd name="T24" fmla="*/ 1161 w 1229"/>
                    <a:gd name="T25" fmla="*/ 1782 h 2677"/>
                    <a:gd name="T26" fmla="*/ 1161 w 1229"/>
                    <a:gd name="T27" fmla="*/ 2677 h 2677"/>
                    <a:gd name="T28" fmla="*/ 956 w 1229"/>
                    <a:gd name="T29" fmla="*/ 2677 h 2677"/>
                    <a:gd name="T30" fmla="*/ 956 w 1229"/>
                    <a:gd name="T31" fmla="*/ 1818 h 2677"/>
                    <a:gd name="T32" fmla="*/ 346 w 1229"/>
                    <a:gd name="T33" fmla="*/ 1818 h 2677"/>
                    <a:gd name="T34" fmla="*/ 346 w 1229"/>
                    <a:gd name="T35" fmla="*/ 2677 h 2677"/>
                    <a:gd name="T36" fmla="*/ 141 w 1229"/>
                    <a:gd name="T37" fmla="*/ 2677 h 2677"/>
                    <a:gd name="T38" fmla="*/ 141 w 1229"/>
                    <a:gd name="T39" fmla="*/ 1814 h 2677"/>
                    <a:gd name="T40" fmla="*/ 104 w 1229"/>
                    <a:gd name="T41" fmla="*/ 1805 h 2677"/>
                    <a:gd name="T42" fmla="*/ 70 w 1229"/>
                    <a:gd name="T43" fmla="*/ 1784 h 2677"/>
                    <a:gd name="T44" fmla="*/ 41 w 1229"/>
                    <a:gd name="T45" fmla="*/ 1758 h 2677"/>
                    <a:gd name="T46" fmla="*/ 19 w 1229"/>
                    <a:gd name="T47" fmla="*/ 1725 h 2677"/>
                    <a:gd name="T48" fmla="*/ 5 w 1229"/>
                    <a:gd name="T49" fmla="*/ 1689 h 2677"/>
                    <a:gd name="T50" fmla="*/ 0 w 1229"/>
                    <a:gd name="T51" fmla="*/ 1648 h 2677"/>
                    <a:gd name="T52" fmla="*/ 5 w 1229"/>
                    <a:gd name="T53" fmla="*/ 1608 h 2677"/>
                    <a:gd name="T54" fmla="*/ 17 w 1229"/>
                    <a:gd name="T55" fmla="*/ 1574 h 2677"/>
                    <a:gd name="T56" fmla="*/ 37 w 1229"/>
                    <a:gd name="T57" fmla="*/ 1542 h 2677"/>
                    <a:gd name="T58" fmla="*/ 64 w 1229"/>
                    <a:gd name="T59" fmla="*/ 1515 h 2677"/>
                    <a:gd name="T60" fmla="*/ 94 w 1229"/>
                    <a:gd name="T61" fmla="*/ 1495 h 2677"/>
                    <a:gd name="T62" fmla="*/ 130 w 1229"/>
                    <a:gd name="T63" fmla="*/ 1483 h 2677"/>
                    <a:gd name="T64" fmla="*/ 170 w 1229"/>
                    <a:gd name="T65" fmla="*/ 1478 h 2677"/>
                    <a:gd name="T66" fmla="*/ 471 w 1229"/>
                    <a:gd name="T67" fmla="*/ 1478 h 2677"/>
                    <a:gd name="T68" fmla="*/ 537 w 1229"/>
                    <a:gd name="T69" fmla="*/ 1476 h 2677"/>
                    <a:gd name="T70" fmla="*/ 595 w 1229"/>
                    <a:gd name="T71" fmla="*/ 1466 h 2677"/>
                    <a:gd name="T72" fmla="*/ 648 w 1229"/>
                    <a:gd name="T73" fmla="*/ 1453 h 2677"/>
                    <a:gd name="T74" fmla="*/ 694 w 1229"/>
                    <a:gd name="T75" fmla="*/ 1434 h 2677"/>
                    <a:gd name="T76" fmla="*/ 733 w 1229"/>
                    <a:gd name="T77" fmla="*/ 1411 h 2677"/>
                    <a:gd name="T78" fmla="*/ 767 w 1229"/>
                    <a:gd name="T79" fmla="*/ 1387 h 2677"/>
                    <a:gd name="T80" fmla="*/ 796 w 1229"/>
                    <a:gd name="T81" fmla="*/ 1360 h 2677"/>
                    <a:gd name="T82" fmla="*/ 818 w 1229"/>
                    <a:gd name="T83" fmla="*/ 1330 h 2677"/>
                    <a:gd name="T84" fmla="*/ 839 w 1229"/>
                    <a:gd name="T85" fmla="*/ 1300 h 2677"/>
                    <a:gd name="T86" fmla="*/ 854 w 1229"/>
                    <a:gd name="T87" fmla="*/ 1268 h 2677"/>
                    <a:gd name="T88" fmla="*/ 868 w 1229"/>
                    <a:gd name="T89" fmla="*/ 1235 h 2677"/>
                    <a:gd name="T90" fmla="*/ 875 w 1229"/>
                    <a:gd name="T91" fmla="*/ 1205 h 2677"/>
                    <a:gd name="T92" fmla="*/ 883 w 1229"/>
                    <a:gd name="T93" fmla="*/ 1175 h 2677"/>
                    <a:gd name="T94" fmla="*/ 887 w 1229"/>
                    <a:gd name="T95" fmla="*/ 1148 h 2677"/>
                    <a:gd name="T96" fmla="*/ 890 w 1229"/>
                    <a:gd name="T97" fmla="*/ 1122 h 2677"/>
                    <a:gd name="T98" fmla="*/ 890 w 1229"/>
                    <a:gd name="T99" fmla="*/ 1101 h 2677"/>
                    <a:gd name="T100" fmla="*/ 890 w 1229"/>
                    <a:gd name="T101" fmla="*/ 1082 h 2677"/>
                    <a:gd name="T102" fmla="*/ 890 w 1229"/>
                    <a:gd name="T103" fmla="*/ 1069 h 2677"/>
                    <a:gd name="T104" fmla="*/ 890 w 1229"/>
                    <a:gd name="T105" fmla="*/ 1060 h 2677"/>
                    <a:gd name="T106" fmla="*/ 888 w 1229"/>
                    <a:gd name="T107" fmla="*/ 1058 h 2677"/>
                    <a:gd name="T108" fmla="*/ 888 w 1229"/>
                    <a:gd name="T109" fmla="*/ 170 h 2677"/>
                    <a:gd name="T110" fmla="*/ 894 w 1229"/>
                    <a:gd name="T111" fmla="*/ 131 h 2677"/>
                    <a:gd name="T112" fmla="*/ 907 w 1229"/>
                    <a:gd name="T113" fmla="*/ 95 h 2677"/>
                    <a:gd name="T114" fmla="*/ 926 w 1229"/>
                    <a:gd name="T115" fmla="*/ 65 h 2677"/>
                    <a:gd name="T116" fmla="*/ 953 w 1229"/>
                    <a:gd name="T117" fmla="*/ 38 h 2677"/>
                    <a:gd name="T118" fmla="*/ 985 w 1229"/>
                    <a:gd name="T119" fmla="*/ 17 h 2677"/>
                    <a:gd name="T120" fmla="*/ 1021 w 1229"/>
                    <a:gd name="T121" fmla="*/ 4 h 2677"/>
                    <a:gd name="T122" fmla="*/ 1059 w 1229"/>
                    <a:gd name="T123" fmla="*/ 0 h 2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29" h="2677">
                      <a:moveTo>
                        <a:pt x="1059" y="0"/>
                      </a:moveTo>
                      <a:lnTo>
                        <a:pt x="1098" y="4"/>
                      </a:lnTo>
                      <a:lnTo>
                        <a:pt x="1134" y="17"/>
                      </a:lnTo>
                      <a:lnTo>
                        <a:pt x="1164" y="38"/>
                      </a:lnTo>
                      <a:lnTo>
                        <a:pt x="1191" y="65"/>
                      </a:lnTo>
                      <a:lnTo>
                        <a:pt x="1212" y="95"/>
                      </a:lnTo>
                      <a:lnTo>
                        <a:pt x="1225" y="131"/>
                      </a:lnTo>
                      <a:lnTo>
                        <a:pt x="1229" y="170"/>
                      </a:lnTo>
                      <a:lnTo>
                        <a:pt x="1229" y="1648"/>
                      </a:lnTo>
                      <a:lnTo>
                        <a:pt x="1223" y="1688"/>
                      </a:lnTo>
                      <a:lnTo>
                        <a:pt x="1210" y="1725"/>
                      </a:lnTo>
                      <a:lnTo>
                        <a:pt x="1189" y="1758"/>
                      </a:lnTo>
                      <a:lnTo>
                        <a:pt x="1161" y="1782"/>
                      </a:lnTo>
                      <a:lnTo>
                        <a:pt x="1161" y="2677"/>
                      </a:lnTo>
                      <a:lnTo>
                        <a:pt x="956" y="2677"/>
                      </a:lnTo>
                      <a:lnTo>
                        <a:pt x="956" y="1818"/>
                      </a:lnTo>
                      <a:lnTo>
                        <a:pt x="346" y="1818"/>
                      </a:lnTo>
                      <a:lnTo>
                        <a:pt x="346" y="2677"/>
                      </a:lnTo>
                      <a:lnTo>
                        <a:pt x="141" y="2677"/>
                      </a:lnTo>
                      <a:lnTo>
                        <a:pt x="141" y="1814"/>
                      </a:lnTo>
                      <a:lnTo>
                        <a:pt x="104" y="1805"/>
                      </a:lnTo>
                      <a:lnTo>
                        <a:pt x="70" y="1784"/>
                      </a:lnTo>
                      <a:lnTo>
                        <a:pt x="41" y="1758"/>
                      </a:lnTo>
                      <a:lnTo>
                        <a:pt x="19" y="1725"/>
                      </a:lnTo>
                      <a:lnTo>
                        <a:pt x="5" y="1689"/>
                      </a:lnTo>
                      <a:lnTo>
                        <a:pt x="0" y="1648"/>
                      </a:lnTo>
                      <a:lnTo>
                        <a:pt x="5" y="1608"/>
                      </a:lnTo>
                      <a:lnTo>
                        <a:pt x="17" y="1574"/>
                      </a:lnTo>
                      <a:lnTo>
                        <a:pt x="37" y="1542"/>
                      </a:lnTo>
                      <a:lnTo>
                        <a:pt x="64" y="1515"/>
                      </a:lnTo>
                      <a:lnTo>
                        <a:pt x="94" y="1495"/>
                      </a:lnTo>
                      <a:lnTo>
                        <a:pt x="130" y="1483"/>
                      </a:lnTo>
                      <a:lnTo>
                        <a:pt x="170" y="1478"/>
                      </a:lnTo>
                      <a:lnTo>
                        <a:pt x="471" y="1478"/>
                      </a:lnTo>
                      <a:lnTo>
                        <a:pt x="537" y="1476"/>
                      </a:lnTo>
                      <a:lnTo>
                        <a:pt x="595" y="1466"/>
                      </a:lnTo>
                      <a:lnTo>
                        <a:pt x="648" y="1453"/>
                      </a:lnTo>
                      <a:lnTo>
                        <a:pt x="694" y="1434"/>
                      </a:lnTo>
                      <a:lnTo>
                        <a:pt x="733" y="1411"/>
                      </a:lnTo>
                      <a:lnTo>
                        <a:pt x="767" y="1387"/>
                      </a:lnTo>
                      <a:lnTo>
                        <a:pt x="796" y="1360"/>
                      </a:lnTo>
                      <a:lnTo>
                        <a:pt x="818" y="1330"/>
                      </a:lnTo>
                      <a:lnTo>
                        <a:pt x="839" y="1300"/>
                      </a:lnTo>
                      <a:lnTo>
                        <a:pt x="854" y="1268"/>
                      </a:lnTo>
                      <a:lnTo>
                        <a:pt x="868" y="1235"/>
                      </a:lnTo>
                      <a:lnTo>
                        <a:pt x="875" y="1205"/>
                      </a:lnTo>
                      <a:lnTo>
                        <a:pt x="883" y="1175"/>
                      </a:lnTo>
                      <a:lnTo>
                        <a:pt x="887" y="1148"/>
                      </a:lnTo>
                      <a:lnTo>
                        <a:pt x="890" y="1122"/>
                      </a:lnTo>
                      <a:lnTo>
                        <a:pt x="890" y="1101"/>
                      </a:lnTo>
                      <a:lnTo>
                        <a:pt x="890" y="1082"/>
                      </a:lnTo>
                      <a:lnTo>
                        <a:pt x="890" y="1069"/>
                      </a:lnTo>
                      <a:lnTo>
                        <a:pt x="890" y="1060"/>
                      </a:lnTo>
                      <a:lnTo>
                        <a:pt x="888" y="1058"/>
                      </a:lnTo>
                      <a:lnTo>
                        <a:pt x="888" y="170"/>
                      </a:lnTo>
                      <a:lnTo>
                        <a:pt x="894" y="131"/>
                      </a:lnTo>
                      <a:lnTo>
                        <a:pt x="907" y="95"/>
                      </a:lnTo>
                      <a:lnTo>
                        <a:pt x="926" y="65"/>
                      </a:lnTo>
                      <a:lnTo>
                        <a:pt x="953" y="38"/>
                      </a:lnTo>
                      <a:lnTo>
                        <a:pt x="985" y="17"/>
                      </a:lnTo>
                      <a:lnTo>
                        <a:pt x="1021" y="4"/>
                      </a:lnTo>
                      <a:lnTo>
                        <a:pt x="1059" y="0"/>
                      </a:lnTo>
                      <a:close/>
                    </a:path>
                  </a:pathLst>
                </a:custGeom>
                <a:grp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84555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anim calcmode="lin" valueType="num">
                                      <p:cBhvr>
                                        <p:cTn id="19" dur="500" fill="hold"/>
                                        <p:tgtEl>
                                          <p:spTgt spid="18"/>
                                        </p:tgtEl>
                                        <p:attrNameLst>
                                          <p:attrName>ppt_x</p:attrName>
                                        </p:attrNameLst>
                                      </p:cBhvr>
                                      <p:tavLst>
                                        <p:tav tm="0">
                                          <p:val>
                                            <p:strVal val="#ppt_x"/>
                                          </p:val>
                                        </p:tav>
                                        <p:tav tm="100000">
                                          <p:val>
                                            <p:strVal val="#ppt_x"/>
                                          </p:val>
                                        </p:tav>
                                      </p:tavLst>
                                    </p:anim>
                                    <p:anim calcmode="lin" valueType="num">
                                      <p:cBhvr>
                                        <p:cTn id="20" dur="500" fill="hold"/>
                                        <p:tgtEl>
                                          <p:spTgt spid="18"/>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anim calcmode="lin" valueType="num">
                                      <p:cBhvr>
                                        <p:cTn id="25" dur="500" fill="hold"/>
                                        <p:tgtEl>
                                          <p:spTgt spid="26"/>
                                        </p:tgtEl>
                                        <p:attrNameLst>
                                          <p:attrName>ppt_x</p:attrName>
                                        </p:attrNameLst>
                                      </p:cBhvr>
                                      <p:tavLst>
                                        <p:tav tm="0">
                                          <p:val>
                                            <p:strVal val="#ppt_x"/>
                                          </p:val>
                                        </p:tav>
                                        <p:tav tm="100000">
                                          <p:val>
                                            <p:strVal val="#ppt_x"/>
                                          </p:val>
                                        </p:tav>
                                      </p:tavLst>
                                    </p:anim>
                                    <p:anim calcmode="lin" valueType="num">
                                      <p:cBhvr>
                                        <p:cTn id="26" dur="500" fill="hold"/>
                                        <p:tgtEl>
                                          <p:spTgt spid="2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anim calcmode="lin" valueType="num">
                                      <p:cBhvr>
                                        <p:cTn id="30" dur="500" fill="hold"/>
                                        <p:tgtEl>
                                          <p:spTgt spid="39"/>
                                        </p:tgtEl>
                                        <p:attrNameLst>
                                          <p:attrName>ppt_x</p:attrName>
                                        </p:attrNameLst>
                                      </p:cBhvr>
                                      <p:tavLst>
                                        <p:tav tm="0">
                                          <p:val>
                                            <p:strVal val="#ppt_x"/>
                                          </p:val>
                                        </p:tav>
                                        <p:tav tm="100000">
                                          <p:val>
                                            <p:strVal val="#ppt_x"/>
                                          </p:val>
                                        </p:tav>
                                      </p:tavLst>
                                    </p:anim>
                                    <p:anim calcmode="lin" valueType="num">
                                      <p:cBhvr>
                                        <p:cTn id="31" dur="500" fill="hold"/>
                                        <p:tgtEl>
                                          <p:spTgt spid="39"/>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anim calcmode="lin" valueType="num">
                                      <p:cBhvr>
                                        <p:cTn id="35" dur="500" fill="hold"/>
                                        <p:tgtEl>
                                          <p:spTgt spid="46"/>
                                        </p:tgtEl>
                                        <p:attrNameLst>
                                          <p:attrName>ppt_x</p:attrName>
                                        </p:attrNameLst>
                                      </p:cBhvr>
                                      <p:tavLst>
                                        <p:tav tm="0">
                                          <p:val>
                                            <p:strVal val="#ppt_x"/>
                                          </p:val>
                                        </p:tav>
                                        <p:tav tm="100000">
                                          <p:val>
                                            <p:strVal val="#ppt_x"/>
                                          </p:val>
                                        </p:tav>
                                      </p:tavLst>
                                    </p:anim>
                                    <p:anim calcmode="lin" valueType="num">
                                      <p:cBhvr>
                                        <p:cTn id="36" dur="5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2A7E8-5EF9-A8E8-E9B1-A742E4809A54}"/>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B618589F-137E-BDD2-900C-3CEDEA6249A5}"/>
              </a:ext>
            </a:extLst>
          </p:cNvPr>
          <p:cNvSpPr>
            <a:spLocks noGrp="1"/>
          </p:cNvSpPr>
          <p:nvPr>
            <p:ph type="title"/>
          </p:nvPr>
        </p:nvSpPr>
        <p:spPr>
          <a:xfrm>
            <a:off x="4499356" y="585725"/>
            <a:ext cx="5631688" cy="768909"/>
          </a:xfrm>
        </p:spPr>
        <p:txBody>
          <a:bodyPr/>
          <a:lstStyle/>
          <a:p>
            <a:pPr algn="ctr"/>
            <a:r>
              <a:rPr lang="en-ZA" dirty="0"/>
              <a:t>Recommendation</a:t>
            </a:r>
            <a:endParaRPr lang="en-ZA" b="0" dirty="0">
              <a:latin typeface="+mn-lt"/>
            </a:endParaRPr>
          </a:p>
        </p:txBody>
      </p:sp>
      <p:sp>
        <p:nvSpPr>
          <p:cNvPr id="3" name="Rectangle 2">
            <a:extLst>
              <a:ext uri="{FF2B5EF4-FFF2-40B4-BE49-F238E27FC236}">
                <a16:creationId xmlns:a16="http://schemas.microsoft.com/office/drawing/2014/main" id="{5286D473-FA68-B4C1-E20B-FC7468A3BE67}"/>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E19C94FF-5757-C0EC-8795-9C6DB0F80A90}"/>
              </a:ext>
            </a:extLst>
          </p:cNvPr>
          <p:cNvPicPr>
            <a:picLocks noChangeAspect="1"/>
          </p:cNvPicPr>
          <p:nvPr/>
        </p:nvPicPr>
        <p:blipFill>
          <a:blip r:embed="rId3"/>
          <a:stretch>
            <a:fillRect/>
          </a:stretch>
        </p:blipFill>
        <p:spPr>
          <a:xfrm>
            <a:off x="5340416" y="1757385"/>
            <a:ext cx="8667182" cy="5518059"/>
          </a:xfrm>
          <a:prstGeom prst="rect">
            <a:avLst/>
          </a:prstGeom>
        </p:spPr>
      </p:pic>
      <p:sp>
        <p:nvSpPr>
          <p:cNvPr id="5" name="TextBox 4">
            <a:extLst>
              <a:ext uri="{FF2B5EF4-FFF2-40B4-BE49-F238E27FC236}">
                <a16:creationId xmlns:a16="http://schemas.microsoft.com/office/drawing/2014/main" id="{891E6EEA-BFA3-C715-645A-BF0049AFB825}"/>
              </a:ext>
            </a:extLst>
          </p:cNvPr>
          <p:cNvSpPr txBox="1"/>
          <p:nvPr/>
        </p:nvSpPr>
        <p:spPr>
          <a:xfrm>
            <a:off x="728870" y="2775972"/>
            <a:ext cx="3657600" cy="2677656"/>
          </a:xfrm>
          <a:prstGeom prst="rect">
            <a:avLst/>
          </a:prstGeom>
          <a:noFill/>
        </p:spPr>
        <p:txBody>
          <a:bodyPr wrap="square">
            <a:spAutoFit/>
          </a:bodyPr>
          <a:lstStyle/>
          <a:p>
            <a:pPr marL="347472" indent="-347472" algn="l" rtl="0" eaLnBrk="1" latinLnBrk="0" hangingPunct="1">
              <a:buClrTx/>
              <a:buSzPts val="1800"/>
              <a:buFont typeface="+mj-lt"/>
              <a:buAutoNum type="arabicPeriod"/>
            </a:pPr>
            <a:r>
              <a:rPr lang="en-ZA" sz="2800" kern="1200" dirty="0">
                <a:solidFill>
                  <a:schemeClr val="tx1">
                    <a:lumMod val="75000"/>
                  </a:schemeClr>
                </a:solidFill>
                <a:effectLst/>
                <a:latin typeface="Calibri" panose="020F0502020204030204" pitchFamily="34" charset="0"/>
                <a:ea typeface="+mn-ea"/>
                <a:cs typeface="+mn-cs"/>
              </a:rPr>
              <a:t>Store </a:t>
            </a:r>
            <a:r>
              <a:rPr lang="en-ZA" sz="2800" kern="1200" dirty="0" err="1">
                <a:solidFill>
                  <a:schemeClr val="tx1">
                    <a:lumMod val="75000"/>
                  </a:schemeClr>
                </a:solidFill>
                <a:effectLst/>
                <a:latin typeface="Calibri" panose="020F0502020204030204" pitchFamily="34" charset="0"/>
                <a:ea typeface="+mn-ea"/>
                <a:cs typeface="+mn-cs"/>
              </a:rPr>
              <a:t>iComms</a:t>
            </a:r>
            <a:r>
              <a:rPr lang="en-ZA" sz="2800" kern="1200" dirty="0">
                <a:solidFill>
                  <a:schemeClr val="tx1">
                    <a:lumMod val="75000"/>
                  </a:schemeClr>
                </a:solidFill>
                <a:effectLst/>
                <a:latin typeface="Calibri" panose="020F0502020204030204" pitchFamily="34" charset="0"/>
                <a:ea typeface="+mn-ea"/>
                <a:cs typeface="+mn-cs"/>
              </a:rPr>
              <a:t> in BFILES</a:t>
            </a:r>
          </a:p>
          <a:p>
            <a:pPr marL="347472" indent="-347472" algn="l" rtl="0" eaLnBrk="1" latinLnBrk="0" hangingPunct="1">
              <a:buClrTx/>
              <a:buSzPts val="1800"/>
              <a:buFont typeface="+mj-lt"/>
              <a:buAutoNum type="arabicPeriod"/>
            </a:pPr>
            <a:endParaRPr lang="en-GB" sz="2800" dirty="0">
              <a:solidFill>
                <a:schemeClr val="tx1">
                  <a:lumMod val="75000"/>
                </a:schemeClr>
              </a:solidFill>
              <a:effectLst/>
            </a:endParaRPr>
          </a:p>
          <a:p>
            <a:pPr marL="457200" indent="-457200" algn="l" rtl="0" eaLnBrk="1" latinLnBrk="0" hangingPunct="1">
              <a:buFont typeface="+mj-lt"/>
              <a:buAutoNum type="arabicPeriod"/>
            </a:pPr>
            <a:r>
              <a:rPr lang="en-ZA" sz="2800" kern="1200" dirty="0">
                <a:solidFill>
                  <a:schemeClr val="tx1">
                    <a:lumMod val="75000"/>
                  </a:schemeClr>
                </a:solidFill>
                <a:effectLst/>
                <a:latin typeface="Calibri" panose="020F0502020204030204" pitchFamily="34" charset="0"/>
                <a:ea typeface="+mn-ea"/>
                <a:cs typeface="+mn-cs"/>
              </a:rPr>
              <a:t>Allocate a different disk for </a:t>
            </a:r>
            <a:r>
              <a:rPr lang="en-ZA" sz="2800" kern="1200" dirty="0" err="1">
                <a:solidFill>
                  <a:schemeClr val="tx1">
                    <a:lumMod val="75000"/>
                  </a:schemeClr>
                </a:solidFill>
                <a:effectLst/>
                <a:latin typeface="Calibri" panose="020F0502020204030204" pitchFamily="34" charset="0"/>
                <a:ea typeface="+mn-ea"/>
                <a:cs typeface="+mn-cs"/>
              </a:rPr>
              <a:t>iComms</a:t>
            </a:r>
            <a:r>
              <a:rPr lang="en-ZA" sz="2800" kern="1200" dirty="0">
                <a:solidFill>
                  <a:schemeClr val="tx1">
                    <a:lumMod val="75000"/>
                  </a:schemeClr>
                </a:solidFill>
                <a:effectLst/>
                <a:latin typeface="Calibri" panose="020F0502020204030204" pitchFamily="34" charset="0"/>
                <a:ea typeface="+mn-ea"/>
                <a:cs typeface="+mn-cs"/>
              </a:rPr>
              <a:t> letters each year</a:t>
            </a:r>
            <a:endParaRPr lang="en-GB" sz="2800" dirty="0">
              <a:solidFill>
                <a:schemeClr val="tx1">
                  <a:lumMod val="75000"/>
                </a:schemeClr>
              </a:solidFill>
              <a:effectLst/>
            </a:endParaRPr>
          </a:p>
        </p:txBody>
      </p:sp>
    </p:spTree>
    <p:extLst>
      <p:ext uri="{BB962C8B-B14F-4D97-AF65-F5344CB8AC3E}">
        <p14:creationId xmlns:p14="http://schemas.microsoft.com/office/powerpoint/2010/main" val="1915016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C24627-5825-05C6-C892-F06684273F94}"/>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523EE2F2-1EB8-5333-A6D5-ED8B2B8C181A}"/>
              </a:ext>
            </a:extLst>
          </p:cNvPr>
          <p:cNvSpPr>
            <a:spLocks noGrp="1"/>
          </p:cNvSpPr>
          <p:nvPr>
            <p:ph type="title"/>
          </p:nvPr>
        </p:nvSpPr>
        <p:spPr>
          <a:xfrm>
            <a:off x="3886320" y="457100"/>
            <a:ext cx="6857757" cy="768909"/>
          </a:xfrm>
        </p:spPr>
        <p:txBody>
          <a:bodyPr/>
          <a:lstStyle/>
          <a:p>
            <a:pPr algn="ctr"/>
            <a:r>
              <a:rPr lang="en-US" sz="2800" dirty="0"/>
              <a:t>Proposed System Improvement 1</a:t>
            </a:r>
          </a:p>
        </p:txBody>
      </p:sp>
      <p:sp>
        <p:nvSpPr>
          <p:cNvPr id="3" name="Rectangle 2">
            <a:extLst>
              <a:ext uri="{FF2B5EF4-FFF2-40B4-BE49-F238E27FC236}">
                <a16:creationId xmlns:a16="http://schemas.microsoft.com/office/drawing/2014/main" id="{1274F70B-8D39-7D3D-A7F1-3A2EA48BEAE8}"/>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2">
            <a:extLst>
              <a:ext uri="{FF2B5EF4-FFF2-40B4-BE49-F238E27FC236}">
                <a16:creationId xmlns:a16="http://schemas.microsoft.com/office/drawing/2014/main" id="{16D25F83-AEDB-25F3-4AC0-358F9738DAC7}"/>
              </a:ext>
            </a:extLst>
          </p:cNvPr>
          <p:cNvSpPr>
            <a:spLocks noChangeArrowheads="1"/>
          </p:cNvSpPr>
          <p:nvPr/>
        </p:nvSpPr>
        <p:spPr bwMode="auto">
          <a:xfrm>
            <a:off x="1777250" y="2296981"/>
            <a:ext cx="4540198" cy="187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6169" tIns="73084" rIns="146169" bIns="73084" numCol="1" anchor="ctr" anchorCtr="0" compatLnSpc="1">
            <a:prstTxWarp prst="textNoShape">
              <a:avLst/>
            </a:prstTxWarp>
            <a:spAutoFit/>
          </a:bodyPr>
          <a:lstStyle/>
          <a:p>
            <a:pPr marL="285750" indent="-285750" defTabSz="1461668" eaLnBrk="0" fontAlgn="base" hangingPunct="0">
              <a:spcBef>
                <a:spcPct val="0"/>
              </a:spcBef>
              <a:spcAft>
                <a:spcPct val="0"/>
              </a:spcAft>
              <a:buFont typeface="Arial" panose="020B0604020202020204" pitchFamily="34" charset="0"/>
              <a:buChar char="•"/>
            </a:pPr>
            <a:r>
              <a:rPr lang="en-US" altLang="en-US" sz="1599" dirty="0">
                <a:solidFill>
                  <a:schemeClr val="bg1"/>
                </a:solidFill>
                <a:latin typeface="Arial" panose="020B0604020202020204" pitchFamily="34" charset="0"/>
              </a:rPr>
              <a:t>Move from systems of record to systems of intelligence</a:t>
            </a:r>
          </a:p>
          <a:p>
            <a:pPr marL="285750" indent="-285750" defTabSz="1461668" eaLnBrk="0" fontAlgn="base" hangingPunct="0">
              <a:spcBef>
                <a:spcPct val="0"/>
              </a:spcBef>
              <a:spcAft>
                <a:spcPct val="0"/>
              </a:spcAft>
              <a:buFont typeface="Arial" panose="020B0604020202020204" pitchFamily="34" charset="0"/>
              <a:buChar char="•"/>
            </a:pPr>
            <a:r>
              <a:rPr lang="en-US" altLang="en-US" sz="1599" dirty="0">
                <a:solidFill>
                  <a:schemeClr val="bg1"/>
                </a:solidFill>
                <a:latin typeface="Arial" panose="020B0604020202020204" pitchFamily="34" charset="0"/>
              </a:rPr>
              <a:t>Use AI agents to turn SIS &amp; ERP data into early warning, prediction, and decision support</a:t>
            </a:r>
          </a:p>
          <a:p>
            <a:pPr marL="285750" indent="-285750" defTabSz="1461668" eaLnBrk="0" fontAlgn="base" hangingPunct="0">
              <a:spcBef>
                <a:spcPct val="0"/>
              </a:spcBef>
              <a:spcAft>
                <a:spcPct val="0"/>
              </a:spcAft>
              <a:buFont typeface="Arial" panose="020B0604020202020204" pitchFamily="34" charset="0"/>
              <a:buChar char="•"/>
            </a:pPr>
            <a:r>
              <a:rPr lang="en-US" altLang="en-US" sz="1599" dirty="0">
                <a:solidFill>
                  <a:schemeClr val="bg1"/>
                </a:solidFill>
                <a:latin typeface="Arial" panose="020B0604020202020204" pitchFamily="34" charset="0"/>
              </a:rPr>
              <a:t>Demonstrate tangible innovation through a focused Student Tracking POC</a:t>
            </a:r>
          </a:p>
        </p:txBody>
      </p:sp>
      <p:sp>
        <p:nvSpPr>
          <p:cNvPr id="8" name="TextBox 7">
            <a:extLst>
              <a:ext uri="{FF2B5EF4-FFF2-40B4-BE49-F238E27FC236}">
                <a16:creationId xmlns:a16="http://schemas.microsoft.com/office/drawing/2014/main" id="{040A5D42-66A7-64D2-49B2-72AD67543DEA}"/>
              </a:ext>
            </a:extLst>
          </p:cNvPr>
          <p:cNvSpPr txBox="1"/>
          <p:nvPr/>
        </p:nvSpPr>
        <p:spPr>
          <a:xfrm>
            <a:off x="7952650" y="2539742"/>
            <a:ext cx="4540198" cy="1641603"/>
          </a:xfrm>
          <a:prstGeom prst="rect">
            <a:avLst/>
          </a:prstGeom>
          <a:noFill/>
        </p:spPr>
        <p:txBody>
          <a:bodyPr wrap="square">
            <a:spAutoFit/>
          </a:bodyPr>
          <a:lstStyle/>
          <a:p>
            <a:pPr marL="285750" indent="-285750">
              <a:buFont typeface="Arial" panose="020B0604020202020204" pitchFamily="34" charset="0"/>
              <a:buChar char="•"/>
            </a:pPr>
            <a:r>
              <a:rPr lang="en-GB" sz="1678" dirty="0">
                <a:solidFill>
                  <a:schemeClr val="bg1"/>
                </a:solidFill>
              </a:rPr>
              <a:t>Elevates our positioning from administration systems to student success enablers</a:t>
            </a:r>
          </a:p>
          <a:p>
            <a:pPr marL="285750" indent="-285750">
              <a:buFont typeface="Arial" panose="020B0604020202020204" pitchFamily="34" charset="0"/>
              <a:buChar char="•"/>
            </a:pPr>
            <a:r>
              <a:rPr lang="en-GB" sz="1678" dirty="0">
                <a:solidFill>
                  <a:schemeClr val="bg1"/>
                </a:solidFill>
              </a:rPr>
              <a:t>Builds internal AI capability and agent architecture thinking</a:t>
            </a:r>
          </a:p>
          <a:p>
            <a:pPr marL="285750" indent="-285750">
              <a:buFont typeface="Arial" panose="020B0604020202020204" pitchFamily="34" charset="0"/>
              <a:buChar char="•"/>
            </a:pPr>
            <a:r>
              <a:rPr lang="en-GB" sz="1678" dirty="0">
                <a:solidFill>
                  <a:schemeClr val="bg1"/>
                </a:solidFill>
              </a:rPr>
              <a:t>Establishes a scalable blueprint for intelligent ERP modules</a:t>
            </a:r>
          </a:p>
        </p:txBody>
      </p:sp>
      <p:sp>
        <p:nvSpPr>
          <p:cNvPr id="13" name="Rectangle 3">
            <a:extLst>
              <a:ext uri="{FF2B5EF4-FFF2-40B4-BE49-F238E27FC236}">
                <a16:creationId xmlns:a16="http://schemas.microsoft.com/office/drawing/2014/main" id="{F41E0F1B-EFC3-5DD5-0518-B8CBA70FCE0C}"/>
              </a:ext>
            </a:extLst>
          </p:cNvPr>
          <p:cNvSpPr>
            <a:spLocks noChangeArrowheads="1"/>
          </p:cNvSpPr>
          <p:nvPr/>
        </p:nvSpPr>
        <p:spPr bwMode="auto">
          <a:xfrm>
            <a:off x="4679797" y="4952439"/>
            <a:ext cx="4836197" cy="187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6169" tIns="73084" rIns="146169" bIns="73084" numCol="1" anchor="ctr" anchorCtr="0" compatLnSpc="1">
            <a:prstTxWarp prst="textNoShape">
              <a:avLst/>
            </a:prstTxWarp>
            <a:spAutoFit/>
          </a:bodyPr>
          <a:lstStyle/>
          <a:p>
            <a:pPr marL="285750" indent="-285750" defTabSz="1461668" eaLnBrk="0" fontAlgn="base" hangingPunct="0">
              <a:spcBef>
                <a:spcPct val="0"/>
              </a:spcBef>
              <a:spcAft>
                <a:spcPct val="0"/>
              </a:spcAft>
              <a:buFont typeface="Arial" panose="020B0604020202020204" pitchFamily="34" charset="0"/>
              <a:buChar char="•"/>
            </a:pPr>
            <a:r>
              <a:rPr lang="en-US" altLang="en-US" sz="1599" dirty="0">
                <a:solidFill>
                  <a:schemeClr val="bg1"/>
                </a:solidFill>
                <a:latin typeface="Arial" panose="020B0604020202020204" pitchFamily="34" charset="0"/>
              </a:rPr>
              <a:t>Our data maturity enables meaningful AI use cases</a:t>
            </a:r>
          </a:p>
          <a:p>
            <a:pPr marL="285750" indent="-285750" defTabSz="1461668" eaLnBrk="0" fontAlgn="base" hangingPunct="0">
              <a:spcBef>
                <a:spcPct val="0"/>
              </a:spcBef>
              <a:spcAft>
                <a:spcPct val="0"/>
              </a:spcAft>
              <a:buFont typeface="Arial" panose="020B0604020202020204" pitchFamily="34" charset="0"/>
              <a:buChar char="•"/>
            </a:pPr>
            <a:r>
              <a:rPr lang="en-US" altLang="en-US" sz="1599" dirty="0">
                <a:solidFill>
                  <a:schemeClr val="bg1"/>
                </a:solidFill>
                <a:latin typeface="Arial" panose="020B0604020202020204" pitchFamily="34" charset="0"/>
              </a:rPr>
              <a:t>AI capabilities are now practical for rapid POC delivery</a:t>
            </a:r>
          </a:p>
          <a:p>
            <a:pPr marL="285750" indent="-285750" defTabSz="1461668" eaLnBrk="0" fontAlgn="base" hangingPunct="0">
              <a:spcBef>
                <a:spcPct val="0"/>
              </a:spcBef>
              <a:spcAft>
                <a:spcPct val="0"/>
              </a:spcAft>
              <a:buFont typeface="Arial" panose="020B0604020202020204" pitchFamily="34" charset="0"/>
              <a:buChar char="•"/>
            </a:pPr>
            <a:r>
              <a:rPr lang="en-US" altLang="en-US" sz="1599" dirty="0">
                <a:solidFill>
                  <a:schemeClr val="bg1"/>
                </a:solidFill>
                <a:latin typeface="Arial" panose="020B0604020202020204" pitchFamily="34" charset="0"/>
              </a:rPr>
              <a:t>User Group creates a clear strategic milestone</a:t>
            </a:r>
          </a:p>
          <a:p>
            <a:pPr marL="285750" indent="-285750" defTabSz="1461668" eaLnBrk="0" fontAlgn="base" hangingPunct="0">
              <a:spcBef>
                <a:spcPct val="0"/>
              </a:spcBef>
              <a:spcAft>
                <a:spcPct val="0"/>
              </a:spcAft>
              <a:buFont typeface="Arial" panose="020B0604020202020204" pitchFamily="34" charset="0"/>
              <a:buChar char="•"/>
            </a:pPr>
            <a:r>
              <a:rPr lang="en-US" altLang="en-US" sz="1599" dirty="0">
                <a:solidFill>
                  <a:schemeClr val="bg1"/>
                </a:solidFill>
                <a:latin typeface="Arial" panose="020B0604020202020204" pitchFamily="34" charset="0"/>
              </a:rPr>
              <a:t>Market expectation: ERP &amp; SIS platforms must become AI-enabled</a:t>
            </a:r>
          </a:p>
        </p:txBody>
      </p:sp>
      <p:pic>
        <p:nvPicPr>
          <p:cNvPr id="4" name="Picture 3">
            <a:extLst>
              <a:ext uri="{FF2B5EF4-FFF2-40B4-BE49-F238E27FC236}">
                <a16:creationId xmlns:a16="http://schemas.microsoft.com/office/drawing/2014/main" id="{68924F74-E284-51B2-4579-0F69BD1F0C72}"/>
              </a:ext>
            </a:extLst>
          </p:cNvPr>
          <p:cNvPicPr>
            <a:picLocks noChangeAspect="1"/>
          </p:cNvPicPr>
          <p:nvPr/>
        </p:nvPicPr>
        <p:blipFill>
          <a:blip r:embed="rId3"/>
          <a:stretch>
            <a:fillRect/>
          </a:stretch>
        </p:blipFill>
        <p:spPr>
          <a:xfrm>
            <a:off x="651628" y="2646237"/>
            <a:ext cx="13327139" cy="3070216"/>
          </a:xfrm>
          <a:prstGeom prst="rect">
            <a:avLst/>
          </a:prstGeom>
        </p:spPr>
      </p:pic>
      <p:sp>
        <p:nvSpPr>
          <p:cNvPr id="5" name="TextBox 4">
            <a:extLst>
              <a:ext uri="{FF2B5EF4-FFF2-40B4-BE49-F238E27FC236}">
                <a16:creationId xmlns:a16="http://schemas.microsoft.com/office/drawing/2014/main" id="{78D372E1-6FE6-7FB6-EBE9-8D6D925E84E9}"/>
              </a:ext>
            </a:extLst>
          </p:cNvPr>
          <p:cNvSpPr txBox="1"/>
          <p:nvPr/>
        </p:nvSpPr>
        <p:spPr>
          <a:xfrm>
            <a:off x="1152939" y="1775791"/>
            <a:ext cx="8468139" cy="461665"/>
          </a:xfrm>
          <a:prstGeom prst="rect">
            <a:avLst/>
          </a:prstGeom>
          <a:noFill/>
        </p:spPr>
        <p:txBody>
          <a:bodyPr wrap="square" rtlCol="0">
            <a:spAutoFit/>
          </a:bodyPr>
          <a:lstStyle/>
          <a:p>
            <a:r>
              <a:rPr lang="en-US" sz="2400" dirty="0"/>
              <a:t>Mandatory Recycle Period for each Document Category</a:t>
            </a:r>
            <a:endParaRPr lang="en-GB" sz="2400" dirty="0"/>
          </a:p>
        </p:txBody>
      </p:sp>
    </p:spTree>
    <p:extLst>
      <p:ext uri="{BB962C8B-B14F-4D97-AF65-F5344CB8AC3E}">
        <p14:creationId xmlns:p14="http://schemas.microsoft.com/office/powerpoint/2010/main" val="39775664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A4841-0AA5-DB4D-DF3C-3A429B7FA8C8}"/>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7D06D33E-82BE-BD5D-63FE-20B86289DAD1}"/>
              </a:ext>
            </a:extLst>
          </p:cNvPr>
          <p:cNvSpPr>
            <a:spLocks noGrp="1"/>
          </p:cNvSpPr>
          <p:nvPr>
            <p:ph type="title"/>
          </p:nvPr>
        </p:nvSpPr>
        <p:spPr>
          <a:xfrm>
            <a:off x="3455626" y="578481"/>
            <a:ext cx="7719148" cy="768909"/>
          </a:xfrm>
        </p:spPr>
        <p:txBody>
          <a:bodyPr/>
          <a:lstStyle/>
          <a:p>
            <a:pPr algn="ctr"/>
            <a:r>
              <a:rPr lang="en-US" dirty="0"/>
              <a:t>Proposed System Improvement 2</a:t>
            </a:r>
          </a:p>
        </p:txBody>
      </p:sp>
      <p:sp>
        <p:nvSpPr>
          <p:cNvPr id="3" name="Rectangle 2">
            <a:extLst>
              <a:ext uri="{FF2B5EF4-FFF2-40B4-BE49-F238E27FC236}">
                <a16:creationId xmlns:a16="http://schemas.microsoft.com/office/drawing/2014/main" id="{9DC558F7-0140-F29C-F377-BD7C65295DAF}"/>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B49BB632-4A7C-8601-91FB-0CBE35C52C5A}"/>
              </a:ext>
            </a:extLst>
          </p:cNvPr>
          <p:cNvPicPr>
            <a:picLocks noChangeAspect="1"/>
          </p:cNvPicPr>
          <p:nvPr/>
        </p:nvPicPr>
        <p:blipFill>
          <a:blip r:embed="rId3"/>
          <a:stretch>
            <a:fillRect/>
          </a:stretch>
        </p:blipFill>
        <p:spPr>
          <a:xfrm>
            <a:off x="1987826" y="2690812"/>
            <a:ext cx="10654747" cy="4577255"/>
          </a:xfrm>
          <a:prstGeom prst="rect">
            <a:avLst/>
          </a:prstGeom>
        </p:spPr>
      </p:pic>
      <p:sp>
        <p:nvSpPr>
          <p:cNvPr id="14" name="TextBox 13">
            <a:extLst>
              <a:ext uri="{FF2B5EF4-FFF2-40B4-BE49-F238E27FC236}">
                <a16:creationId xmlns:a16="http://schemas.microsoft.com/office/drawing/2014/main" id="{06D653AA-3A67-07BC-5838-AC09255EDE09}"/>
              </a:ext>
            </a:extLst>
          </p:cNvPr>
          <p:cNvSpPr txBox="1"/>
          <p:nvPr/>
        </p:nvSpPr>
        <p:spPr>
          <a:xfrm>
            <a:off x="1152939" y="1775791"/>
            <a:ext cx="8468139" cy="830997"/>
          </a:xfrm>
          <a:prstGeom prst="rect">
            <a:avLst/>
          </a:prstGeom>
          <a:noFill/>
        </p:spPr>
        <p:txBody>
          <a:bodyPr wrap="square" rtlCol="0">
            <a:spAutoFit/>
          </a:bodyPr>
          <a:lstStyle/>
          <a:p>
            <a:r>
              <a:rPr lang="en-ZA" sz="2400" dirty="0"/>
              <a:t>Recycle period for </a:t>
            </a:r>
            <a:r>
              <a:rPr lang="en-ZA" sz="2400" dirty="0" err="1"/>
              <a:t>iComms</a:t>
            </a:r>
            <a:r>
              <a:rPr lang="en-ZA" sz="2400" dirty="0"/>
              <a:t> letters stored in DSR per </a:t>
            </a:r>
            <a:r>
              <a:rPr lang="en-ZA" sz="2400" dirty="0" err="1"/>
              <a:t>iComms</a:t>
            </a:r>
            <a:r>
              <a:rPr lang="en-ZA" sz="2400" dirty="0"/>
              <a:t> letter</a:t>
            </a:r>
            <a:endParaRPr lang="en-GB" sz="2400" dirty="0"/>
          </a:p>
          <a:p>
            <a:endParaRPr lang="en-GB" sz="2400" dirty="0"/>
          </a:p>
        </p:txBody>
      </p:sp>
    </p:spTree>
    <p:extLst>
      <p:ext uri="{BB962C8B-B14F-4D97-AF65-F5344CB8AC3E}">
        <p14:creationId xmlns:p14="http://schemas.microsoft.com/office/powerpoint/2010/main" val="1753263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F5B07-DCAE-D64D-A7EF-DF31B96D92DA}"/>
            </a:ext>
          </a:extLst>
        </p:cNvPr>
        <p:cNvGrpSpPr/>
        <p:nvPr/>
      </p:nvGrpSpPr>
      <p:grpSpPr>
        <a:xfrm>
          <a:off x="0" y="0"/>
          <a:ext cx="0" cy="0"/>
          <a:chOff x="0" y="0"/>
          <a:chExt cx="0" cy="0"/>
        </a:xfrm>
      </p:grpSpPr>
      <p:sp>
        <p:nvSpPr>
          <p:cNvPr id="19" name="Title 18">
            <a:extLst>
              <a:ext uri="{FF2B5EF4-FFF2-40B4-BE49-F238E27FC236}">
                <a16:creationId xmlns:a16="http://schemas.microsoft.com/office/drawing/2014/main" id="{AC9A007C-8E36-D565-9139-DCFEF353714E}"/>
              </a:ext>
            </a:extLst>
          </p:cNvPr>
          <p:cNvSpPr>
            <a:spLocks noGrp="1"/>
          </p:cNvSpPr>
          <p:nvPr>
            <p:ph type="title"/>
          </p:nvPr>
        </p:nvSpPr>
        <p:spPr>
          <a:xfrm>
            <a:off x="4499356" y="585725"/>
            <a:ext cx="5631688" cy="768909"/>
          </a:xfrm>
        </p:spPr>
        <p:txBody>
          <a:bodyPr/>
          <a:lstStyle/>
          <a:p>
            <a:pPr algn="ctr"/>
            <a:r>
              <a:rPr lang="en-ZA" b="0" dirty="0"/>
              <a:t>Feedback</a:t>
            </a:r>
            <a:endParaRPr lang="en-ZA" b="0" dirty="0">
              <a:latin typeface="+mn-lt"/>
            </a:endParaRPr>
          </a:p>
        </p:txBody>
      </p:sp>
      <p:sp>
        <p:nvSpPr>
          <p:cNvPr id="3" name="Rectangle 2">
            <a:extLst>
              <a:ext uri="{FF2B5EF4-FFF2-40B4-BE49-F238E27FC236}">
                <a16:creationId xmlns:a16="http://schemas.microsoft.com/office/drawing/2014/main" id="{1A2DAD34-C7CA-CD23-BE65-572275C8E543}"/>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D032C47-B4E9-B6B7-1D35-3F6F26BB6992}"/>
              </a:ext>
            </a:extLst>
          </p:cNvPr>
          <p:cNvPicPr>
            <a:picLocks noChangeAspect="1"/>
          </p:cNvPicPr>
          <p:nvPr/>
        </p:nvPicPr>
        <p:blipFill>
          <a:blip r:embed="rId3"/>
          <a:stretch>
            <a:fillRect/>
          </a:stretch>
        </p:blipFill>
        <p:spPr>
          <a:xfrm>
            <a:off x="5129561" y="1956449"/>
            <a:ext cx="4371278" cy="4371278"/>
          </a:xfrm>
          <a:prstGeom prst="rect">
            <a:avLst/>
          </a:prstGeom>
        </p:spPr>
      </p:pic>
    </p:spTree>
    <p:extLst>
      <p:ext uri="{BB962C8B-B14F-4D97-AF65-F5344CB8AC3E}">
        <p14:creationId xmlns:p14="http://schemas.microsoft.com/office/powerpoint/2010/main" val="808469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37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DA1013-0DE0-6583-2FDF-7048EB00B878}"/>
              </a:ext>
            </a:extLst>
          </p:cNvPr>
          <p:cNvSpPr/>
          <p:nvPr/>
        </p:nvSpPr>
        <p:spPr>
          <a:xfrm>
            <a:off x="6767" y="0"/>
            <a:ext cx="14616866" cy="698361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77"/>
          </a:p>
        </p:txBody>
      </p:sp>
      <p:sp>
        <p:nvSpPr>
          <p:cNvPr id="3" name="Content Placeholder 2">
            <a:extLst>
              <a:ext uri="{FF2B5EF4-FFF2-40B4-BE49-F238E27FC236}">
                <a16:creationId xmlns:a16="http://schemas.microsoft.com/office/drawing/2014/main" id="{18854260-FD5B-C89C-D856-A4130A841075}"/>
              </a:ext>
            </a:extLst>
          </p:cNvPr>
          <p:cNvSpPr>
            <a:spLocks noGrp="1"/>
          </p:cNvSpPr>
          <p:nvPr>
            <p:ph sz="quarter" idx="11"/>
          </p:nvPr>
        </p:nvSpPr>
        <p:spPr>
          <a:xfrm>
            <a:off x="910561" y="3182214"/>
            <a:ext cx="7531356" cy="3456278"/>
          </a:xfrm>
        </p:spPr>
        <p:txBody>
          <a:bodyPr/>
          <a:lstStyle/>
          <a:p>
            <a:r>
              <a:rPr lang="en-GB" dirty="0">
                <a:solidFill>
                  <a:schemeClr val="tx1"/>
                </a:solidFill>
              </a:rPr>
              <a:t>This presentation is only a  summary of some of Adapt IT’s products, features and their latest developments. Adapt IT only intends for the information to give you an overview, and not a complete and comprehensive statement that necessarily suits your purposes. </a:t>
            </a:r>
          </a:p>
          <a:p>
            <a:endParaRPr lang="en-GB" dirty="0">
              <a:solidFill>
                <a:schemeClr val="tx1"/>
              </a:solidFill>
            </a:endParaRPr>
          </a:p>
          <a:p>
            <a:r>
              <a:rPr lang="en-GB" dirty="0">
                <a:solidFill>
                  <a:schemeClr val="tx1"/>
                </a:solidFill>
              </a:rPr>
              <a:t>Adapt IT reserves the right to change any information contained in this presentation and is not responsible for any loss that results from inaccuracies in the information. You may not distribute or reproduce the information without Adapt IT’s written permission.</a:t>
            </a:r>
          </a:p>
          <a:p>
            <a:endParaRPr lang="en-GB" dirty="0">
              <a:solidFill>
                <a:schemeClr val="tx1"/>
              </a:solidFill>
            </a:endParaRPr>
          </a:p>
        </p:txBody>
      </p:sp>
      <p:sp>
        <p:nvSpPr>
          <p:cNvPr id="4" name="Title 3">
            <a:extLst>
              <a:ext uri="{FF2B5EF4-FFF2-40B4-BE49-F238E27FC236}">
                <a16:creationId xmlns:a16="http://schemas.microsoft.com/office/drawing/2014/main" id="{CC5068F8-CA74-FF4D-5739-FB44C6F52466}"/>
              </a:ext>
            </a:extLst>
          </p:cNvPr>
          <p:cNvSpPr>
            <a:spLocks noGrp="1"/>
          </p:cNvSpPr>
          <p:nvPr>
            <p:ph type="title"/>
          </p:nvPr>
        </p:nvSpPr>
        <p:spPr>
          <a:xfrm>
            <a:off x="910559" y="1888012"/>
            <a:ext cx="12677065" cy="944006"/>
          </a:xfrm>
        </p:spPr>
        <p:txBody>
          <a:bodyPr anchor="b"/>
          <a:lstStyle/>
          <a:p>
            <a:pPr>
              <a:lnSpc>
                <a:spcPts val="3932"/>
              </a:lnSpc>
            </a:pPr>
            <a:r>
              <a:rPr lang="en-GB" sz="3836" dirty="0">
                <a:solidFill>
                  <a:srgbClr val="A6CE3C"/>
                </a:solidFill>
              </a:rPr>
              <a:t>DISCLAIMER</a:t>
            </a:r>
          </a:p>
        </p:txBody>
      </p:sp>
      <p:sp>
        <p:nvSpPr>
          <p:cNvPr id="8" name="Freeform 7">
            <a:extLst>
              <a:ext uri="{FF2B5EF4-FFF2-40B4-BE49-F238E27FC236}">
                <a16:creationId xmlns:a16="http://schemas.microsoft.com/office/drawing/2014/main" id="{D611B29A-42B0-369E-F998-BEC923501154}"/>
              </a:ext>
            </a:extLst>
          </p:cNvPr>
          <p:cNvSpPr/>
          <p:nvPr/>
        </p:nvSpPr>
        <p:spPr>
          <a:xfrm>
            <a:off x="8719135" y="1770448"/>
            <a:ext cx="5965401" cy="5242680"/>
          </a:xfrm>
          <a:custGeom>
            <a:avLst/>
            <a:gdLst>
              <a:gd name="connsiteX0" fmla="*/ 2913144 w 3884229"/>
              <a:gd name="connsiteY0" fmla="*/ 0 h 3413646"/>
              <a:gd name="connsiteX1" fmla="*/ 3731135 w 3884229"/>
              <a:gd name="connsiteY1" fmla="*/ 629259 h 3413646"/>
              <a:gd name="connsiteX2" fmla="*/ 3884229 w 3884229"/>
              <a:gd name="connsiteY2" fmla="*/ 1203639 h 3413646"/>
              <a:gd name="connsiteX3" fmla="*/ 3884229 w 3884229"/>
              <a:gd name="connsiteY3" fmla="*/ 3413646 h 3413646"/>
              <a:gd name="connsiteX4" fmla="*/ 3864040 w 3884229"/>
              <a:gd name="connsiteY4" fmla="*/ 3413646 h 3413646"/>
              <a:gd name="connsiteX5" fmla="*/ 3831276 w 3884229"/>
              <a:gd name="connsiteY5" fmla="*/ 3291321 h 3413646"/>
              <a:gd name="connsiteX6" fmla="*/ 3159094 w 3884229"/>
              <a:gd name="connsiteY6" fmla="*/ 781722 h 3413646"/>
              <a:gd name="connsiteX7" fmla="*/ 2910380 w 3884229"/>
              <a:gd name="connsiteY7" fmla="*/ 590450 h 3413646"/>
              <a:gd name="connsiteX8" fmla="*/ 2661668 w 3884229"/>
              <a:gd name="connsiteY8" fmla="*/ 781722 h 3413646"/>
              <a:gd name="connsiteX9" fmla="*/ 2272017 w 3884229"/>
              <a:gd name="connsiteY9" fmla="*/ 2239828 h 3413646"/>
              <a:gd name="connsiteX10" fmla="*/ 2585033 w 3884229"/>
              <a:gd name="connsiteY10" fmla="*/ 3413646 h 3413646"/>
              <a:gd name="connsiteX11" fmla="*/ 1978537 w 3884229"/>
              <a:gd name="connsiteY11" fmla="*/ 3413646 h 3413646"/>
              <a:gd name="connsiteX12" fmla="*/ 1977222 w 3884229"/>
              <a:gd name="connsiteY12" fmla="*/ 3408725 h 3413646"/>
              <a:gd name="connsiteX13" fmla="*/ 1970797 w 3884229"/>
              <a:gd name="connsiteY13" fmla="*/ 3384691 h 3413646"/>
              <a:gd name="connsiteX14" fmla="*/ 1963060 w 3884229"/>
              <a:gd name="connsiteY14" fmla="*/ 3413646 h 3413646"/>
              <a:gd name="connsiteX15" fmla="*/ 1350265 w 3884229"/>
              <a:gd name="connsiteY15" fmla="*/ 3413646 h 3413646"/>
              <a:gd name="connsiteX16" fmla="*/ 1664050 w 3884229"/>
              <a:gd name="connsiteY16" fmla="*/ 2239828 h 3413646"/>
              <a:gd name="connsiteX17" fmla="*/ 1542457 w 3884229"/>
              <a:gd name="connsiteY17" fmla="*/ 1779666 h 3413646"/>
              <a:gd name="connsiteX18" fmla="*/ 1293744 w 3884229"/>
              <a:gd name="connsiteY18" fmla="*/ 1588393 h 3413646"/>
              <a:gd name="connsiteX19" fmla="*/ 1047794 w 3884229"/>
              <a:gd name="connsiteY19" fmla="*/ 1779666 h 3413646"/>
              <a:gd name="connsiteX20" fmla="*/ 611967 w 3884229"/>
              <a:gd name="connsiteY20" fmla="*/ 3413646 h 3413646"/>
              <a:gd name="connsiteX21" fmla="*/ 0 w 3884229"/>
              <a:gd name="connsiteY21" fmla="*/ 3413646 h 3413646"/>
              <a:gd name="connsiteX22" fmla="*/ 475753 w 3884229"/>
              <a:gd name="connsiteY22" fmla="*/ 1624430 h 3413646"/>
              <a:gd name="connsiteX23" fmla="*/ 1293744 w 3884229"/>
              <a:gd name="connsiteY23" fmla="*/ 995171 h 3413646"/>
              <a:gd name="connsiteX24" fmla="*/ 1923817 w 3884229"/>
              <a:gd name="connsiteY24" fmla="*/ 1272378 h 3413646"/>
              <a:gd name="connsiteX25" fmla="*/ 2095153 w 3884229"/>
              <a:gd name="connsiteY25" fmla="*/ 629259 h 3413646"/>
              <a:gd name="connsiteX26" fmla="*/ 2913144 w 3884229"/>
              <a:gd name="connsiteY26" fmla="*/ 0 h 341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84229" h="3413646">
                <a:moveTo>
                  <a:pt x="2913144" y="0"/>
                </a:moveTo>
                <a:cubicBezTo>
                  <a:pt x="3302795" y="0"/>
                  <a:pt x="3631649" y="252258"/>
                  <a:pt x="3731135" y="629259"/>
                </a:cubicBezTo>
                <a:lnTo>
                  <a:pt x="3884229" y="1203639"/>
                </a:lnTo>
                <a:lnTo>
                  <a:pt x="3884229" y="3413646"/>
                </a:lnTo>
                <a:lnTo>
                  <a:pt x="3864040" y="3413646"/>
                </a:lnTo>
                <a:lnTo>
                  <a:pt x="3831276" y="3291321"/>
                </a:lnTo>
                <a:cubicBezTo>
                  <a:pt x="3517591" y="2120175"/>
                  <a:pt x="3159094" y="781722"/>
                  <a:pt x="3159094" y="781722"/>
                </a:cubicBezTo>
                <a:cubicBezTo>
                  <a:pt x="3112114" y="604311"/>
                  <a:pt x="2957359" y="590450"/>
                  <a:pt x="2910380" y="590450"/>
                </a:cubicBezTo>
                <a:cubicBezTo>
                  <a:pt x="2863402" y="590450"/>
                  <a:pt x="2711410" y="604311"/>
                  <a:pt x="2661668" y="781722"/>
                </a:cubicBezTo>
                <a:lnTo>
                  <a:pt x="2272017" y="2239828"/>
                </a:lnTo>
                <a:lnTo>
                  <a:pt x="2585033" y="3413646"/>
                </a:lnTo>
                <a:lnTo>
                  <a:pt x="1978537" y="3413646"/>
                </a:lnTo>
                <a:lnTo>
                  <a:pt x="1977222" y="3408725"/>
                </a:lnTo>
                <a:cubicBezTo>
                  <a:pt x="1973032" y="3393051"/>
                  <a:pt x="1970797" y="3384691"/>
                  <a:pt x="1970797" y="3384691"/>
                </a:cubicBezTo>
                <a:lnTo>
                  <a:pt x="1963060" y="3413646"/>
                </a:lnTo>
                <a:lnTo>
                  <a:pt x="1350265" y="3413646"/>
                </a:lnTo>
                <a:lnTo>
                  <a:pt x="1664050" y="2239828"/>
                </a:lnTo>
                <a:lnTo>
                  <a:pt x="1542457" y="1779666"/>
                </a:lnTo>
                <a:cubicBezTo>
                  <a:pt x="1495478" y="1602254"/>
                  <a:pt x="1340723" y="1588393"/>
                  <a:pt x="1293744" y="1588393"/>
                </a:cubicBezTo>
                <a:cubicBezTo>
                  <a:pt x="1246765" y="1588393"/>
                  <a:pt x="1094773" y="1602254"/>
                  <a:pt x="1047794" y="1779666"/>
                </a:cubicBezTo>
                <a:lnTo>
                  <a:pt x="611967" y="3413646"/>
                </a:lnTo>
                <a:lnTo>
                  <a:pt x="0" y="3413646"/>
                </a:lnTo>
                <a:lnTo>
                  <a:pt x="475753" y="1624430"/>
                </a:lnTo>
                <a:cubicBezTo>
                  <a:pt x="575239" y="1247430"/>
                  <a:pt x="904093" y="995171"/>
                  <a:pt x="1293744" y="995171"/>
                </a:cubicBezTo>
                <a:cubicBezTo>
                  <a:pt x="1542457" y="995171"/>
                  <a:pt x="1766299" y="1097738"/>
                  <a:pt x="1923817" y="1272378"/>
                </a:cubicBezTo>
                <a:lnTo>
                  <a:pt x="2095153" y="629259"/>
                </a:lnTo>
                <a:cubicBezTo>
                  <a:pt x="2194638" y="252258"/>
                  <a:pt x="2523493" y="0"/>
                  <a:pt x="2913144" y="0"/>
                </a:cubicBezTo>
                <a:close/>
              </a:path>
            </a:pathLst>
          </a:custGeom>
          <a:noFill/>
          <a:ln w="9525">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877"/>
          </a:p>
        </p:txBody>
      </p:sp>
      <p:pic>
        <p:nvPicPr>
          <p:cNvPr id="9" name="Graphic 8">
            <a:extLst>
              <a:ext uri="{FF2B5EF4-FFF2-40B4-BE49-F238E27FC236}">
                <a16:creationId xmlns:a16="http://schemas.microsoft.com/office/drawing/2014/main" id="{63A996A0-313C-2A6A-60BD-518445C8AB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587625" y="663979"/>
            <a:ext cx="372719" cy="452587"/>
          </a:xfrm>
          <a:prstGeom prst="rect">
            <a:avLst/>
          </a:prstGeom>
        </p:spPr>
      </p:pic>
      <p:sp>
        <p:nvSpPr>
          <p:cNvPr id="10" name="Rectangle 9">
            <a:extLst>
              <a:ext uri="{FF2B5EF4-FFF2-40B4-BE49-F238E27FC236}">
                <a16:creationId xmlns:a16="http://schemas.microsoft.com/office/drawing/2014/main" id="{65A55B0A-8559-0FAB-9460-96FA76119BAB}"/>
              </a:ext>
            </a:extLst>
          </p:cNvPr>
          <p:cNvSpPr/>
          <p:nvPr/>
        </p:nvSpPr>
        <p:spPr>
          <a:xfrm>
            <a:off x="8106947" y="6983615"/>
            <a:ext cx="6516686" cy="3188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877"/>
          </a:p>
        </p:txBody>
      </p:sp>
    </p:spTree>
    <p:extLst>
      <p:ext uri="{BB962C8B-B14F-4D97-AF65-F5344CB8AC3E}">
        <p14:creationId xmlns:p14="http://schemas.microsoft.com/office/powerpoint/2010/main" val="1947509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D1C371-2016-6DB2-19BF-77EBB4DAC732}"/>
              </a:ext>
            </a:extLst>
          </p:cNvPr>
          <p:cNvSpPr>
            <a:spLocks noGrp="1"/>
          </p:cNvSpPr>
          <p:nvPr>
            <p:ph sz="quarter" idx="11"/>
          </p:nvPr>
        </p:nvSpPr>
        <p:spPr>
          <a:xfrm>
            <a:off x="499371" y="2264561"/>
            <a:ext cx="7875291" cy="4597717"/>
          </a:xfrm>
        </p:spPr>
        <p:txBody>
          <a:bodyPr/>
          <a:lstStyle/>
          <a:p>
            <a:pPr marL="214313" indent="-214313">
              <a:buFont typeface="Arial" panose="020B0604020202020204" pitchFamily="34" charset="0"/>
              <a:buChar char="•"/>
            </a:pPr>
            <a:r>
              <a:rPr lang="en-US" sz="2800" dirty="0"/>
              <a:t>UG 2025</a:t>
            </a:r>
          </a:p>
          <a:p>
            <a:pPr marL="214313" indent="-214313">
              <a:buFont typeface="Arial" panose="020B0604020202020204" pitchFamily="34" charset="0"/>
              <a:buChar char="•"/>
            </a:pPr>
            <a:endParaRPr lang="en-US" sz="2800" dirty="0"/>
          </a:p>
          <a:p>
            <a:pPr marL="214313" indent="-214313">
              <a:buFont typeface="Arial" panose="020B0604020202020204" pitchFamily="34" charset="0"/>
              <a:buChar char="•"/>
            </a:pPr>
            <a:r>
              <a:rPr lang="en-US" sz="2800" dirty="0"/>
              <a:t>Investigation, findings and solution - Log Files</a:t>
            </a:r>
          </a:p>
          <a:p>
            <a:pPr marL="214313" indent="-214313">
              <a:buFont typeface="Arial" panose="020B0604020202020204" pitchFamily="34" charset="0"/>
              <a:buChar char="•"/>
            </a:pPr>
            <a:endParaRPr lang="en-US" sz="2800" dirty="0"/>
          </a:p>
          <a:p>
            <a:pPr marL="214313" indent="-214313">
              <a:buFont typeface="Arial" panose="020B0604020202020204" pitchFamily="34" charset="0"/>
              <a:buChar char="•"/>
            </a:pPr>
            <a:r>
              <a:rPr lang="en-US" sz="2800" dirty="0"/>
              <a:t>Document Storage</a:t>
            </a:r>
          </a:p>
        </p:txBody>
      </p:sp>
      <p:sp>
        <p:nvSpPr>
          <p:cNvPr id="6" name="Rectangle: Rounded Corners 5">
            <a:extLst>
              <a:ext uri="{FF2B5EF4-FFF2-40B4-BE49-F238E27FC236}">
                <a16:creationId xmlns:a16="http://schemas.microsoft.com/office/drawing/2014/main" id="{AC02AFBA-CCD1-79E8-5EE5-85E252E52BF3}"/>
              </a:ext>
            </a:extLst>
          </p:cNvPr>
          <p:cNvSpPr/>
          <p:nvPr/>
        </p:nvSpPr>
        <p:spPr>
          <a:xfrm>
            <a:off x="-223024" y="1401874"/>
            <a:ext cx="3769112" cy="52322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AA6E61FD-871E-1131-9457-1C168599D145}"/>
              </a:ext>
            </a:extLst>
          </p:cNvPr>
          <p:cNvSpPr txBox="1"/>
          <p:nvPr/>
        </p:nvSpPr>
        <p:spPr>
          <a:xfrm>
            <a:off x="236361" y="1401874"/>
            <a:ext cx="4588964" cy="523220"/>
          </a:xfrm>
          <a:prstGeom prst="rect">
            <a:avLst/>
          </a:prstGeom>
          <a:noFill/>
        </p:spPr>
        <p:txBody>
          <a:bodyPr wrap="square">
            <a:spAutoFit/>
          </a:bodyPr>
          <a:lstStyle/>
          <a:p>
            <a:r>
              <a:rPr lang="en-GB" sz="2800" b="1" dirty="0">
                <a:solidFill>
                  <a:srgbClr val="004053"/>
                </a:solidFill>
                <a:cs typeface="Arial"/>
              </a:rPr>
              <a:t>TABLE OF CONTENT</a:t>
            </a:r>
            <a:endParaRPr lang="en-ZA" sz="2800" dirty="0">
              <a:solidFill>
                <a:srgbClr val="004053"/>
              </a:solidFill>
            </a:endParaRPr>
          </a:p>
        </p:txBody>
      </p:sp>
    </p:spTree>
    <p:extLst>
      <p:ext uri="{BB962C8B-B14F-4D97-AF65-F5344CB8AC3E}">
        <p14:creationId xmlns:p14="http://schemas.microsoft.com/office/powerpoint/2010/main" val="2139657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6DAD-04FD-05BD-A6B9-0482CFE1E256}"/>
              </a:ext>
            </a:extLst>
          </p:cNvPr>
          <p:cNvSpPr>
            <a:spLocks noGrp="1"/>
          </p:cNvSpPr>
          <p:nvPr>
            <p:ph type="title"/>
          </p:nvPr>
        </p:nvSpPr>
        <p:spPr>
          <a:xfrm>
            <a:off x="1323399" y="1273902"/>
            <a:ext cx="7093688" cy="5709713"/>
          </a:xfrm>
        </p:spPr>
        <p:txBody>
          <a:bodyPr/>
          <a:lstStyle/>
          <a:p>
            <a:r>
              <a:rPr lang="en-US" sz="6000" dirty="0"/>
              <a:t>UG 2025 – Session 57</a:t>
            </a:r>
            <a:br>
              <a:rPr lang="en-US" sz="6000" dirty="0"/>
            </a:br>
            <a:r>
              <a:rPr lang="en-US" sz="2400" dirty="0"/>
              <a:t>The need for archiving of data in general was established</a:t>
            </a:r>
            <a:br>
              <a:rPr lang="en-US" sz="2400" dirty="0"/>
            </a:br>
            <a:r>
              <a:rPr lang="en-US" sz="2400" dirty="0"/>
              <a:t>Detail solutions were not yet on the table</a:t>
            </a:r>
            <a:br>
              <a:rPr lang="en-US" sz="6000" dirty="0"/>
            </a:br>
            <a:r>
              <a:rPr lang="en-US" sz="6000" dirty="0"/>
              <a:t> </a:t>
            </a:r>
            <a:br>
              <a:rPr lang="en-US" sz="6000" dirty="0"/>
            </a:br>
            <a:endParaRPr lang="en-GB" sz="5755" dirty="0"/>
          </a:p>
        </p:txBody>
      </p:sp>
    </p:spTree>
    <p:extLst>
      <p:ext uri="{BB962C8B-B14F-4D97-AF65-F5344CB8AC3E}">
        <p14:creationId xmlns:p14="http://schemas.microsoft.com/office/powerpoint/2010/main" val="3247429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7" name="Text 5"/>
          <p:cNvSpPr/>
          <p:nvPr/>
        </p:nvSpPr>
        <p:spPr>
          <a:xfrm>
            <a:off x="8296632" y="2827139"/>
            <a:ext cx="2480905" cy="310158"/>
          </a:xfrm>
          <a:prstGeom prst="rect">
            <a:avLst/>
          </a:prstGeom>
          <a:noFill/>
          <a:ln/>
        </p:spPr>
        <p:txBody>
          <a:bodyPr wrap="none" lIns="0" tIns="0" rIns="0" bIns="0" rtlCol="0" anchor="t"/>
          <a:lstStyle/>
          <a:p>
            <a:pPr marL="0" indent="0" algn="l">
              <a:lnSpc>
                <a:spcPts val="2400"/>
              </a:lnSpc>
              <a:buNone/>
            </a:pPr>
            <a:r>
              <a:rPr lang="en-US" sz="1950" b="1" dirty="0">
                <a:solidFill>
                  <a:srgbClr val="FFFFFF"/>
                </a:solidFill>
                <a:ea typeface="Nunito Sans Bold" pitchFamily="34" charset="-122"/>
                <a:cs typeface="Nunito Sans Bold" pitchFamily="34" charset="-120"/>
              </a:rPr>
              <a:t>Strategic Goals</a:t>
            </a:r>
            <a:endParaRPr lang="en-US" sz="1950" dirty="0"/>
          </a:p>
        </p:txBody>
      </p:sp>
      <p:sp>
        <p:nvSpPr>
          <p:cNvPr id="8" name="Text 6"/>
          <p:cNvSpPr/>
          <p:nvPr/>
        </p:nvSpPr>
        <p:spPr>
          <a:xfrm>
            <a:off x="8296632" y="3335655"/>
            <a:ext cx="5491996" cy="1478399"/>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FFFFFF"/>
                </a:solidFill>
                <a:ea typeface="Nunito Sans" pitchFamily="34" charset="-122"/>
                <a:cs typeface="Nunito Sans" pitchFamily="34" charset="-120"/>
              </a:rPr>
              <a:t>Eliminate costly legacy licensing</a:t>
            </a:r>
            <a:endParaRPr lang="en-US" sz="1550" dirty="0"/>
          </a:p>
          <a:p>
            <a:pPr marL="342900" indent="-342900" algn="l">
              <a:lnSpc>
                <a:spcPts val="2500"/>
              </a:lnSpc>
              <a:buSzPct val="100000"/>
              <a:buChar char="•"/>
            </a:pPr>
            <a:r>
              <a:rPr lang="en-US" sz="1550" dirty="0">
                <a:solidFill>
                  <a:srgbClr val="FFFFFF"/>
                </a:solidFill>
                <a:ea typeface="Nunito Sans" pitchFamily="34" charset="-122"/>
                <a:cs typeface="Nunito Sans" pitchFamily="34" charset="-120"/>
              </a:rPr>
              <a:t>Deliver mobile-first student experience</a:t>
            </a:r>
            <a:endParaRPr lang="en-US" sz="1550" dirty="0"/>
          </a:p>
          <a:p>
            <a:pPr marL="342900" indent="-342900" algn="l">
              <a:lnSpc>
                <a:spcPts val="2500"/>
              </a:lnSpc>
              <a:buSzPct val="100000"/>
              <a:buChar char="•"/>
            </a:pPr>
            <a:r>
              <a:rPr lang="en-US" sz="1550" dirty="0">
                <a:solidFill>
                  <a:srgbClr val="FFFFFF"/>
                </a:solidFill>
                <a:ea typeface="Nunito Sans" pitchFamily="34" charset="-122"/>
                <a:cs typeface="Nunito Sans" pitchFamily="34" charset="-120"/>
              </a:rPr>
              <a:t>Enable rapid feature deployment</a:t>
            </a:r>
            <a:endParaRPr lang="en-US" sz="1550" dirty="0"/>
          </a:p>
          <a:p>
            <a:pPr marL="342900" indent="-342900" algn="l">
              <a:lnSpc>
                <a:spcPts val="2500"/>
              </a:lnSpc>
              <a:buSzPct val="100000"/>
              <a:buChar char="•"/>
            </a:pPr>
            <a:r>
              <a:rPr lang="en-US" sz="1550" dirty="0">
                <a:solidFill>
                  <a:srgbClr val="FFFFFF"/>
                </a:solidFill>
                <a:ea typeface="Nunito Sans" pitchFamily="34" charset="-122"/>
                <a:cs typeface="Nunito Sans" pitchFamily="34" charset="-120"/>
              </a:rPr>
              <a:t>Build a cloud-ready, API-first platform</a:t>
            </a:r>
            <a:endParaRPr lang="en-US" sz="1550" dirty="0"/>
          </a:p>
        </p:txBody>
      </p:sp>
      <p:sp>
        <p:nvSpPr>
          <p:cNvPr id="9" name="Title 8">
            <a:extLst>
              <a:ext uri="{FF2B5EF4-FFF2-40B4-BE49-F238E27FC236}">
                <a16:creationId xmlns:a16="http://schemas.microsoft.com/office/drawing/2014/main" id="{2E654876-5A34-A31D-6F19-E65BDE581351}"/>
              </a:ext>
            </a:extLst>
          </p:cNvPr>
          <p:cNvSpPr>
            <a:spLocks noGrp="1"/>
          </p:cNvSpPr>
          <p:nvPr>
            <p:ph type="title"/>
          </p:nvPr>
        </p:nvSpPr>
        <p:spPr>
          <a:xfrm>
            <a:off x="3372466" y="605205"/>
            <a:ext cx="7885469" cy="768909"/>
          </a:xfrm>
        </p:spPr>
        <p:txBody>
          <a:bodyPr/>
          <a:lstStyle/>
          <a:p>
            <a:pPr algn="ctr"/>
            <a:r>
              <a:rPr lang="en-ZA" dirty="0"/>
              <a:t>Archiving – Investigation and Findings</a:t>
            </a:r>
          </a:p>
        </p:txBody>
      </p:sp>
      <p:sp>
        <p:nvSpPr>
          <p:cNvPr id="2" name="Rectangle 1">
            <a:extLst>
              <a:ext uri="{FF2B5EF4-FFF2-40B4-BE49-F238E27FC236}">
                <a16:creationId xmlns:a16="http://schemas.microsoft.com/office/drawing/2014/main" id="{A162DA3E-3157-BAE1-2737-A8A2383B300B}"/>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Google Shape;1417;p31">
            <a:extLst>
              <a:ext uri="{FF2B5EF4-FFF2-40B4-BE49-F238E27FC236}">
                <a16:creationId xmlns:a16="http://schemas.microsoft.com/office/drawing/2014/main" id="{64CFB341-E517-4247-F4D1-1AFEB138ACBC}"/>
              </a:ext>
            </a:extLst>
          </p:cNvPr>
          <p:cNvSpPr txBox="1"/>
          <p:nvPr/>
        </p:nvSpPr>
        <p:spPr>
          <a:xfrm>
            <a:off x="10761065" y="2613617"/>
            <a:ext cx="2961641" cy="357415"/>
          </a:xfrm>
          <a:prstGeom prst="rect">
            <a:avLst/>
          </a:prstGeom>
          <a:noFill/>
          <a:ln>
            <a:noFill/>
          </a:ln>
        </p:spPr>
        <p:txBody>
          <a:bodyPr spcFirstLastPara="1" wrap="square" lIns="0" tIns="0" rIns="0" bIns="0" anchor="ctr" anchorCtr="0">
            <a:noAutofit/>
          </a:bodyPr>
          <a:lstStyle/>
          <a:p>
            <a:pPr marL="0" lvl="0" indent="0" rtl="0">
              <a:spcBef>
                <a:spcPts val="0"/>
              </a:spcBef>
              <a:spcAft>
                <a:spcPts val="0"/>
              </a:spcAft>
              <a:buNone/>
            </a:pPr>
            <a:r>
              <a:rPr lang="en" sz="2800" dirty="0">
                <a:solidFill>
                  <a:schemeClr val="accent1"/>
                </a:solidFill>
                <a:latin typeface="Calibri" panose="020F0502020204030204" pitchFamily="34" charset="0"/>
                <a:ea typeface="Fira Sans Extra Condensed Medium"/>
                <a:cs typeface="Calibri" panose="020F0502020204030204" pitchFamily="34" charset="0"/>
                <a:sym typeface="Fira Sans Extra Condensed Medium"/>
              </a:rPr>
              <a:t>Operational Data</a:t>
            </a:r>
            <a:endParaRPr sz="2800" dirty="0">
              <a:solidFill>
                <a:schemeClr val="accent1"/>
              </a:solidFill>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12" name="Google Shape;1429;p31">
            <a:extLst>
              <a:ext uri="{FF2B5EF4-FFF2-40B4-BE49-F238E27FC236}">
                <a16:creationId xmlns:a16="http://schemas.microsoft.com/office/drawing/2014/main" id="{65BBB86F-1335-7FF1-0893-FE053957AF8D}"/>
              </a:ext>
            </a:extLst>
          </p:cNvPr>
          <p:cNvSpPr txBox="1"/>
          <p:nvPr/>
        </p:nvSpPr>
        <p:spPr>
          <a:xfrm>
            <a:off x="3320838" y="2421019"/>
            <a:ext cx="793466" cy="537588"/>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800" dirty="0">
                <a:solidFill>
                  <a:schemeClr val="accent1"/>
                </a:solidFill>
                <a:latin typeface="Calibri" panose="020F0502020204030204" pitchFamily="34" charset="0"/>
                <a:ea typeface="Fira Sans Extra Condensed Medium"/>
                <a:cs typeface="Calibri" panose="020F0502020204030204" pitchFamily="34" charset="0"/>
                <a:sym typeface="Fira Sans Extra Condensed Medium"/>
              </a:rPr>
              <a:t>30%</a:t>
            </a:r>
            <a:endParaRPr sz="2800" dirty="0">
              <a:solidFill>
                <a:schemeClr val="accent1"/>
              </a:solidFill>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13" name="Google Shape;1432;p31">
            <a:extLst>
              <a:ext uri="{FF2B5EF4-FFF2-40B4-BE49-F238E27FC236}">
                <a16:creationId xmlns:a16="http://schemas.microsoft.com/office/drawing/2014/main" id="{A86FB367-D541-5C5F-C089-8435501AED7A}"/>
              </a:ext>
            </a:extLst>
          </p:cNvPr>
          <p:cNvSpPr txBox="1"/>
          <p:nvPr/>
        </p:nvSpPr>
        <p:spPr>
          <a:xfrm>
            <a:off x="10777537" y="3898272"/>
            <a:ext cx="1566759" cy="212798"/>
          </a:xfrm>
          <a:prstGeom prst="rect">
            <a:avLst/>
          </a:prstGeom>
          <a:noFill/>
          <a:ln>
            <a:noFill/>
          </a:ln>
        </p:spPr>
        <p:txBody>
          <a:bodyPr spcFirstLastPara="1" wrap="square" lIns="0" tIns="0" rIns="0" bIns="0" anchor="ctr" anchorCtr="0">
            <a:noAutofit/>
          </a:bodyPr>
          <a:lstStyle/>
          <a:p>
            <a:pPr marL="0" lvl="0" indent="0" rtl="0">
              <a:spcBef>
                <a:spcPts val="0"/>
              </a:spcBef>
              <a:spcAft>
                <a:spcPts val="0"/>
              </a:spcAft>
              <a:buNone/>
            </a:pPr>
            <a:r>
              <a:rPr lang="en-ZA" sz="2800" dirty="0">
                <a:solidFill>
                  <a:schemeClr val="accent2"/>
                </a:solidFill>
                <a:latin typeface="Calibri" panose="020F0502020204030204" pitchFamily="34" charset="0"/>
                <a:ea typeface="Fira Sans Extra Condensed Medium"/>
                <a:cs typeface="Calibri" panose="020F0502020204030204" pitchFamily="34" charset="0"/>
                <a:sym typeface="Fira Sans Extra Condensed Medium"/>
              </a:rPr>
              <a:t>Audit Logs</a:t>
            </a:r>
            <a:endParaRPr sz="2800" dirty="0">
              <a:solidFill>
                <a:schemeClr val="accent2"/>
              </a:solidFill>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15" name="Google Shape;1452;p31">
            <a:extLst>
              <a:ext uri="{FF2B5EF4-FFF2-40B4-BE49-F238E27FC236}">
                <a16:creationId xmlns:a16="http://schemas.microsoft.com/office/drawing/2014/main" id="{E15D7F5B-BA67-D28A-C8C8-037F1E92F181}"/>
              </a:ext>
            </a:extLst>
          </p:cNvPr>
          <p:cNvSpPr txBox="1"/>
          <p:nvPr/>
        </p:nvSpPr>
        <p:spPr>
          <a:xfrm>
            <a:off x="3320838" y="3838455"/>
            <a:ext cx="694491" cy="283766"/>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2800" dirty="0">
                <a:solidFill>
                  <a:schemeClr val="accent2"/>
                </a:solidFill>
                <a:latin typeface="Calibri" panose="020F0502020204030204" pitchFamily="34" charset="0"/>
                <a:ea typeface="Fira Sans Extra Condensed Medium"/>
                <a:cs typeface="Calibri" panose="020F0502020204030204" pitchFamily="34" charset="0"/>
                <a:sym typeface="Fira Sans Extra Condensed Medium"/>
              </a:rPr>
              <a:t>70%</a:t>
            </a:r>
            <a:endParaRPr sz="2800" dirty="0">
              <a:solidFill>
                <a:schemeClr val="accent2"/>
              </a:solidFill>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16" name="Google Shape;1455;p31">
            <a:extLst>
              <a:ext uri="{FF2B5EF4-FFF2-40B4-BE49-F238E27FC236}">
                <a16:creationId xmlns:a16="http://schemas.microsoft.com/office/drawing/2014/main" id="{24AE85FA-970A-6770-56C8-2C7DBBD68BF5}"/>
              </a:ext>
            </a:extLst>
          </p:cNvPr>
          <p:cNvSpPr txBox="1"/>
          <p:nvPr/>
        </p:nvSpPr>
        <p:spPr>
          <a:xfrm>
            <a:off x="10761065" y="4711200"/>
            <a:ext cx="2961640" cy="673779"/>
          </a:xfrm>
          <a:prstGeom prst="rect">
            <a:avLst/>
          </a:prstGeom>
          <a:noFill/>
          <a:ln>
            <a:noFill/>
          </a:ln>
        </p:spPr>
        <p:txBody>
          <a:bodyPr spcFirstLastPara="1" wrap="square" lIns="0" tIns="0" rIns="0" bIns="0" anchor="ctr" anchorCtr="0">
            <a:noAutofit/>
          </a:bodyPr>
          <a:lstStyle/>
          <a:p>
            <a:pPr marL="0" lvl="0" indent="0" rtl="0">
              <a:spcBef>
                <a:spcPts val="0"/>
              </a:spcBef>
              <a:spcAft>
                <a:spcPts val="0"/>
              </a:spcAft>
              <a:buNone/>
            </a:pPr>
            <a:r>
              <a:rPr lang="en-ZA" sz="2800" dirty="0">
                <a:solidFill>
                  <a:schemeClr val="accent3"/>
                </a:solidFill>
                <a:latin typeface="Calibri" panose="020F0502020204030204" pitchFamily="34" charset="0"/>
                <a:ea typeface="Fira Sans Extra Condensed Medium"/>
                <a:cs typeface="Calibri" panose="020F0502020204030204" pitchFamily="34" charset="0"/>
                <a:sym typeface="Fira Sans Extra Condensed Medium"/>
              </a:rPr>
              <a:t>Stored Documents</a:t>
            </a:r>
            <a:endParaRPr sz="2800" dirty="0">
              <a:solidFill>
                <a:schemeClr val="accent3"/>
              </a:solidFill>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17" name="Google Shape;1456;p31">
            <a:extLst>
              <a:ext uri="{FF2B5EF4-FFF2-40B4-BE49-F238E27FC236}">
                <a16:creationId xmlns:a16="http://schemas.microsoft.com/office/drawing/2014/main" id="{9CAD4103-3C22-E8A8-CDC6-1F48384D4D80}"/>
              </a:ext>
            </a:extLst>
          </p:cNvPr>
          <p:cNvSpPr/>
          <p:nvPr/>
        </p:nvSpPr>
        <p:spPr>
          <a:xfrm rot="5400000">
            <a:off x="5378336" y="3468222"/>
            <a:ext cx="673779" cy="3022353"/>
          </a:xfrm>
          <a:custGeom>
            <a:avLst/>
            <a:gdLst/>
            <a:ahLst/>
            <a:cxnLst/>
            <a:rect l="l" t="t" r="r" b="b"/>
            <a:pathLst>
              <a:path w="1323" h="10104" fill="none" extrusionOk="0">
                <a:moveTo>
                  <a:pt x="0" y="1"/>
                </a:moveTo>
                <a:lnTo>
                  <a:pt x="1323" y="1"/>
                </a:lnTo>
                <a:lnTo>
                  <a:pt x="1323" y="10104"/>
                </a:lnTo>
                <a:lnTo>
                  <a:pt x="0" y="10104"/>
                </a:lnTo>
                <a:close/>
              </a:path>
            </a:pathLst>
          </a:custGeom>
          <a:noFill/>
          <a:ln w="44450" cap="flat" cmpd="sng">
            <a:solidFill>
              <a:schemeClr val="dk2"/>
            </a:solidFill>
            <a:prstDash val="solid"/>
            <a:miter lim="4897"/>
            <a:headEnd type="none" w="sm" len="sm"/>
            <a:tailEnd type="none" w="sm" len="sm"/>
          </a:ln>
        </p:spPr>
        <p:txBody>
          <a:bodyPr spcFirstLastPara="1" vert="vert270" wrap="square" lIns="91425" tIns="91425" rIns="91425" bIns="91425" anchor="ctr" anchorCtr="0">
            <a:noAutofit/>
          </a:bodyPr>
          <a:lstStyle/>
          <a:p>
            <a:pPr marL="0" lvl="0" indent="0" algn="l" rtl="0">
              <a:spcBef>
                <a:spcPts val="0"/>
              </a:spcBef>
              <a:spcAft>
                <a:spcPts val="0"/>
              </a:spcAft>
              <a:buNone/>
            </a:pPr>
            <a:r>
              <a:rPr lang="en-ZA" dirty="0">
                <a:latin typeface="Calibri" panose="020F0502020204030204" pitchFamily="34" charset="0"/>
                <a:cs typeface="Calibri" panose="020F0502020204030204" pitchFamily="34" charset="0"/>
              </a:rPr>
              <a:t>Stored as Bfile’s in O/S </a:t>
            </a:r>
            <a:endParaRPr dirty="0">
              <a:latin typeface="Calibri" panose="020F0502020204030204" pitchFamily="34" charset="0"/>
              <a:cs typeface="Calibri" panose="020F0502020204030204" pitchFamily="34" charset="0"/>
            </a:endParaRPr>
          </a:p>
        </p:txBody>
      </p:sp>
      <p:sp>
        <p:nvSpPr>
          <p:cNvPr id="18" name="Google Shape;1472;p31">
            <a:extLst>
              <a:ext uri="{FF2B5EF4-FFF2-40B4-BE49-F238E27FC236}">
                <a16:creationId xmlns:a16="http://schemas.microsoft.com/office/drawing/2014/main" id="{F813979A-1CA9-6145-3842-57B9854BE28A}"/>
              </a:ext>
            </a:extLst>
          </p:cNvPr>
          <p:cNvSpPr txBox="1"/>
          <p:nvPr/>
        </p:nvSpPr>
        <p:spPr>
          <a:xfrm>
            <a:off x="3396507" y="4873410"/>
            <a:ext cx="543152" cy="346402"/>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ZA" sz="2800" dirty="0">
                <a:solidFill>
                  <a:schemeClr val="accent3"/>
                </a:solidFill>
                <a:latin typeface="Calibri" panose="020F0502020204030204" pitchFamily="34" charset="0"/>
                <a:ea typeface="Fira Sans Extra Condensed Medium"/>
                <a:cs typeface="Calibri" panose="020F0502020204030204" pitchFamily="34" charset="0"/>
                <a:sym typeface="Fira Sans Extra Condensed Medium"/>
              </a:rPr>
              <a:t>??</a:t>
            </a:r>
            <a:endParaRPr sz="2800" dirty="0">
              <a:solidFill>
                <a:schemeClr val="accent3"/>
              </a:solidFill>
              <a:latin typeface="Calibri" panose="020F0502020204030204" pitchFamily="34" charset="0"/>
              <a:ea typeface="Fira Sans Extra Condensed Medium"/>
              <a:cs typeface="Calibri" panose="020F0502020204030204" pitchFamily="34" charset="0"/>
              <a:sym typeface="Fira Sans Extra Condensed Medium"/>
            </a:endParaRPr>
          </a:p>
        </p:txBody>
      </p:sp>
      <p:sp>
        <p:nvSpPr>
          <p:cNvPr id="19" name="Title 1">
            <a:extLst>
              <a:ext uri="{FF2B5EF4-FFF2-40B4-BE49-F238E27FC236}">
                <a16:creationId xmlns:a16="http://schemas.microsoft.com/office/drawing/2014/main" id="{7DE4A146-B504-9FD9-3AAD-FF5CDA4AAE35}"/>
              </a:ext>
            </a:extLst>
          </p:cNvPr>
          <p:cNvSpPr txBox="1">
            <a:spLocks/>
          </p:cNvSpPr>
          <p:nvPr/>
        </p:nvSpPr>
        <p:spPr>
          <a:xfrm>
            <a:off x="517775" y="3430395"/>
            <a:ext cx="2515137" cy="1266936"/>
          </a:xfrm>
          <a:prstGeom prst="rect">
            <a:avLst/>
          </a:prstGeom>
          <a:noFill/>
          <a:ln>
            <a:noFill/>
          </a:ln>
        </p:spPr>
        <p:txBody>
          <a:bodyPr spcFirstLastPara="1" wrap="square" lIns="91425" tIns="45700" rIns="91425" bIns="45700" anchor="ctr" anchorCtr="0"/>
          <a:lstStyle>
            <a:lvl1pPr lvl="0" algn="l" defTabSz="685800" rtl="0" eaLnBrk="1" latinLnBrk="0" hangingPunct="1">
              <a:lnSpc>
                <a:spcPct val="90000"/>
              </a:lnSpc>
              <a:spcBef>
                <a:spcPts val="0"/>
              </a:spcBef>
              <a:spcAft>
                <a:spcPts val="0"/>
              </a:spcAft>
              <a:buClr>
                <a:srgbClr val="00B0F0"/>
              </a:buClr>
              <a:buSzPts val="1800"/>
              <a:buNone/>
              <a:defRPr sz="1800" b="1" kern="1200">
                <a:solidFill>
                  <a:schemeClr val="tx2"/>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sz="3200" dirty="0">
                <a:solidFill>
                  <a:schemeClr val="tx1">
                    <a:lumMod val="50000"/>
                  </a:schemeClr>
                </a:solidFill>
              </a:rPr>
              <a:t>Space Used by Data Class</a:t>
            </a:r>
          </a:p>
        </p:txBody>
      </p:sp>
      <p:pic>
        <p:nvPicPr>
          <p:cNvPr id="20" name="Picture 19">
            <a:extLst>
              <a:ext uri="{FF2B5EF4-FFF2-40B4-BE49-F238E27FC236}">
                <a16:creationId xmlns:a16="http://schemas.microsoft.com/office/drawing/2014/main" id="{EAF43F54-CF70-A369-36B1-ACED633AB1AE}"/>
              </a:ext>
            </a:extLst>
          </p:cNvPr>
          <p:cNvPicPr>
            <a:picLocks noChangeAspect="1"/>
          </p:cNvPicPr>
          <p:nvPr/>
        </p:nvPicPr>
        <p:blipFill>
          <a:blip r:embed="rId3"/>
          <a:stretch>
            <a:fillRect/>
          </a:stretch>
        </p:blipFill>
        <p:spPr>
          <a:xfrm>
            <a:off x="7389970" y="4586344"/>
            <a:ext cx="2071611" cy="1266936"/>
          </a:xfrm>
          <a:prstGeom prst="rect">
            <a:avLst/>
          </a:prstGeom>
        </p:spPr>
      </p:pic>
      <p:pic>
        <p:nvPicPr>
          <p:cNvPr id="21" name="Picture 20">
            <a:extLst>
              <a:ext uri="{FF2B5EF4-FFF2-40B4-BE49-F238E27FC236}">
                <a16:creationId xmlns:a16="http://schemas.microsoft.com/office/drawing/2014/main" id="{BC4BBFE9-45A1-61D1-6B99-D0F253E695E1}"/>
              </a:ext>
            </a:extLst>
          </p:cNvPr>
          <p:cNvPicPr>
            <a:picLocks noChangeAspect="1"/>
          </p:cNvPicPr>
          <p:nvPr/>
        </p:nvPicPr>
        <p:blipFill>
          <a:blip r:embed="rId4"/>
          <a:stretch>
            <a:fillRect/>
          </a:stretch>
        </p:blipFill>
        <p:spPr>
          <a:xfrm>
            <a:off x="7512914" y="3461452"/>
            <a:ext cx="2961640" cy="1037771"/>
          </a:xfrm>
          <a:prstGeom prst="rect">
            <a:avLst/>
          </a:prstGeom>
        </p:spPr>
      </p:pic>
      <p:pic>
        <p:nvPicPr>
          <p:cNvPr id="22" name="Picture 21">
            <a:extLst>
              <a:ext uri="{FF2B5EF4-FFF2-40B4-BE49-F238E27FC236}">
                <a16:creationId xmlns:a16="http://schemas.microsoft.com/office/drawing/2014/main" id="{6CFDE99A-9CA9-4EA8-F546-47DE0F3F53FE}"/>
              </a:ext>
            </a:extLst>
          </p:cNvPr>
          <p:cNvPicPr>
            <a:picLocks noChangeAspect="1"/>
          </p:cNvPicPr>
          <p:nvPr/>
        </p:nvPicPr>
        <p:blipFill>
          <a:blip r:embed="rId5"/>
          <a:stretch>
            <a:fillRect/>
          </a:stretch>
        </p:blipFill>
        <p:spPr>
          <a:xfrm>
            <a:off x="7512914" y="2354147"/>
            <a:ext cx="2961641" cy="851470"/>
          </a:xfrm>
          <a:prstGeom prst="rect">
            <a:avLst/>
          </a:prstGeom>
        </p:spPr>
      </p:pic>
      <p:grpSp>
        <p:nvGrpSpPr>
          <p:cNvPr id="25" name="Group 24">
            <a:extLst>
              <a:ext uri="{FF2B5EF4-FFF2-40B4-BE49-F238E27FC236}">
                <a16:creationId xmlns:a16="http://schemas.microsoft.com/office/drawing/2014/main" id="{46DB35BC-4B16-7CE9-E829-69822C478646}"/>
              </a:ext>
            </a:extLst>
          </p:cNvPr>
          <p:cNvGrpSpPr/>
          <p:nvPr/>
        </p:nvGrpSpPr>
        <p:grpSpPr>
          <a:xfrm>
            <a:off x="4204049" y="2364221"/>
            <a:ext cx="3022354" cy="676882"/>
            <a:chOff x="4694290" y="3035421"/>
            <a:chExt cx="2376995" cy="449794"/>
          </a:xfrm>
        </p:grpSpPr>
        <p:sp>
          <p:nvSpPr>
            <p:cNvPr id="11" name="Google Shape;1418;p31">
              <a:extLst>
                <a:ext uri="{FF2B5EF4-FFF2-40B4-BE49-F238E27FC236}">
                  <a16:creationId xmlns:a16="http://schemas.microsoft.com/office/drawing/2014/main" id="{51CEE74B-DDD9-9280-D1D9-41F18F247CAA}"/>
                </a:ext>
              </a:extLst>
            </p:cNvPr>
            <p:cNvSpPr/>
            <p:nvPr/>
          </p:nvSpPr>
          <p:spPr>
            <a:xfrm rot="5400000">
              <a:off x="5657891" y="2071820"/>
              <a:ext cx="449794" cy="2376995"/>
            </a:xfrm>
            <a:custGeom>
              <a:avLst/>
              <a:gdLst/>
              <a:ahLst/>
              <a:cxnLst/>
              <a:rect l="l" t="t" r="r" b="b"/>
              <a:pathLst>
                <a:path w="1323" h="10104" fill="none" extrusionOk="0">
                  <a:moveTo>
                    <a:pt x="0" y="1"/>
                  </a:moveTo>
                  <a:lnTo>
                    <a:pt x="1323" y="1"/>
                  </a:lnTo>
                  <a:lnTo>
                    <a:pt x="1323" y="10104"/>
                  </a:lnTo>
                  <a:lnTo>
                    <a:pt x="0" y="10104"/>
                  </a:lnTo>
                  <a:close/>
                </a:path>
              </a:pathLst>
            </a:custGeom>
            <a:noFill/>
            <a:ln w="44450" cap="flat" cmpd="sng">
              <a:solidFill>
                <a:schemeClr val="dk2"/>
              </a:solidFill>
              <a:prstDash val="solid"/>
              <a:miter lim="48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23" name="Rectangle 22">
              <a:extLst>
                <a:ext uri="{FF2B5EF4-FFF2-40B4-BE49-F238E27FC236}">
                  <a16:creationId xmlns:a16="http://schemas.microsoft.com/office/drawing/2014/main" id="{AA4F7F19-F7AD-7960-426A-0A4400EC5E46}"/>
                </a:ext>
              </a:extLst>
            </p:cNvPr>
            <p:cNvSpPr/>
            <p:nvPr/>
          </p:nvSpPr>
          <p:spPr>
            <a:xfrm>
              <a:off x="4764635" y="3092218"/>
              <a:ext cx="732592" cy="33817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148EB851-65E4-2195-173C-BF233A326B9F}"/>
              </a:ext>
            </a:extLst>
          </p:cNvPr>
          <p:cNvGrpSpPr/>
          <p:nvPr/>
        </p:nvGrpSpPr>
        <p:grpSpPr>
          <a:xfrm>
            <a:off x="4204050" y="3611368"/>
            <a:ext cx="3022354" cy="676882"/>
            <a:chOff x="4694290" y="3838456"/>
            <a:chExt cx="2376995" cy="449794"/>
          </a:xfrm>
        </p:grpSpPr>
        <p:sp>
          <p:nvSpPr>
            <p:cNvPr id="14" name="Google Shape;1433;p31">
              <a:extLst>
                <a:ext uri="{FF2B5EF4-FFF2-40B4-BE49-F238E27FC236}">
                  <a16:creationId xmlns:a16="http://schemas.microsoft.com/office/drawing/2014/main" id="{02B0BF1A-B9B1-BD21-C8E7-F1A78E94A68B}"/>
                </a:ext>
              </a:extLst>
            </p:cNvPr>
            <p:cNvSpPr/>
            <p:nvPr/>
          </p:nvSpPr>
          <p:spPr>
            <a:xfrm rot="5400000">
              <a:off x="5657891" y="2874855"/>
              <a:ext cx="449794" cy="2376995"/>
            </a:xfrm>
            <a:custGeom>
              <a:avLst/>
              <a:gdLst/>
              <a:ahLst/>
              <a:cxnLst/>
              <a:rect l="l" t="t" r="r" b="b"/>
              <a:pathLst>
                <a:path w="1323" h="10104" fill="none" extrusionOk="0">
                  <a:moveTo>
                    <a:pt x="0" y="1"/>
                  </a:moveTo>
                  <a:lnTo>
                    <a:pt x="1323" y="1"/>
                  </a:lnTo>
                  <a:lnTo>
                    <a:pt x="1323" y="10104"/>
                  </a:lnTo>
                  <a:lnTo>
                    <a:pt x="0" y="10104"/>
                  </a:lnTo>
                  <a:close/>
                </a:path>
              </a:pathLst>
            </a:custGeom>
            <a:noFill/>
            <a:ln w="44450" cap="flat" cmpd="sng">
              <a:solidFill>
                <a:schemeClr val="dk2"/>
              </a:solidFill>
              <a:prstDash val="solid"/>
              <a:miter lim="48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EF7BFFF-8B1B-4601-2347-7BFE0164E8C7}"/>
                </a:ext>
              </a:extLst>
            </p:cNvPr>
            <p:cNvSpPr/>
            <p:nvPr/>
          </p:nvSpPr>
          <p:spPr>
            <a:xfrm>
              <a:off x="4764635" y="3894774"/>
              <a:ext cx="1590908" cy="33817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0FF55E-5957-FC95-FE1D-B342349000C8}"/>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7">
            <a:extLst>
              <a:ext uri="{FF2B5EF4-FFF2-40B4-BE49-F238E27FC236}">
                <a16:creationId xmlns:a16="http://schemas.microsoft.com/office/drawing/2014/main" id="{A5A4582E-E0AB-CB0C-C877-FA8D674203F8}"/>
              </a:ext>
            </a:extLst>
          </p:cNvPr>
          <p:cNvSpPr>
            <a:spLocks noGrp="1"/>
          </p:cNvSpPr>
          <p:nvPr>
            <p:ph type="title"/>
          </p:nvPr>
        </p:nvSpPr>
        <p:spPr>
          <a:xfrm>
            <a:off x="4399027" y="336527"/>
            <a:ext cx="6361899" cy="1285161"/>
          </a:xfrm>
        </p:spPr>
        <p:txBody>
          <a:bodyPr/>
          <a:lstStyle/>
          <a:p>
            <a:pPr algn="ctr"/>
            <a:r>
              <a:rPr lang="en-US" dirty="0"/>
              <a:t>One size fits all or differentiated strategy ?</a:t>
            </a:r>
          </a:p>
        </p:txBody>
      </p:sp>
      <p:pic>
        <p:nvPicPr>
          <p:cNvPr id="4" name="Picture 3" descr="Quizzical burrowing owl looking forward">
            <a:extLst>
              <a:ext uri="{FF2B5EF4-FFF2-40B4-BE49-F238E27FC236}">
                <a16:creationId xmlns:a16="http://schemas.microsoft.com/office/drawing/2014/main" id="{5479CAE9-AA1A-A5F7-30CC-A707E6F3B52B}"/>
              </a:ext>
            </a:extLst>
          </p:cNvPr>
          <p:cNvPicPr>
            <a:picLocks noChangeAspect="1"/>
          </p:cNvPicPr>
          <p:nvPr/>
        </p:nvPicPr>
        <p:blipFill>
          <a:blip r:embed="rId3"/>
          <a:stretch>
            <a:fillRect/>
          </a:stretch>
        </p:blipFill>
        <p:spPr>
          <a:xfrm>
            <a:off x="903322" y="2649047"/>
            <a:ext cx="3889400" cy="2702450"/>
          </a:xfrm>
          <a:prstGeom prst="rect">
            <a:avLst/>
          </a:prstGeom>
        </p:spPr>
      </p:pic>
      <p:sp>
        <p:nvSpPr>
          <p:cNvPr id="5" name="TextBox 4">
            <a:extLst>
              <a:ext uri="{FF2B5EF4-FFF2-40B4-BE49-F238E27FC236}">
                <a16:creationId xmlns:a16="http://schemas.microsoft.com/office/drawing/2014/main" id="{D4C1F08E-B6BA-958B-EEA5-7DBA186D4F1C}"/>
              </a:ext>
            </a:extLst>
          </p:cNvPr>
          <p:cNvSpPr txBox="1"/>
          <p:nvPr/>
        </p:nvSpPr>
        <p:spPr>
          <a:xfrm>
            <a:off x="5439497" y="2766174"/>
            <a:ext cx="8075781" cy="2862322"/>
          </a:xfrm>
          <a:prstGeom prst="rect">
            <a:avLst/>
          </a:prstGeom>
          <a:noFill/>
        </p:spPr>
        <p:txBody>
          <a:bodyPr wrap="square" rtlCol="0">
            <a:spAutoFit/>
          </a:bodyPr>
          <a:lstStyle/>
          <a:p>
            <a:r>
              <a:rPr lang="en-ZA" sz="2000" dirty="0">
                <a:solidFill>
                  <a:schemeClr val="tx1">
                    <a:lumMod val="75000"/>
                  </a:schemeClr>
                </a:solidFill>
              </a:rPr>
              <a:t>Considerations</a:t>
            </a:r>
          </a:p>
          <a:p>
            <a:endParaRPr lang="en-ZA" sz="2000" dirty="0">
              <a:solidFill>
                <a:schemeClr val="tx1">
                  <a:lumMod val="75000"/>
                </a:schemeClr>
              </a:solidFill>
            </a:endParaRPr>
          </a:p>
          <a:p>
            <a:pPr marL="285750" indent="-285750">
              <a:buFont typeface="Arial" panose="020B0604020202020204" pitchFamily="34" charset="0"/>
              <a:buChar char="•"/>
            </a:pPr>
            <a:r>
              <a:rPr lang="en-ZA" sz="2000" dirty="0">
                <a:solidFill>
                  <a:schemeClr val="tx1">
                    <a:lumMod val="75000"/>
                  </a:schemeClr>
                </a:solidFill>
              </a:rPr>
              <a:t>Accessibility of archived Information / convenience for end users</a:t>
            </a:r>
          </a:p>
          <a:p>
            <a:pPr marL="285750" indent="-285750">
              <a:buFont typeface="Arial" panose="020B0604020202020204" pitchFamily="34" charset="0"/>
              <a:buChar char="•"/>
            </a:pPr>
            <a:endParaRPr lang="en-ZA" sz="2000" dirty="0">
              <a:solidFill>
                <a:schemeClr val="tx1">
                  <a:lumMod val="75000"/>
                </a:schemeClr>
              </a:solidFill>
            </a:endParaRPr>
          </a:p>
          <a:p>
            <a:pPr marL="285750" indent="-285750">
              <a:buFont typeface="Arial" panose="020B0604020202020204" pitchFamily="34" charset="0"/>
              <a:buChar char="•"/>
            </a:pPr>
            <a:r>
              <a:rPr lang="en-ZA" sz="2000" dirty="0">
                <a:solidFill>
                  <a:schemeClr val="tx1">
                    <a:lumMod val="75000"/>
                  </a:schemeClr>
                </a:solidFill>
              </a:rPr>
              <a:t>Additional responsibilities for infrastructure/operations teams</a:t>
            </a:r>
          </a:p>
          <a:p>
            <a:pPr marL="285750" indent="-285750">
              <a:buFont typeface="Arial" panose="020B0604020202020204" pitchFamily="34" charset="0"/>
              <a:buChar char="•"/>
            </a:pPr>
            <a:endParaRPr lang="en-ZA" sz="2000" dirty="0">
              <a:solidFill>
                <a:schemeClr val="tx1">
                  <a:lumMod val="75000"/>
                </a:schemeClr>
              </a:solidFill>
            </a:endParaRPr>
          </a:p>
          <a:p>
            <a:pPr marL="285750" indent="-285750">
              <a:buFont typeface="Arial" panose="020B0604020202020204" pitchFamily="34" charset="0"/>
              <a:buChar char="•"/>
            </a:pPr>
            <a:r>
              <a:rPr lang="en-ZA" sz="2000" dirty="0">
                <a:solidFill>
                  <a:schemeClr val="tx1">
                    <a:lumMod val="75000"/>
                  </a:schemeClr>
                </a:solidFill>
              </a:rPr>
              <a:t>Additional Infrastructure/Infrastructure costs</a:t>
            </a:r>
          </a:p>
          <a:p>
            <a:pPr marL="285750" indent="-285750">
              <a:buFont typeface="Arial" panose="020B0604020202020204" pitchFamily="34" charset="0"/>
              <a:buChar char="•"/>
            </a:pPr>
            <a:endParaRPr lang="en-ZA" sz="2000" dirty="0">
              <a:solidFill>
                <a:schemeClr val="tx1">
                  <a:lumMod val="75000"/>
                </a:schemeClr>
              </a:solidFill>
            </a:endParaRPr>
          </a:p>
          <a:p>
            <a:pPr marL="285750" indent="-285750">
              <a:buFont typeface="Arial" panose="020B0604020202020204" pitchFamily="34" charset="0"/>
              <a:buChar char="•"/>
            </a:pPr>
            <a:r>
              <a:rPr lang="en-ZA" sz="2000" dirty="0">
                <a:solidFill>
                  <a:schemeClr val="tx1">
                    <a:lumMod val="75000"/>
                  </a:schemeClr>
                </a:solidFill>
              </a:rPr>
              <a:t>DR / Backup / Lifecycle Management</a:t>
            </a:r>
          </a:p>
        </p:txBody>
      </p:sp>
    </p:spTree>
    <p:extLst>
      <p:ext uri="{BB962C8B-B14F-4D97-AF65-F5344CB8AC3E}">
        <p14:creationId xmlns:p14="http://schemas.microsoft.com/office/powerpoint/2010/main" val="2512534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FEE3BA-9853-53F5-EF06-56B36B5DDD34}"/>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7">
            <a:extLst>
              <a:ext uri="{FF2B5EF4-FFF2-40B4-BE49-F238E27FC236}">
                <a16:creationId xmlns:a16="http://schemas.microsoft.com/office/drawing/2014/main" id="{44414C27-7D27-8891-ED29-83FE7B812C91}"/>
              </a:ext>
            </a:extLst>
          </p:cNvPr>
          <p:cNvSpPr>
            <a:spLocks noGrp="1"/>
          </p:cNvSpPr>
          <p:nvPr>
            <p:ph type="title"/>
          </p:nvPr>
        </p:nvSpPr>
        <p:spPr>
          <a:xfrm>
            <a:off x="4395067" y="336527"/>
            <a:ext cx="5832344" cy="1285161"/>
          </a:xfrm>
        </p:spPr>
        <p:txBody>
          <a:bodyPr/>
          <a:lstStyle/>
          <a:p>
            <a:pPr algn="ctr"/>
            <a:r>
              <a:rPr lang="en-ZA" dirty="0"/>
              <a:t>Concept Designs</a:t>
            </a:r>
          </a:p>
        </p:txBody>
      </p:sp>
      <p:sp>
        <p:nvSpPr>
          <p:cNvPr id="3" name="Text Placeholder 1">
            <a:extLst>
              <a:ext uri="{FF2B5EF4-FFF2-40B4-BE49-F238E27FC236}">
                <a16:creationId xmlns:a16="http://schemas.microsoft.com/office/drawing/2014/main" id="{BECEF355-C1AE-0760-4A71-F75E5AC97B02}"/>
              </a:ext>
            </a:extLst>
          </p:cNvPr>
          <p:cNvSpPr txBox="1">
            <a:spLocks/>
          </p:cNvSpPr>
          <p:nvPr/>
        </p:nvSpPr>
        <p:spPr>
          <a:xfrm>
            <a:off x="8652084" y="3205411"/>
            <a:ext cx="3850091" cy="2507411"/>
          </a:xfrm>
          <a:prstGeom prst="rect">
            <a:avLst/>
          </a:prstGeom>
        </p:spPr>
        <p:txBody>
          <a:bodyPr vert="horz" lIns="0" tIns="0" rIns="0" bIns="0" rtlCol="0">
            <a:noAutofit/>
          </a:bodyPr>
          <a:lstStyle>
            <a:lvl1pPr marL="0" indent="0" algn="l" defTabSz="1096251" rtl="0" eaLnBrk="1" latinLnBrk="0" hangingPunct="1">
              <a:lnSpc>
                <a:spcPts val="2302"/>
              </a:lnSpc>
              <a:spcBef>
                <a:spcPts val="0"/>
              </a:spcBef>
              <a:buFont typeface="Arial" panose="020B0604020202020204" pitchFamily="34" charset="0"/>
              <a:buNone/>
              <a:defRPr sz="1918" kern="1200">
                <a:solidFill>
                  <a:schemeClr val="tx1"/>
                </a:solidFill>
                <a:latin typeface="+mn-lt"/>
                <a:ea typeface="+mn-ea"/>
                <a:cs typeface="+mn-cs"/>
              </a:defRPr>
            </a:lvl1pPr>
            <a:lvl2pPr marL="548126"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2pPr>
            <a:lvl3pPr marL="1096251"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3pPr>
            <a:lvl4pPr marL="1644377"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4pPr>
            <a:lvl5pPr marL="2192503" indent="0" algn="l" defTabSz="1096251" rtl="0" eaLnBrk="1" latinLnBrk="0" hangingPunct="1">
              <a:lnSpc>
                <a:spcPts val="2622"/>
              </a:lnSpc>
              <a:spcBef>
                <a:spcPts val="599"/>
              </a:spcBef>
              <a:buFont typeface="Arial" panose="020B0604020202020204" pitchFamily="34" charset="0"/>
              <a:buNone/>
              <a:defRPr sz="1918" kern="1200">
                <a:solidFill>
                  <a:schemeClr val="tx1"/>
                </a:solidFill>
                <a:latin typeface="+mn-lt"/>
                <a:ea typeface="+mn-ea"/>
                <a:cs typeface="+mn-cs"/>
              </a:defRPr>
            </a:lvl5pPr>
            <a:lvl6pPr marL="3014691"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6pPr>
            <a:lvl7pPr marL="3562817"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7pPr>
            <a:lvl8pPr marL="4110942"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8pPr>
            <a:lvl9pPr marL="4659068" indent="-274063" algn="l" defTabSz="1096251" rtl="0" eaLnBrk="1" latinLnBrk="0" hangingPunct="1">
              <a:lnSpc>
                <a:spcPct val="90000"/>
              </a:lnSpc>
              <a:spcBef>
                <a:spcPts val="599"/>
              </a:spcBef>
              <a:buFont typeface="Arial" panose="020B0604020202020204" pitchFamily="34" charset="0"/>
              <a:buChar char="•"/>
              <a:defRPr sz="2158" kern="1200">
                <a:solidFill>
                  <a:schemeClr val="tx1"/>
                </a:solidFill>
                <a:latin typeface="+mn-lt"/>
                <a:ea typeface="+mn-ea"/>
                <a:cs typeface="+mn-cs"/>
              </a:defRPr>
            </a:lvl9pPr>
          </a:lstStyle>
          <a:p>
            <a:pPr>
              <a:lnSpc>
                <a:spcPct val="100000"/>
              </a:lnSpc>
            </a:pPr>
            <a:r>
              <a:rPr lang="en-ZA" sz="2800" b="1" dirty="0">
                <a:solidFill>
                  <a:schemeClr val="tx1">
                    <a:lumMod val="75000"/>
                  </a:schemeClr>
                </a:solidFill>
              </a:rPr>
              <a:t>PoC to handle Logs (In Process)</a:t>
            </a:r>
            <a:br>
              <a:rPr lang="en-ZA" sz="2800" b="1" dirty="0">
                <a:solidFill>
                  <a:schemeClr val="tx1">
                    <a:lumMod val="75000"/>
                  </a:schemeClr>
                </a:solidFill>
              </a:rPr>
            </a:br>
            <a:br>
              <a:rPr lang="en-ZA" sz="2800" b="1" dirty="0">
                <a:solidFill>
                  <a:schemeClr val="tx1">
                    <a:lumMod val="75000"/>
                  </a:schemeClr>
                </a:solidFill>
              </a:rPr>
            </a:br>
            <a:r>
              <a:rPr lang="en-ZA" sz="2800" b="1" dirty="0">
                <a:solidFill>
                  <a:schemeClr val="tx1">
                    <a:lumMod val="75000"/>
                  </a:schemeClr>
                </a:solidFill>
              </a:rPr>
              <a:t>Main Infrastructure Components</a:t>
            </a:r>
          </a:p>
        </p:txBody>
      </p:sp>
      <p:pic>
        <p:nvPicPr>
          <p:cNvPr id="7" name="Content Placeholder 9" descr="Internet with solid fill">
            <a:extLst>
              <a:ext uri="{FF2B5EF4-FFF2-40B4-BE49-F238E27FC236}">
                <a16:creationId xmlns:a16="http://schemas.microsoft.com/office/drawing/2014/main" id="{CCE8C461-30FD-35A1-D085-DFF6B77501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19764" y="2120348"/>
            <a:ext cx="1086464" cy="1088451"/>
          </a:xfrm>
          <a:prstGeom prst="rect">
            <a:avLst/>
          </a:prstGeom>
        </p:spPr>
      </p:pic>
      <p:sp>
        <p:nvSpPr>
          <p:cNvPr id="8" name="Rectangle: Rounded Corners 7">
            <a:extLst>
              <a:ext uri="{FF2B5EF4-FFF2-40B4-BE49-F238E27FC236}">
                <a16:creationId xmlns:a16="http://schemas.microsoft.com/office/drawing/2014/main" id="{D08C6CEC-24FA-E554-B664-3D215FFF20FF}"/>
              </a:ext>
            </a:extLst>
          </p:cNvPr>
          <p:cNvSpPr/>
          <p:nvPr/>
        </p:nvSpPr>
        <p:spPr>
          <a:xfrm>
            <a:off x="2270847" y="3524348"/>
            <a:ext cx="1800000" cy="108000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dk1">
                <a:alpha val="95000"/>
              </a:schemeClr>
            </a:solidFill>
          </a:ln>
        </p:spPr>
        <p:style>
          <a:lnRef idx="1">
            <a:schemeClr val="dk1"/>
          </a:lnRef>
          <a:fillRef idx="3">
            <a:schemeClr val="dk1"/>
          </a:fillRef>
          <a:effectRef idx="2">
            <a:schemeClr val="dk1"/>
          </a:effectRef>
          <a:fontRef idx="minor">
            <a:schemeClr val="lt1"/>
          </a:fontRef>
        </p:style>
        <p:txBody>
          <a:bodyPr rtlCol="0" anchor="ctr"/>
          <a:lstStyle/>
          <a:p>
            <a:pPr algn="ctr"/>
            <a:r>
              <a:rPr lang="en-ZA" sz="1201" b="1" dirty="0">
                <a:solidFill>
                  <a:schemeClr val="accent3">
                    <a:lumMod val="50000"/>
                  </a:schemeClr>
                </a:solidFill>
              </a:rPr>
              <a:t>Prod</a:t>
            </a:r>
            <a:br>
              <a:rPr lang="en-ZA" sz="1201" b="1" dirty="0">
                <a:solidFill>
                  <a:schemeClr val="accent3">
                    <a:lumMod val="50000"/>
                  </a:schemeClr>
                </a:solidFill>
              </a:rPr>
            </a:br>
            <a:r>
              <a:rPr lang="en-ZA" sz="1201" b="1" i="1" dirty="0">
                <a:solidFill>
                  <a:schemeClr val="accent3">
                    <a:lumMod val="50000"/>
                  </a:schemeClr>
                </a:solidFill>
              </a:rPr>
              <a:t>Application Server</a:t>
            </a:r>
          </a:p>
        </p:txBody>
      </p:sp>
      <p:pic>
        <p:nvPicPr>
          <p:cNvPr id="10" name="Graphic 9" descr="Selfie outline">
            <a:extLst>
              <a:ext uri="{FF2B5EF4-FFF2-40B4-BE49-F238E27FC236}">
                <a16:creationId xmlns:a16="http://schemas.microsoft.com/office/drawing/2014/main" id="{AFC17B54-1162-6CD9-BC8B-5B00841326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9522" y="2230392"/>
            <a:ext cx="868362" cy="868362"/>
          </a:xfrm>
          <a:prstGeom prst="rect">
            <a:avLst/>
          </a:prstGeom>
        </p:spPr>
      </p:pic>
      <p:grpSp>
        <p:nvGrpSpPr>
          <p:cNvPr id="11" name="Group 10">
            <a:extLst>
              <a:ext uri="{FF2B5EF4-FFF2-40B4-BE49-F238E27FC236}">
                <a16:creationId xmlns:a16="http://schemas.microsoft.com/office/drawing/2014/main" id="{AC16DC88-578D-DAF1-252F-DF9B0E218DF1}"/>
              </a:ext>
            </a:extLst>
          </p:cNvPr>
          <p:cNvGrpSpPr/>
          <p:nvPr/>
        </p:nvGrpSpPr>
        <p:grpSpPr>
          <a:xfrm>
            <a:off x="1856847" y="4675878"/>
            <a:ext cx="2628000" cy="1728000"/>
            <a:chOff x="3678687" y="1867724"/>
            <a:chExt cx="2621451" cy="1691668"/>
          </a:xfrm>
        </p:grpSpPr>
        <p:sp>
          <p:nvSpPr>
            <p:cNvPr id="12" name="Rectangle: Rounded Corners 11">
              <a:extLst>
                <a:ext uri="{FF2B5EF4-FFF2-40B4-BE49-F238E27FC236}">
                  <a16:creationId xmlns:a16="http://schemas.microsoft.com/office/drawing/2014/main" id="{0954F820-4762-5FD1-3709-24D889337D53}"/>
                </a:ext>
              </a:extLst>
            </p:cNvPr>
            <p:cNvSpPr/>
            <p:nvPr/>
          </p:nvSpPr>
          <p:spPr>
            <a:xfrm>
              <a:off x="3678687" y="1867724"/>
              <a:ext cx="2621451" cy="1691668"/>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dk1"/>
            </a:lnRef>
            <a:fillRef idx="3">
              <a:schemeClr val="dk1"/>
            </a:fillRef>
            <a:effectRef idx="2">
              <a:schemeClr val="dk1"/>
            </a:effectRef>
            <a:fontRef idx="minor">
              <a:schemeClr val="lt1"/>
            </a:fontRef>
          </p:style>
          <p:txBody>
            <a:bodyPr rtlCol="0" anchor="t"/>
            <a:lstStyle/>
            <a:p>
              <a:pPr algn="ctr"/>
              <a:r>
                <a:rPr lang="en-ZA" sz="1201" b="1" dirty="0">
                  <a:solidFill>
                    <a:schemeClr val="accent3">
                      <a:lumMod val="50000"/>
                    </a:schemeClr>
                  </a:solidFill>
                </a:rPr>
                <a:t>Prod</a:t>
              </a:r>
              <a:br>
                <a:rPr lang="en-ZA" sz="1201" b="1" dirty="0">
                  <a:solidFill>
                    <a:schemeClr val="accent3">
                      <a:lumMod val="50000"/>
                    </a:schemeClr>
                  </a:solidFill>
                </a:rPr>
              </a:br>
              <a:r>
                <a:rPr lang="en-ZA" sz="1201" b="1" i="1" dirty="0">
                  <a:solidFill>
                    <a:schemeClr val="accent3">
                      <a:lumMod val="50000"/>
                    </a:schemeClr>
                  </a:solidFill>
                </a:rPr>
                <a:t>DB Server</a:t>
              </a:r>
            </a:p>
          </p:txBody>
        </p:sp>
        <p:sp>
          <p:nvSpPr>
            <p:cNvPr id="13" name="Cylinder 12">
              <a:extLst>
                <a:ext uri="{FF2B5EF4-FFF2-40B4-BE49-F238E27FC236}">
                  <a16:creationId xmlns:a16="http://schemas.microsoft.com/office/drawing/2014/main" id="{44F6E764-734B-EC97-CBDD-12288EE26520}"/>
                </a:ext>
              </a:extLst>
            </p:cNvPr>
            <p:cNvSpPr/>
            <p:nvPr/>
          </p:nvSpPr>
          <p:spPr>
            <a:xfrm>
              <a:off x="5225669" y="2372671"/>
              <a:ext cx="1007635" cy="1060799"/>
            </a:xfrm>
            <a:prstGeom prst="can">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1">
              <a:schemeClr val="dk1"/>
            </a:lnRef>
            <a:fillRef idx="3">
              <a:schemeClr val="dk1"/>
            </a:fillRef>
            <a:effectRef idx="2">
              <a:schemeClr val="dk1"/>
            </a:effectRef>
            <a:fontRef idx="minor">
              <a:schemeClr val="lt1"/>
            </a:fontRef>
          </p:style>
          <p:txBody>
            <a:bodyPr rtlCol="0" anchor="ctr"/>
            <a:lstStyle/>
            <a:p>
              <a:pPr algn="ctr"/>
              <a:r>
                <a:rPr lang="en-ZA" sz="1201" b="1" dirty="0">
                  <a:solidFill>
                    <a:schemeClr val="accent3">
                      <a:lumMod val="50000"/>
                    </a:schemeClr>
                  </a:solidFill>
                </a:rPr>
                <a:t>Archive Log DB</a:t>
              </a:r>
            </a:p>
          </p:txBody>
        </p:sp>
        <p:sp>
          <p:nvSpPr>
            <p:cNvPr id="14" name="Cylinder 13">
              <a:extLst>
                <a:ext uri="{FF2B5EF4-FFF2-40B4-BE49-F238E27FC236}">
                  <a16:creationId xmlns:a16="http://schemas.microsoft.com/office/drawing/2014/main" id="{676A53E6-FA88-562A-5288-114B36871ECE}"/>
                </a:ext>
              </a:extLst>
            </p:cNvPr>
            <p:cNvSpPr/>
            <p:nvPr/>
          </p:nvSpPr>
          <p:spPr>
            <a:xfrm>
              <a:off x="3807698" y="2372670"/>
              <a:ext cx="1081839" cy="1060799"/>
            </a:xfrm>
            <a:prstGeom prst="can">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1">
              <a:schemeClr val="dk1"/>
            </a:lnRef>
            <a:fillRef idx="3">
              <a:schemeClr val="dk1"/>
            </a:fillRef>
            <a:effectRef idx="2">
              <a:schemeClr val="dk1"/>
            </a:effectRef>
            <a:fontRef idx="minor">
              <a:schemeClr val="lt1"/>
            </a:fontRef>
          </p:style>
          <p:txBody>
            <a:bodyPr rtlCol="0" anchor="ctr"/>
            <a:lstStyle/>
            <a:p>
              <a:pPr algn="ctr"/>
              <a:r>
                <a:rPr lang="en-ZA" sz="1201" b="1" dirty="0">
                  <a:solidFill>
                    <a:schemeClr val="accent3">
                      <a:lumMod val="50000"/>
                    </a:schemeClr>
                  </a:solidFill>
                </a:rPr>
                <a:t>Prod DB</a:t>
              </a:r>
            </a:p>
          </p:txBody>
        </p:sp>
        <p:sp>
          <p:nvSpPr>
            <p:cNvPr id="15" name="Arrow: Right 14">
              <a:extLst>
                <a:ext uri="{FF2B5EF4-FFF2-40B4-BE49-F238E27FC236}">
                  <a16:creationId xmlns:a16="http://schemas.microsoft.com/office/drawing/2014/main" id="{922E90B7-2A52-B5C5-2E1D-5778E8B9D507}"/>
                </a:ext>
              </a:extLst>
            </p:cNvPr>
            <p:cNvSpPr/>
            <p:nvPr/>
          </p:nvSpPr>
          <p:spPr>
            <a:xfrm>
              <a:off x="4938333" y="2752321"/>
              <a:ext cx="287336" cy="285427"/>
            </a:xfrm>
            <a:prstGeom prst="rightArrow">
              <a:avLst/>
            </a:prstGeom>
            <a:solidFill>
              <a:srgbClr val="B333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grpSp>
      <p:sp>
        <p:nvSpPr>
          <p:cNvPr id="16" name="Rectangle: Rounded Corners 15">
            <a:extLst>
              <a:ext uri="{FF2B5EF4-FFF2-40B4-BE49-F238E27FC236}">
                <a16:creationId xmlns:a16="http://schemas.microsoft.com/office/drawing/2014/main" id="{05F1331F-B679-A030-AE2A-C6806C367CE0}"/>
              </a:ext>
            </a:extLst>
          </p:cNvPr>
          <p:cNvSpPr/>
          <p:nvPr/>
        </p:nvSpPr>
        <p:spPr>
          <a:xfrm>
            <a:off x="5254466" y="3524348"/>
            <a:ext cx="1800000" cy="108000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dk1">
                <a:alpha val="95000"/>
              </a:schemeClr>
            </a:solidFill>
          </a:ln>
        </p:spPr>
        <p:style>
          <a:lnRef idx="1">
            <a:schemeClr val="dk1"/>
          </a:lnRef>
          <a:fillRef idx="3">
            <a:schemeClr val="dk1"/>
          </a:fillRef>
          <a:effectRef idx="2">
            <a:schemeClr val="dk1"/>
          </a:effectRef>
          <a:fontRef idx="minor">
            <a:schemeClr val="lt1"/>
          </a:fontRef>
        </p:style>
        <p:txBody>
          <a:bodyPr rtlCol="0" anchor="ctr"/>
          <a:lstStyle/>
          <a:p>
            <a:pPr algn="ctr"/>
            <a:r>
              <a:rPr lang="en-ZA" sz="1201" b="1" dirty="0">
                <a:solidFill>
                  <a:schemeClr val="accent3">
                    <a:lumMod val="50000"/>
                  </a:schemeClr>
                </a:solidFill>
              </a:rPr>
              <a:t>Test</a:t>
            </a:r>
            <a:br>
              <a:rPr lang="en-ZA" sz="1201" b="1" dirty="0">
                <a:solidFill>
                  <a:schemeClr val="accent3">
                    <a:lumMod val="50000"/>
                  </a:schemeClr>
                </a:solidFill>
              </a:rPr>
            </a:br>
            <a:r>
              <a:rPr lang="en-ZA" sz="1201" b="1" i="1" dirty="0">
                <a:solidFill>
                  <a:schemeClr val="accent3">
                    <a:lumMod val="50000"/>
                  </a:schemeClr>
                </a:solidFill>
              </a:rPr>
              <a:t>Application Server</a:t>
            </a:r>
          </a:p>
        </p:txBody>
      </p:sp>
      <p:grpSp>
        <p:nvGrpSpPr>
          <p:cNvPr id="17" name="Group 16">
            <a:extLst>
              <a:ext uri="{FF2B5EF4-FFF2-40B4-BE49-F238E27FC236}">
                <a16:creationId xmlns:a16="http://schemas.microsoft.com/office/drawing/2014/main" id="{8CD8ABC4-441C-5826-157E-C8181432C84A}"/>
              </a:ext>
            </a:extLst>
          </p:cNvPr>
          <p:cNvGrpSpPr/>
          <p:nvPr/>
        </p:nvGrpSpPr>
        <p:grpSpPr>
          <a:xfrm>
            <a:off x="4840465" y="4675878"/>
            <a:ext cx="2628000" cy="1728000"/>
            <a:chOff x="3289618" y="2555530"/>
            <a:chExt cx="2628000" cy="1728000"/>
          </a:xfrm>
        </p:grpSpPr>
        <p:grpSp>
          <p:nvGrpSpPr>
            <p:cNvPr id="18" name="Group 17">
              <a:extLst>
                <a:ext uri="{FF2B5EF4-FFF2-40B4-BE49-F238E27FC236}">
                  <a16:creationId xmlns:a16="http://schemas.microsoft.com/office/drawing/2014/main" id="{7DFCEC48-8BBB-CF46-929D-0B3723D6A3E7}"/>
                </a:ext>
              </a:extLst>
            </p:cNvPr>
            <p:cNvGrpSpPr/>
            <p:nvPr/>
          </p:nvGrpSpPr>
          <p:grpSpPr>
            <a:xfrm>
              <a:off x="3289618" y="2555530"/>
              <a:ext cx="2628000" cy="1728000"/>
              <a:chOff x="3678687" y="1867724"/>
              <a:chExt cx="2621451" cy="1691668"/>
            </a:xfrm>
          </p:grpSpPr>
          <p:sp>
            <p:nvSpPr>
              <p:cNvPr id="20" name="Rectangle: Rounded Corners 19">
                <a:extLst>
                  <a:ext uri="{FF2B5EF4-FFF2-40B4-BE49-F238E27FC236}">
                    <a16:creationId xmlns:a16="http://schemas.microsoft.com/office/drawing/2014/main" id="{75E3F947-23B1-4FA5-CC32-586FA5AF4F26}"/>
                  </a:ext>
                </a:extLst>
              </p:cNvPr>
              <p:cNvSpPr/>
              <p:nvPr/>
            </p:nvSpPr>
            <p:spPr>
              <a:xfrm>
                <a:off x="3678687" y="1867724"/>
                <a:ext cx="2621451" cy="1691668"/>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dk1"/>
              </a:lnRef>
              <a:fillRef idx="3">
                <a:schemeClr val="dk1"/>
              </a:fillRef>
              <a:effectRef idx="2">
                <a:schemeClr val="dk1"/>
              </a:effectRef>
              <a:fontRef idx="minor">
                <a:schemeClr val="lt1"/>
              </a:fontRef>
            </p:style>
            <p:txBody>
              <a:bodyPr rtlCol="0" anchor="t"/>
              <a:lstStyle/>
              <a:p>
                <a:pPr algn="ctr"/>
                <a:r>
                  <a:rPr lang="en-ZA" sz="1201" b="1" dirty="0">
                    <a:solidFill>
                      <a:schemeClr val="accent3">
                        <a:lumMod val="50000"/>
                      </a:schemeClr>
                    </a:solidFill>
                  </a:rPr>
                  <a:t>Test</a:t>
                </a:r>
                <a:br>
                  <a:rPr lang="en-ZA" sz="1201" b="1" dirty="0">
                    <a:solidFill>
                      <a:schemeClr val="accent3">
                        <a:lumMod val="50000"/>
                      </a:schemeClr>
                    </a:solidFill>
                  </a:rPr>
                </a:br>
                <a:r>
                  <a:rPr lang="en-ZA" sz="1201" b="1" i="1" dirty="0">
                    <a:solidFill>
                      <a:schemeClr val="accent3">
                        <a:lumMod val="50000"/>
                      </a:schemeClr>
                    </a:solidFill>
                  </a:rPr>
                  <a:t>DB Server</a:t>
                </a:r>
              </a:p>
            </p:txBody>
          </p:sp>
          <p:sp>
            <p:nvSpPr>
              <p:cNvPr id="21" name="Cylinder 20">
                <a:extLst>
                  <a:ext uri="{FF2B5EF4-FFF2-40B4-BE49-F238E27FC236}">
                    <a16:creationId xmlns:a16="http://schemas.microsoft.com/office/drawing/2014/main" id="{F8D303BC-4151-6DE7-FE31-5D85C6D2BB20}"/>
                  </a:ext>
                </a:extLst>
              </p:cNvPr>
              <p:cNvSpPr/>
              <p:nvPr/>
            </p:nvSpPr>
            <p:spPr>
              <a:xfrm>
                <a:off x="5225669" y="2372671"/>
                <a:ext cx="1007635" cy="1060799"/>
              </a:xfrm>
              <a:prstGeom prst="can">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1">
                <a:schemeClr val="dk1"/>
              </a:lnRef>
              <a:fillRef idx="3">
                <a:schemeClr val="dk1"/>
              </a:fillRef>
              <a:effectRef idx="2">
                <a:schemeClr val="dk1"/>
              </a:effectRef>
              <a:fontRef idx="minor">
                <a:schemeClr val="lt1"/>
              </a:fontRef>
            </p:style>
            <p:txBody>
              <a:bodyPr rtlCol="0" anchor="ctr"/>
              <a:lstStyle/>
              <a:p>
                <a:pPr algn="ctr"/>
                <a:r>
                  <a:rPr lang="en-ZA" sz="1201" b="1" dirty="0">
                    <a:solidFill>
                      <a:schemeClr val="accent3">
                        <a:lumMod val="50000"/>
                      </a:schemeClr>
                    </a:solidFill>
                  </a:rPr>
                  <a:t>Archive Log DB</a:t>
                </a:r>
              </a:p>
            </p:txBody>
          </p:sp>
          <p:sp>
            <p:nvSpPr>
              <p:cNvPr id="22" name="Cylinder 21">
                <a:extLst>
                  <a:ext uri="{FF2B5EF4-FFF2-40B4-BE49-F238E27FC236}">
                    <a16:creationId xmlns:a16="http://schemas.microsoft.com/office/drawing/2014/main" id="{0E0A0AAA-92FD-282F-6F4D-6637A178D1D9}"/>
                  </a:ext>
                </a:extLst>
              </p:cNvPr>
              <p:cNvSpPr/>
              <p:nvPr/>
            </p:nvSpPr>
            <p:spPr>
              <a:xfrm>
                <a:off x="3807698" y="2372670"/>
                <a:ext cx="1081839" cy="1060799"/>
              </a:xfrm>
              <a:prstGeom prst="can">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1">
                <a:schemeClr val="dk1"/>
              </a:lnRef>
              <a:fillRef idx="3">
                <a:schemeClr val="dk1"/>
              </a:fillRef>
              <a:effectRef idx="2">
                <a:schemeClr val="dk1"/>
              </a:effectRef>
              <a:fontRef idx="minor">
                <a:schemeClr val="lt1"/>
              </a:fontRef>
            </p:style>
            <p:txBody>
              <a:bodyPr rtlCol="0" anchor="ctr"/>
              <a:lstStyle/>
              <a:p>
                <a:pPr algn="ctr"/>
                <a:r>
                  <a:rPr lang="en-ZA" sz="1201" b="1" dirty="0">
                    <a:solidFill>
                      <a:schemeClr val="accent3">
                        <a:lumMod val="50000"/>
                      </a:schemeClr>
                    </a:solidFill>
                  </a:rPr>
                  <a:t>Test DB</a:t>
                </a:r>
              </a:p>
            </p:txBody>
          </p:sp>
        </p:grpSp>
        <p:cxnSp>
          <p:nvCxnSpPr>
            <p:cNvPr id="19" name="Straight Connector 18">
              <a:extLst>
                <a:ext uri="{FF2B5EF4-FFF2-40B4-BE49-F238E27FC236}">
                  <a16:creationId xmlns:a16="http://schemas.microsoft.com/office/drawing/2014/main" id="{13846B1F-DEEE-55EA-121C-9A3651A75660}"/>
                </a:ext>
              </a:extLst>
            </p:cNvPr>
            <p:cNvCxnSpPr/>
            <p:nvPr/>
          </p:nvCxnSpPr>
          <p:spPr>
            <a:xfrm>
              <a:off x="4840465" y="3203944"/>
              <a:ext cx="1010152" cy="857693"/>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3" name="Straight Arrow Connector 22">
            <a:extLst>
              <a:ext uri="{FF2B5EF4-FFF2-40B4-BE49-F238E27FC236}">
                <a16:creationId xmlns:a16="http://schemas.microsoft.com/office/drawing/2014/main" id="{1CBD0182-7891-7823-4B10-26044AEE2BCC}"/>
              </a:ext>
            </a:extLst>
          </p:cNvPr>
          <p:cNvCxnSpPr>
            <a:endCxn id="8" idx="0"/>
          </p:cNvCxnSpPr>
          <p:nvPr/>
        </p:nvCxnSpPr>
        <p:spPr>
          <a:xfrm flipH="1">
            <a:off x="3065640" y="2999306"/>
            <a:ext cx="793130" cy="525042"/>
          </a:xfrm>
          <a:prstGeom prst="straightConnector1">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C760B73C-9183-6AEF-749E-2A6160C8C5A2}"/>
              </a:ext>
            </a:extLst>
          </p:cNvPr>
          <p:cNvCxnSpPr>
            <a:cxnSpLocks/>
          </p:cNvCxnSpPr>
          <p:nvPr/>
        </p:nvCxnSpPr>
        <p:spPr>
          <a:xfrm flipH="1">
            <a:off x="4070847" y="2904827"/>
            <a:ext cx="1000854" cy="713999"/>
          </a:xfrm>
          <a:prstGeom prst="straightConnector1">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519E270-6D31-ADBD-76DE-55C7C3109C21}"/>
              </a:ext>
            </a:extLst>
          </p:cNvPr>
          <p:cNvCxnSpPr>
            <a:cxnSpLocks/>
          </p:cNvCxnSpPr>
          <p:nvPr/>
        </p:nvCxnSpPr>
        <p:spPr>
          <a:xfrm rot="10800000" flipH="1">
            <a:off x="3201691" y="2999306"/>
            <a:ext cx="793130" cy="525042"/>
          </a:xfrm>
          <a:prstGeom prst="straightConnector1">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8F9952B-88A5-EE1D-8B73-C18911FD0BB4}"/>
              </a:ext>
            </a:extLst>
          </p:cNvPr>
          <p:cNvCxnSpPr>
            <a:cxnSpLocks/>
          </p:cNvCxnSpPr>
          <p:nvPr/>
        </p:nvCxnSpPr>
        <p:spPr>
          <a:xfrm rot="10800000" flipH="1">
            <a:off x="4086722" y="3009574"/>
            <a:ext cx="1000854" cy="713999"/>
          </a:xfrm>
          <a:prstGeom prst="straightConnector1">
            <a:avLst/>
          </a:prstGeom>
          <a:ln w="1270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5023CAF-A2E2-F066-49D2-2EB6604F47BA}"/>
              </a:ext>
            </a:extLst>
          </p:cNvPr>
          <p:cNvCxnSpPr/>
          <p:nvPr/>
        </p:nvCxnSpPr>
        <p:spPr>
          <a:xfrm>
            <a:off x="4308224" y="2999306"/>
            <a:ext cx="946242" cy="724267"/>
          </a:xfrm>
          <a:prstGeom prst="straightConnector1">
            <a:avLst/>
          </a:prstGeom>
          <a:ln w="12700">
            <a:solidFill>
              <a:schemeClr val="tx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054C9E9-EC80-4289-E837-07A024DC31CB}"/>
              </a:ext>
            </a:extLst>
          </p:cNvPr>
          <p:cNvCxnSpPr>
            <a:cxnSpLocks/>
          </p:cNvCxnSpPr>
          <p:nvPr/>
        </p:nvCxnSpPr>
        <p:spPr>
          <a:xfrm flipH="1" flipV="1">
            <a:off x="4211069" y="3009246"/>
            <a:ext cx="1043397" cy="808806"/>
          </a:xfrm>
          <a:prstGeom prst="straightConnector1">
            <a:avLst/>
          </a:prstGeom>
          <a:ln w="12700">
            <a:solidFill>
              <a:schemeClr val="tx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CB4D362-CC96-28EC-00CF-A2264DD6946F}"/>
              </a:ext>
            </a:extLst>
          </p:cNvPr>
          <p:cNvCxnSpPr>
            <a:cxnSpLocks/>
          </p:cNvCxnSpPr>
          <p:nvPr/>
        </p:nvCxnSpPr>
        <p:spPr>
          <a:xfrm>
            <a:off x="5511129" y="2904827"/>
            <a:ext cx="749983" cy="619521"/>
          </a:xfrm>
          <a:prstGeom prst="straightConnector1">
            <a:avLst/>
          </a:prstGeom>
          <a:ln w="12700">
            <a:solidFill>
              <a:schemeClr val="tx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6BDC893-BF17-D4E8-7D12-3385F9036E73}"/>
              </a:ext>
            </a:extLst>
          </p:cNvPr>
          <p:cNvCxnSpPr>
            <a:cxnSpLocks/>
          </p:cNvCxnSpPr>
          <p:nvPr/>
        </p:nvCxnSpPr>
        <p:spPr>
          <a:xfrm rot="10800000">
            <a:off x="5467759" y="2985081"/>
            <a:ext cx="672813" cy="549861"/>
          </a:xfrm>
          <a:prstGeom prst="straightConnector1">
            <a:avLst/>
          </a:prstGeom>
          <a:ln w="12700">
            <a:solidFill>
              <a:schemeClr val="tx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633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5B0FB273-257C-65DA-1265-079D7EB9A410}"/>
              </a:ext>
            </a:extLst>
          </p:cNvPr>
          <p:cNvSpPr>
            <a:spLocks noGrp="1"/>
          </p:cNvSpPr>
          <p:nvPr>
            <p:ph type="title"/>
          </p:nvPr>
        </p:nvSpPr>
        <p:spPr>
          <a:xfrm>
            <a:off x="5753707" y="585725"/>
            <a:ext cx="3122986" cy="768909"/>
          </a:xfrm>
        </p:spPr>
        <p:txBody>
          <a:bodyPr/>
          <a:lstStyle/>
          <a:p>
            <a:pPr algn="ctr"/>
            <a:r>
              <a:rPr lang="en-ZA" dirty="0"/>
              <a:t>Parameters</a:t>
            </a:r>
          </a:p>
        </p:txBody>
      </p:sp>
      <p:sp>
        <p:nvSpPr>
          <p:cNvPr id="3" name="Rectangle 2">
            <a:extLst>
              <a:ext uri="{FF2B5EF4-FFF2-40B4-BE49-F238E27FC236}">
                <a16:creationId xmlns:a16="http://schemas.microsoft.com/office/drawing/2014/main" id="{C5F07C3D-DE68-4A88-4421-F294A7A886B1}"/>
              </a:ext>
            </a:extLst>
          </p:cNvPr>
          <p:cNvSpPr/>
          <p:nvPr/>
        </p:nvSpPr>
        <p:spPr>
          <a:xfrm>
            <a:off x="0" y="1347390"/>
            <a:ext cx="14630400" cy="283766"/>
          </a:xfrm>
          <a:prstGeom prst="rect">
            <a:avLst/>
          </a:prstGeom>
          <a:solidFill>
            <a:schemeClr val="tx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oogle Shape;416;p21">
            <a:extLst>
              <a:ext uri="{FF2B5EF4-FFF2-40B4-BE49-F238E27FC236}">
                <a16:creationId xmlns:a16="http://schemas.microsoft.com/office/drawing/2014/main" id="{E76DD839-B3A4-150F-285E-235D08ED5EAF}"/>
              </a:ext>
            </a:extLst>
          </p:cNvPr>
          <p:cNvGrpSpPr/>
          <p:nvPr/>
        </p:nvGrpSpPr>
        <p:grpSpPr>
          <a:xfrm>
            <a:off x="1192697" y="2763532"/>
            <a:ext cx="6180137" cy="515877"/>
            <a:chOff x="469201" y="1589375"/>
            <a:chExt cx="5953075" cy="609000"/>
          </a:xfrm>
        </p:grpSpPr>
        <p:sp>
          <p:nvSpPr>
            <p:cNvPr id="21" name="Google Shape;417;p21">
              <a:extLst>
                <a:ext uri="{FF2B5EF4-FFF2-40B4-BE49-F238E27FC236}">
                  <a16:creationId xmlns:a16="http://schemas.microsoft.com/office/drawing/2014/main" id="{0E9CFEB1-495A-6946-217C-A81E3CEBFC6B}"/>
                </a:ext>
              </a:extLst>
            </p:cNvPr>
            <p:cNvSpPr/>
            <p:nvPr/>
          </p:nvSpPr>
          <p:spPr>
            <a:xfrm>
              <a:off x="2828576" y="1589375"/>
              <a:ext cx="3593700" cy="609000"/>
            </a:xfrm>
            <a:prstGeom prst="homePlat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latin typeface="Calibri" panose="020F0502020204030204" pitchFamily="34" charset="0"/>
                <a:cs typeface="Calibri" panose="020F0502020204030204" pitchFamily="34" charset="0"/>
              </a:endParaRPr>
            </a:p>
          </p:txBody>
        </p:sp>
        <p:sp>
          <p:nvSpPr>
            <p:cNvPr id="22" name="Google Shape;418;p21">
              <a:extLst>
                <a:ext uri="{FF2B5EF4-FFF2-40B4-BE49-F238E27FC236}">
                  <a16:creationId xmlns:a16="http://schemas.microsoft.com/office/drawing/2014/main" id="{B990FC3B-F085-3F89-AA55-7C945C1335A1}"/>
                </a:ext>
              </a:extLst>
            </p:cNvPr>
            <p:cNvSpPr txBox="1"/>
            <p:nvPr/>
          </p:nvSpPr>
          <p:spPr>
            <a:xfrm>
              <a:off x="469201" y="1621476"/>
              <a:ext cx="2288619" cy="54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dirty="0">
                  <a:solidFill>
                    <a:schemeClr val="dk1"/>
                  </a:solidFill>
                  <a:latin typeface="Calibri" panose="020F0502020204030204" pitchFamily="34" charset="0"/>
                  <a:ea typeface="Roboto"/>
                  <a:cs typeface="Calibri" panose="020F0502020204030204" pitchFamily="34" charset="0"/>
                  <a:sym typeface="Roboto"/>
                </a:rPr>
                <a:t>Move from Log to Archive Log</a:t>
              </a:r>
            </a:p>
          </p:txBody>
        </p:sp>
        <p:sp>
          <p:nvSpPr>
            <p:cNvPr id="23" name="Google Shape;419;p21">
              <a:extLst>
                <a:ext uri="{FF2B5EF4-FFF2-40B4-BE49-F238E27FC236}">
                  <a16:creationId xmlns:a16="http://schemas.microsoft.com/office/drawing/2014/main" id="{B481ED4B-77FA-B478-7B8F-5635697C1D96}"/>
                </a:ext>
              </a:extLst>
            </p:cNvPr>
            <p:cNvSpPr txBox="1"/>
            <p:nvPr/>
          </p:nvSpPr>
          <p:spPr>
            <a:xfrm>
              <a:off x="2935799" y="1736975"/>
              <a:ext cx="2909128" cy="3137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dirty="0">
                  <a:solidFill>
                    <a:schemeClr val="lt1"/>
                  </a:solidFill>
                  <a:latin typeface="Calibri" panose="020F0502020204030204" pitchFamily="34" charset="0"/>
                  <a:ea typeface="Fira Sans Extra Condensed Medium"/>
                  <a:cs typeface="Calibri" panose="020F0502020204030204" pitchFamily="34" charset="0"/>
                  <a:sym typeface="Fira Sans Extra Condensed Medium"/>
                </a:rPr>
                <a:t>Age to Graduate to Archive </a:t>
              </a:r>
              <a:endParaRPr sz="2000" dirty="0">
                <a:solidFill>
                  <a:schemeClr val="lt1"/>
                </a:solidFill>
                <a:latin typeface="Calibri" panose="020F0502020204030204" pitchFamily="34" charset="0"/>
                <a:ea typeface="Fira Sans Extra Condensed Medium"/>
                <a:cs typeface="Calibri" panose="020F0502020204030204" pitchFamily="34" charset="0"/>
                <a:sym typeface="Fira Sans Extra Condensed Medium"/>
              </a:endParaRPr>
            </a:p>
          </p:txBody>
        </p:sp>
      </p:grpSp>
      <p:grpSp>
        <p:nvGrpSpPr>
          <p:cNvPr id="24" name="Google Shape;420;p21">
            <a:extLst>
              <a:ext uri="{FF2B5EF4-FFF2-40B4-BE49-F238E27FC236}">
                <a16:creationId xmlns:a16="http://schemas.microsoft.com/office/drawing/2014/main" id="{145989C3-DBB2-8784-5B40-1DFB2F6C6276}"/>
              </a:ext>
            </a:extLst>
          </p:cNvPr>
          <p:cNvGrpSpPr/>
          <p:nvPr/>
        </p:nvGrpSpPr>
        <p:grpSpPr>
          <a:xfrm>
            <a:off x="1192696" y="3641392"/>
            <a:ext cx="6180137" cy="581674"/>
            <a:chOff x="469201" y="2308150"/>
            <a:chExt cx="5953075" cy="609000"/>
          </a:xfrm>
        </p:grpSpPr>
        <p:sp>
          <p:nvSpPr>
            <p:cNvPr id="25" name="Google Shape;421;p21">
              <a:extLst>
                <a:ext uri="{FF2B5EF4-FFF2-40B4-BE49-F238E27FC236}">
                  <a16:creationId xmlns:a16="http://schemas.microsoft.com/office/drawing/2014/main" id="{948248DD-B9FF-1B22-81DF-863BEE313719}"/>
                </a:ext>
              </a:extLst>
            </p:cNvPr>
            <p:cNvSpPr/>
            <p:nvPr/>
          </p:nvSpPr>
          <p:spPr>
            <a:xfrm>
              <a:off x="2828576" y="2308150"/>
              <a:ext cx="3593700" cy="609000"/>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latin typeface="Calibri" panose="020F0502020204030204" pitchFamily="34" charset="0"/>
                <a:cs typeface="Calibri" panose="020F0502020204030204" pitchFamily="34" charset="0"/>
              </a:endParaRPr>
            </a:p>
          </p:txBody>
        </p:sp>
        <p:sp>
          <p:nvSpPr>
            <p:cNvPr id="26" name="Google Shape;422;p21">
              <a:extLst>
                <a:ext uri="{FF2B5EF4-FFF2-40B4-BE49-F238E27FC236}">
                  <a16:creationId xmlns:a16="http://schemas.microsoft.com/office/drawing/2014/main" id="{F3F2030D-3FBE-7C2F-FEBE-1DB9E7D6DA26}"/>
                </a:ext>
              </a:extLst>
            </p:cNvPr>
            <p:cNvSpPr txBox="1"/>
            <p:nvPr/>
          </p:nvSpPr>
          <p:spPr>
            <a:xfrm>
              <a:off x="469201" y="2340251"/>
              <a:ext cx="2181395" cy="54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dirty="0">
                  <a:solidFill>
                    <a:schemeClr val="dk1"/>
                  </a:solidFill>
                  <a:latin typeface="Calibri" panose="020F0502020204030204" pitchFamily="34" charset="0"/>
                  <a:ea typeface="Roboto"/>
                  <a:cs typeface="Calibri" panose="020F0502020204030204" pitchFamily="34" charset="0"/>
                  <a:sym typeface="Roboto"/>
                </a:rPr>
                <a:t>Destroy / Remove from Archive Log</a:t>
              </a:r>
            </a:p>
          </p:txBody>
        </p:sp>
        <p:sp>
          <p:nvSpPr>
            <p:cNvPr id="27" name="Google Shape;423;p21">
              <a:extLst>
                <a:ext uri="{FF2B5EF4-FFF2-40B4-BE49-F238E27FC236}">
                  <a16:creationId xmlns:a16="http://schemas.microsoft.com/office/drawing/2014/main" id="{CE3E78EB-242F-91C5-7174-045A3281C06E}"/>
                </a:ext>
              </a:extLst>
            </p:cNvPr>
            <p:cNvSpPr txBox="1"/>
            <p:nvPr/>
          </p:nvSpPr>
          <p:spPr>
            <a:xfrm>
              <a:off x="2949746" y="2455750"/>
              <a:ext cx="2985756" cy="3137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ZA" sz="2000" dirty="0">
                  <a:solidFill>
                    <a:schemeClr val="lt1"/>
                  </a:solidFill>
                  <a:latin typeface="Calibri" panose="020F0502020204030204" pitchFamily="34" charset="0"/>
                  <a:ea typeface="Fira Sans Extra Condensed Medium"/>
                  <a:cs typeface="Calibri" panose="020F0502020204030204" pitchFamily="34" charset="0"/>
                  <a:sym typeface="Fira Sans Extra Condensed Medium"/>
                </a:rPr>
                <a:t>Age to Retire</a:t>
              </a:r>
            </a:p>
          </p:txBody>
        </p:sp>
      </p:grpSp>
      <p:grpSp>
        <p:nvGrpSpPr>
          <p:cNvPr id="28" name="Google Shape;424;p21">
            <a:extLst>
              <a:ext uri="{FF2B5EF4-FFF2-40B4-BE49-F238E27FC236}">
                <a16:creationId xmlns:a16="http://schemas.microsoft.com/office/drawing/2014/main" id="{3DFE237E-C8AB-7AE5-AC79-8D0FD40F9242}"/>
              </a:ext>
            </a:extLst>
          </p:cNvPr>
          <p:cNvGrpSpPr/>
          <p:nvPr/>
        </p:nvGrpSpPr>
        <p:grpSpPr>
          <a:xfrm>
            <a:off x="1192697" y="4594375"/>
            <a:ext cx="6180136" cy="525204"/>
            <a:chOff x="-1683727" y="3015914"/>
            <a:chExt cx="8106003" cy="620011"/>
          </a:xfrm>
        </p:grpSpPr>
        <p:sp>
          <p:nvSpPr>
            <p:cNvPr id="29" name="Google Shape;425;p21">
              <a:extLst>
                <a:ext uri="{FF2B5EF4-FFF2-40B4-BE49-F238E27FC236}">
                  <a16:creationId xmlns:a16="http://schemas.microsoft.com/office/drawing/2014/main" id="{6CB2C227-AF43-7E81-F1F6-D2AA97597208}"/>
                </a:ext>
              </a:extLst>
            </p:cNvPr>
            <p:cNvSpPr/>
            <p:nvPr/>
          </p:nvSpPr>
          <p:spPr>
            <a:xfrm>
              <a:off x="2828576" y="3026925"/>
              <a:ext cx="3593700" cy="609000"/>
            </a:xfrm>
            <a:prstGeom prst="homePlat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latin typeface="Calibri" panose="020F0502020204030204" pitchFamily="34" charset="0"/>
                <a:cs typeface="Calibri" panose="020F0502020204030204" pitchFamily="34" charset="0"/>
              </a:endParaRPr>
            </a:p>
          </p:txBody>
        </p:sp>
        <p:sp>
          <p:nvSpPr>
            <p:cNvPr id="30" name="Google Shape;426;p21">
              <a:extLst>
                <a:ext uri="{FF2B5EF4-FFF2-40B4-BE49-F238E27FC236}">
                  <a16:creationId xmlns:a16="http://schemas.microsoft.com/office/drawing/2014/main" id="{47BA7DCE-8FC6-0D44-677C-1C217DB62D81}"/>
                </a:ext>
              </a:extLst>
            </p:cNvPr>
            <p:cNvSpPr txBox="1"/>
            <p:nvPr/>
          </p:nvSpPr>
          <p:spPr>
            <a:xfrm>
              <a:off x="-1683727" y="3015914"/>
              <a:ext cx="4619528" cy="61428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000" dirty="0">
                  <a:solidFill>
                    <a:schemeClr val="dk1"/>
                  </a:solidFill>
                  <a:latin typeface="Calibri" panose="020F0502020204030204" pitchFamily="34" charset="0"/>
                  <a:ea typeface="Roboto"/>
                  <a:cs typeface="Calibri" panose="020F0502020204030204" pitchFamily="34" charset="0"/>
                  <a:sym typeface="Roboto"/>
                </a:rPr>
                <a:t>Archiving done once per Annum, starting on this date</a:t>
              </a:r>
              <a:endParaRPr lang="en-ZA" sz="2000" dirty="0">
                <a:solidFill>
                  <a:schemeClr val="dk1"/>
                </a:solidFill>
                <a:latin typeface="Calibri" panose="020F0502020204030204" pitchFamily="34" charset="0"/>
                <a:ea typeface="Roboto"/>
                <a:cs typeface="Calibri" panose="020F0502020204030204" pitchFamily="34" charset="0"/>
                <a:sym typeface="Roboto"/>
              </a:endParaRPr>
            </a:p>
          </p:txBody>
        </p:sp>
        <p:sp>
          <p:nvSpPr>
            <p:cNvPr id="31" name="Google Shape;427;p21">
              <a:extLst>
                <a:ext uri="{FF2B5EF4-FFF2-40B4-BE49-F238E27FC236}">
                  <a16:creationId xmlns:a16="http://schemas.microsoft.com/office/drawing/2014/main" id="{6266FAED-B276-DBAF-7519-C0BE01B6FE0E}"/>
                </a:ext>
              </a:extLst>
            </p:cNvPr>
            <p:cNvSpPr txBox="1"/>
            <p:nvPr/>
          </p:nvSpPr>
          <p:spPr>
            <a:xfrm>
              <a:off x="2949747" y="3174525"/>
              <a:ext cx="2985756" cy="3137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ZA" sz="2000" dirty="0">
                  <a:solidFill>
                    <a:schemeClr val="lt1"/>
                  </a:solidFill>
                  <a:latin typeface="Calibri" panose="020F0502020204030204" pitchFamily="34" charset="0"/>
                  <a:ea typeface="Fira Sans Extra Condensed Medium"/>
                  <a:cs typeface="Calibri" panose="020F0502020204030204" pitchFamily="34" charset="0"/>
                  <a:sym typeface="Fira Sans Extra Condensed Medium"/>
                </a:rPr>
                <a:t>Archiving start date</a:t>
              </a:r>
            </a:p>
          </p:txBody>
        </p:sp>
      </p:grpSp>
      <p:grpSp>
        <p:nvGrpSpPr>
          <p:cNvPr id="32" name="Google Shape;428;p21">
            <a:extLst>
              <a:ext uri="{FF2B5EF4-FFF2-40B4-BE49-F238E27FC236}">
                <a16:creationId xmlns:a16="http://schemas.microsoft.com/office/drawing/2014/main" id="{9AA8AF24-1AF7-900B-D229-A0A548895808}"/>
              </a:ext>
            </a:extLst>
          </p:cNvPr>
          <p:cNvGrpSpPr/>
          <p:nvPr/>
        </p:nvGrpSpPr>
        <p:grpSpPr>
          <a:xfrm>
            <a:off x="1192697" y="5378414"/>
            <a:ext cx="6180136" cy="488685"/>
            <a:chOff x="469201" y="3745700"/>
            <a:chExt cx="5953075" cy="609000"/>
          </a:xfrm>
        </p:grpSpPr>
        <p:sp>
          <p:nvSpPr>
            <p:cNvPr id="33" name="Google Shape;429;p21">
              <a:extLst>
                <a:ext uri="{FF2B5EF4-FFF2-40B4-BE49-F238E27FC236}">
                  <a16:creationId xmlns:a16="http://schemas.microsoft.com/office/drawing/2014/main" id="{5C3FB8E7-E305-4ECB-7B44-DD22B77829DE}"/>
                </a:ext>
              </a:extLst>
            </p:cNvPr>
            <p:cNvSpPr/>
            <p:nvPr/>
          </p:nvSpPr>
          <p:spPr>
            <a:xfrm>
              <a:off x="2828576" y="3745700"/>
              <a:ext cx="3593700" cy="609000"/>
            </a:xfrm>
            <a:prstGeom prst="homePlate">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dirty="0">
                <a:latin typeface="Calibri" panose="020F0502020204030204" pitchFamily="34" charset="0"/>
                <a:cs typeface="Calibri" panose="020F0502020204030204" pitchFamily="34" charset="0"/>
              </a:endParaRPr>
            </a:p>
          </p:txBody>
        </p:sp>
        <p:sp>
          <p:nvSpPr>
            <p:cNvPr id="34" name="Google Shape;430;p21">
              <a:extLst>
                <a:ext uri="{FF2B5EF4-FFF2-40B4-BE49-F238E27FC236}">
                  <a16:creationId xmlns:a16="http://schemas.microsoft.com/office/drawing/2014/main" id="{255C31B2-7105-A385-F0F4-CEFD3BDFF2D4}"/>
                </a:ext>
              </a:extLst>
            </p:cNvPr>
            <p:cNvSpPr txBox="1"/>
            <p:nvPr/>
          </p:nvSpPr>
          <p:spPr>
            <a:xfrm>
              <a:off x="469201" y="3777801"/>
              <a:ext cx="2181395" cy="54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ZA" sz="2000" dirty="0">
                  <a:solidFill>
                    <a:schemeClr val="dk1"/>
                  </a:solidFill>
                  <a:latin typeface="Calibri" panose="020F0502020204030204" pitchFamily="34" charset="0"/>
                  <a:ea typeface="Roboto"/>
                  <a:cs typeface="Calibri" panose="020F0502020204030204" pitchFamily="34" charset="0"/>
                  <a:sym typeface="Roboto"/>
                </a:rPr>
                <a:t>Approval for Annual Archive </a:t>
              </a:r>
            </a:p>
          </p:txBody>
        </p:sp>
        <p:sp>
          <p:nvSpPr>
            <p:cNvPr id="35" name="Google Shape;431;p21">
              <a:extLst>
                <a:ext uri="{FF2B5EF4-FFF2-40B4-BE49-F238E27FC236}">
                  <a16:creationId xmlns:a16="http://schemas.microsoft.com/office/drawing/2014/main" id="{7DC0361C-93EA-E1CE-FB96-A5055DA36C56}"/>
                </a:ext>
              </a:extLst>
            </p:cNvPr>
            <p:cNvSpPr txBox="1"/>
            <p:nvPr/>
          </p:nvSpPr>
          <p:spPr>
            <a:xfrm>
              <a:off x="2949746" y="3893300"/>
              <a:ext cx="3095990" cy="31379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ZA" sz="2000" dirty="0">
                  <a:solidFill>
                    <a:schemeClr val="lt1"/>
                  </a:solidFill>
                  <a:latin typeface="Calibri" panose="020F0502020204030204" pitchFamily="34" charset="0"/>
                  <a:ea typeface="Fira Sans Extra Condensed Medium"/>
                  <a:cs typeface="Calibri" panose="020F0502020204030204" pitchFamily="34" charset="0"/>
                  <a:sym typeface="Fira Sans Extra Condensed Medium"/>
                </a:rPr>
                <a:t>Approvals</a:t>
              </a:r>
            </a:p>
          </p:txBody>
        </p:sp>
      </p:grpSp>
      <p:pic>
        <p:nvPicPr>
          <p:cNvPr id="36" name="Picture 35" descr="Forklift lifting a container in the yard">
            <a:extLst>
              <a:ext uri="{FF2B5EF4-FFF2-40B4-BE49-F238E27FC236}">
                <a16:creationId xmlns:a16="http://schemas.microsoft.com/office/drawing/2014/main" id="{34B53C60-45FC-26AA-E6A9-2353A717B07C}"/>
              </a:ext>
            </a:extLst>
          </p:cNvPr>
          <p:cNvPicPr>
            <a:picLocks noChangeAspect="1"/>
          </p:cNvPicPr>
          <p:nvPr/>
        </p:nvPicPr>
        <p:blipFill>
          <a:blip r:embed="rId3"/>
          <a:stretch>
            <a:fillRect/>
          </a:stretch>
        </p:blipFill>
        <p:spPr>
          <a:xfrm>
            <a:off x="7693558" y="2218856"/>
            <a:ext cx="6012630" cy="400842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C20327-528D-6459-9628-A2D4CED7A8B6}"/>
              </a:ext>
            </a:extLst>
          </p:cNvPr>
          <p:cNvSpPr>
            <a:spLocks noGrp="1"/>
          </p:cNvSpPr>
          <p:nvPr>
            <p:ph type="title"/>
          </p:nvPr>
        </p:nvSpPr>
        <p:spPr>
          <a:xfrm>
            <a:off x="1317852" y="1273901"/>
            <a:ext cx="10171783" cy="5709713"/>
          </a:xfrm>
        </p:spPr>
        <p:txBody>
          <a:bodyPr/>
          <a:lstStyle/>
          <a:p>
            <a:r>
              <a:rPr lang="en-US" sz="3200" dirty="0"/>
              <a:t>Questions or Feedback on the concept of Archiving Log files before we dive into Document Storage ?</a:t>
            </a:r>
          </a:p>
        </p:txBody>
      </p:sp>
    </p:spTree>
    <p:extLst>
      <p:ext uri="{BB962C8B-B14F-4D97-AF65-F5344CB8AC3E}">
        <p14:creationId xmlns:p14="http://schemas.microsoft.com/office/powerpoint/2010/main" val="3172029463"/>
      </p:ext>
    </p:extLst>
  </p:cSld>
  <p:clrMapOvr>
    <a:masterClrMapping/>
  </p:clrMapOvr>
</p:sld>
</file>

<file path=ppt/theme/theme1.xml><?xml version="1.0" encoding="utf-8"?>
<a:theme xmlns:a="http://schemas.openxmlformats.org/drawingml/2006/main" name="Content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Content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1526535982E0443A6E0719C632355E6" ma:contentTypeVersion="14" ma:contentTypeDescription="Create a new document." ma:contentTypeScope="" ma:versionID="909eae01204ee896d09504bb42c031bc">
  <xsd:schema xmlns:xsd="http://www.w3.org/2001/XMLSchema" xmlns:xs="http://www.w3.org/2001/XMLSchema" xmlns:p="http://schemas.microsoft.com/office/2006/metadata/properties" xmlns:ns2="4df4a731-93ff-406d-a620-15b1bf40924e" xmlns:ns3="0da1b1ea-57f8-42a3-9452-6fd3afa36837" xmlns:ns4="d937f384-8e0c-488f-ad07-f909586f6b99" targetNamespace="http://schemas.microsoft.com/office/2006/metadata/properties" ma:root="true" ma:fieldsID="4f68d87158b0bf25b671bc8c501d466c" ns2:_="" ns3:_="" ns4:_="">
    <xsd:import namespace="4df4a731-93ff-406d-a620-15b1bf40924e"/>
    <xsd:import namespace="0da1b1ea-57f8-42a3-9452-6fd3afa36837"/>
    <xsd:import namespace="d937f384-8e0c-488f-ad07-f909586f6b9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4a731-93ff-406d-a620-15b1bf409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4ee7717-240c-4a63-80e0-133444852a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a1b1ea-57f8-42a3-9452-6fd3afa3683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e89b66-cf38-45b5-9c74-ec9408b7ad54}" ma:internalName="TaxCatchAll" ma:showField="CatchAllData" ma:web="0da1b1ea-57f8-42a3-9452-6fd3afa3683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37f384-8e0c-488f-ad07-f909586f6b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f4a731-93ff-406d-a620-15b1bf40924e">
      <Terms xmlns="http://schemas.microsoft.com/office/infopath/2007/PartnerControls"/>
    </lcf76f155ced4ddcb4097134ff3c332f>
    <TaxCatchAll xmlns="0da1b1ea-57f8-42a3-9452-6fd3afa36837" xsi:nil="true"/>
  </documentManagement>
</p:properties>
</file>

<file path=customXml/itemProps1.xml><?xml version="1.0" encoding="utf-8"?>
<ds:datastoreItem xmlns:ds="http://schemas.openxmlformats.org/officeDocument/2006/customXml" ds:itemID="{9E9D2C12-EC96-49D6-8C12-09F26F4CA636}">
  <ds:schemaRefs>
    <ds:schemaRef ds:uri="http://schemas.microsoft.com/sharepoint/v3/contenttype/forms"/>
  </ds:schemaRefs>
</ds:datastoreItem>
</file>

<file path=customXml/itemProps2.xml><?xml version="1.0" encoding="utf-8"?>
<ds:datastoreItem xmlns:ds="http://schemas.openxmlformats.org/officeDocument/2006/customXml" ds:itemID="{532A6B7C-1D5D-4E0F-A5C8-ABD2C0AED0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f4a731-93ff-406d-a620-15b1bf40924e"/>
    <ds:schemaRef ds:uri="0da1b1ea-57f8-42a3-9452-6fd3afa36837"/>
    <ds:schemaRef ds:uri="d937f384-8e0c-488f-ad07-f909586f6b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1DF62CB-3199-4F0C-A4F2-4BEA5436B26B}">
  <ds:schemaRefs>
    <ds:schemaRef ds:uri="http://schemas.microsoft.com/office/2006/metadata/properties"/>
    <ds:schemaRef ds:uri="http://schemas.microsoft.com/office/infopath/2007/PartnerControls"/>
    <ds:schemaRef ds:uri="4df4a731-93ff-406d-a620-15b1bf40924e"/>
    <ds:schemaRef ds:uri="0da1b1ea-57f8-42a3-9452-6fd3afa36837"/>
  </ds:schemaRefs>
</ds:datastoreItem>
</file>

<file path=docProps/app.xml><?xml version="1.0" encoding="utf-8"?>
<Properties xmlns="http://schemas.openxmlformats.org/officeDocument/2006/extended-properties" xmlns:vt="http://schemas.openxmlformats.org/officeDocument/2006/docPropsVTypes">
  <TotalTime>0</TotalTime>
  <Words>870</Words>
  <Application>Microsoft Office PowerPoint</Application>
  <PresentationFormat>Custom</PresentationFormat>
  <Paragraphs>144</Paragraphs>
  <Slides>18</Slides>
  <Notes>11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Nunito Sans</vt:lpstr>
      <vt:lpstr>Nunito Sans Bold</vt:lpstr>
      <vt:lpstr>Calibri Light</vt:lpstr>
      <vt:lpstr>Calibri</vt:lpstr>
      <vt:lpstr>Arial</vt:lpstr>
      <vt:lpstr>Content Slides</vt:lpstr>
      <vt:lpstr>1_Content Slides</vt:lpstr>
      <vt:lpstr>Archiving of ITS Integrator Log Files</vt:lpstr>
      <vt:lpstr>DISCLAIMER</vt:lpstr>
      <vt:lpstr>PowerPoint Presentation</vt:lpstr>
      <vt:lpstr>UG 2025 – Session 57 The need for archiving of data in general was established Detail solutions were not yet on the table   </vt:lpstr>
      <vt:lpstr>Archiving – Investigation and Findings</vt:lpstr>
      <vt:lpstr>One size fits all or differentiated strategy ?</vt:lpstr>
      <vt:lpstr>Concept Designs</vt:lpstr>
      <vt:lpstr>Parameters</vt:lpstr>
      <vt:lpstr>Questions or Feedback on the concept of Archiving Log files before we dive into Document Storage ?</vt:lpstr>
      <vt:lpstr>Straining under the weight of (up)loaded documents?</vt:lpstr>
      <vt:lpstr>Straining under the weight of (up)loaded documents?</vt:lpstr>
      <vt:lpstr>ITS Integrator Document Storage Recommendations on handling Documents Possible System Improvements to assist with Management of ITS Document Storage </vt:lpstr>
      <vt:lpstr>Analysis</vt:lpstr>
      <vt:lpstr>Recommendation</vt:lpstr>
      <vt:lpstr>Proposed System Improvement 1</vt:lpstr>
      <vt:lpstr>Proposed System Improvement 2</vt:lpstr>
      <vt:lpstr>Feedback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Linda Putu</dc:creator>
  <cp:lastModifiedBy>Letlotlo More</cp:lastModifiedBy>
  <cp:revision>8</cp:revision>
  <dcterms:created xsi:type="dcterms:W3CDTF">2026-03-10T15:00:51Z</dcterms:created>
  <dcterms:modified xsi:type="dcterms:W3CDTF">2026-03-15T00:13:51Z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0x010100A1526535982E0443A6E0719C632355E6</vt:lpwstr>
  </property>
</Properties>
</file>