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3" r:id="rId5"/>
    <p:sldMasterId id="2147483687" r:id="rId6"/>
  </p:sldMasterIdLst>
  <p:notesMasterIdLst>
    <p:notesMasterId r:id="rId21"/>
  </p:notesMasterIdLst>
  <p:sldIdLst>
    <p:sldId id="271" r:id="rId7"/>
    <p:sldId id="273" r:id="rId8"/>
    <p:sldId id="274" r:id="rId9"/>
    <p:sldId id="275" r:id="rId10"/>
    <p:sldId id="276" r:id="rId11"/>
    <p:sldId id="277" r:id="rId12"/>
    <p:sldId id="278" r:id="rId13"/>
    <p:sldId id="282" r:id="rId14"/>
    <p:sldId id="279" r:id="rId15"/>
    <p:sldId id="283" r:id="rId16"/>
    <p:sldId id="285" r:id="rId17"/>
    <p:sldId id="284" r:id="rId18"/>
    <p:sldId id="2076136673" r:id="rId19"/>
    <p:sldId id="269" r:id="rId20"/>
  </p:sldIdLst>
  <p:sldSz cx="9144000" cy="514826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CE3C"/>
    <a:srgbClr val="E60088"/>
    <a:srgbClr val="EF4136"/>
    <a:srgbClr val="F04C23"/>
    <a:srgbClr val="D00A54"/>
    <a:srgbClr val="FBAD18"/>
    <a:srgbClr val="5A2F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2662F03-1807-4E26-B0B2-C549A7E26C10}" v="121" dt="2026-03-13T16:35:29.520"/>
  </p1510:revLst>
</p1510:revInfo>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374"/>
    <p:restoredTop sz="96126" autoAdjust="0"/>
  </p:normalViewPr>
  <p:slideViewPr>
    <p:cSldViewPr snapToGrid="0" showGuides="1">
      <p:cViewPr varScale="1">
        <p:scale>
          <a:sx n="103" d="100"/>
          <a:sy n="103" d="100"/>
        </p:scale>
        <p:origin x="1344"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image" Target="../media/image21.jpg"/></Relationships>
</file>

<file path=ppt/diagrams/_rels/drawing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image" Target="../media/image21.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F82400-9731-442B-8178-E329D1951BBA}" type="doc">
      <dgm:prSet loTypeId="urn:microsoft.com/office/officeart/2005/8/layout/pList2" loCatId="list" qsTypeId="urn:microsoft.com/office/officeart/2005/8/quickstyle/simple1" qsCatId="simple" csTypeId="urn:microsoft.com/office/officeart/2005/8/colors/accent1_2" csCatId="accent1" phldr="1"/>
      <dgm:spPr/>
      <dgm:t>
        <a:bodyPr/>
        <a:lstStyle/>
        <a:p>
          <a:endParaRPr lang="en-ZA"/>
        </a:p>
      </dgm:t>
    </dgm:pt>
    <dgm:pt modelId="{432FFFEA-B849-4556-AE01-97D6F15C736C}">
      <dgm:prSet phldrT="[Text]" phldr="0"/>
      <dgm:spPr>
        <a:solidFill>
          <a:schemeClr val="accent5"/>
        </a:solidFill>
      </dgm:spPr>
      <dgm:t>
        <a:bodyPr/>
        <a:lstStyle/>
        <a:p>
          <a:r>
            <a:rPr lang="en-US" dirty="0"/>
            <a:t>Aligns content, delivery, and learner needs for maximum impact.</a:t>
          </a:r>
          <a:endParaRPr lang="en-ZA" dirty="0"/>
        </a:p>
      </dgm:t>
    </dgm:pt>
    <dgm:pt modelId="{7701F1CB-F7B0-492C-879A-4CBCBA349AD0}" type="parTrans" cxnId="{73A39A7C-9A6B-46C2-92CF-8C121ECB262E}">
      <dgm:prSet/>
      <dgm:spPr/>
      <dgm:t>
        <a:bodyPr/>
        <a:lstStyle/>
        <a:p>
          <a:endParaRPr lang="en-ZA"/>
        </a:p>
      </dgm:t>
    </dgm:pt>
    <dgm:pt modelId="{BDCF8611-2462-42F9-84A4-3790D9EEDF1C}" type="sibTrans" cxnId="{73A39A7C-9A6B-46C2-92CF-8C121ECB262E}">
      <dgm:prSet/>
      <dgm:spPr/>
      <dgm:t>
        <a:bodyPr/>
        <a:lstStyle/>
        <a:p>
          <a:endParaRPr lang="en-ZA"/>
        </a:p>
      </dgm:t>
    </dgm:pt>
    <dgm:pt modelId="{E445D06A-7590-4A95-A50A-F1F89347E31F}">
      <dgm:prSet phldrT="[Text]" phldr="0"/>
      <dgm:spPr>
        <a:solidFill>
          <a:schemeClr val="accent5"/>
        </a:solidFill>
      </dgm:spPr>
      <dgm:t>
        <a:bodyPr/>
        <a:lstStyle/>
        <a:p>
          <a:r>
            <a:rPr lang="en-US" dirty="0"/>
            <a:t>A systematic approach to creating effective, engaging learning experiences.</a:t>
          </a:r>
          <a:endParaRPr lang="en-ZA" dirty="0"/>
        </a:p>
      </dgm:t>
    </dgm:pt>
    <dgm:pt modelId="{E4417DCF-FAA2-4448-9E1B-4D406FDB0C82}" type="sibTrans" cxnId="{00BE5E46-87E0-4FC7-9F70-2619737F152E}">
      <dgm:prSet/>
      <dgm:spPr/>
      <dgm:t>
        <a:bodyPr/>
        <a:lstStyle/>
        <a:p>
          <a:endParaRPr lang="en-ZA"/>
        </a:p>
      </dgm:t>
    </dgm:pt>
    <dgm:pt modelId="{853BAE68-9242-4DBB-AA18-1F3C3ACF38F0}" type="parTrans" cxnId="{00BE5E46-87E0-4FC7-9F70-2619737F152E}">
      <dgm:prSet/>
      <dgm:spPr/>
      <dgm:t>
        <a:bodyPr/>
        <a:lstStyle/>
        <a:p>
          <a:endParaRPr lang="en-ZA"/>
        </a:p>
      </dgm:t>
    </dgm:pt>
    <dgm:pt modelId="{4379D09E-B0B4-42CE-A33C-936B4182D153}">
      <dgm:prSet phldrT="[Text]" phldr="0"/>
      <dgm:spPr>
        <a:solidFill>
          <a:schemeClr val="accent5"/>
        </a:solidFill>
      </dgm:spPr>
      <dgm:t>
        <a:bodyPr/>
        <a:lstStyle/>
        <a:p>
          <a:r>
            <a:rPr lang="en-US" dirty="0"/>
            <a:t>Moves beyond “training” to design transformative learning journeys. </a:t>
          </a:r>
          <a:endParaRPr lang="en-ZA" dirty="0"/>
        </a:p>
      </dgm:t>
    </dgm:pt>
    <dgm:pt modelId="{3D4AA5AB-23BC-48C7-89CB-37384A72DE3C}" type="sibTrans" cxnId="{578AD1DE-91BF-4BB5-8E69-7A514E64407C}">
      <dgm:prSet/>
      <dgm:spPr/>
      <dgm:t>
        <a:bodyPr/>
        <a:lstStyle/>
        <a:p>
          <a:endParaRPr lang="en-ZA"/>
        </a:p>
      </dgm:t>
    </dgm:pt>
    <dgm:pt modelId="{AD2F5AD0-02A9-4A61-BA2C-4AAD4FC1A848}" type="parTrans" cxnId="{578AD1DE-91BF-4BB5-8E69-7A514E64407C}">
      <dgm:prSet/>
      <dgm:spPr/>
      <dgm:t>
        <a:bodyPr/>
        <a:lstStyle/>
        <a:p>
          <a:endParaRPr lang="en-ZA"/>
        </a:p>
      </dgm:t>
    </dgm:pt>
    <dgm:pt modelId="{5CBE786C-33CB-4D62-A7CB-86931734D23E}" type="pres">
      <dgm:prSet presAssocID="{3EF82400-9731-442B-8178-E329D1951BBA}" presName="Name0" presStyleCnt="0">
        <dgm:presLayoutVars>
          <dgm:dir/>
          <dgm:resizeHandles val="exact"/>
        </dgm:presLayoutVars>
      </dgm:prSet>
      <dgm:spPr/>
    </dgm:pt>
    <dgm:pt modelId="{A7416CB1-2EC6-40C1-BF14-5AF62FD52E00}" type="pres">
      <dgm:prSet presAssocID="{3EF82400-9731-442B-8178-E329D1951BBA}" presName="bkgdShp" presStyleLbl="alignAccFollowNode1" presStyleIdx="0" presStyleCnt="1" custLinFactNeighborX="668" custLinFactNeighborY="-2645"/>
      <dgm:spPr/>
    </dgm:pt>
    <dgm:pt modelId="{F2D18BB3-6558-47BD-9E37-A804140ABA54}" type="pres">
      <dgm:prSet presAssocID="{3EF82400-9731-442B-8178-E329D1951BBA}" presName="linComp" presStyleCnt="0"/>
      <dgm:spPr/>
    </dgm:pt>
    <dgm:pt modelId="{27913F9F-83BC-44CC-B417-90D98307C79A}" type="pres">
      <dgm:prSet presAssocID="{E445D06A-7590-4A95-A50A-F1F89347E31F}" presName="compNode" presStyleCnt="0"/>
      <dgm:spPr/>
    </dgm:pt>
    <dgm:pt modelId="{A294530D-7672-48FB-9FF1-E72A87ABB6C2}" type="pres">
      <dgm:prSet presAssocID="{E445D06A-7590-4A95-A50A-F1F89347E31F}" presName="node" presStyleLbl="node1" presStyleIdx="0" presStyleCnt="3">
        <dgm:presLayoutVars>
          <dgm:bulletEnabled val="1"/>
        </dgm:presLayoutVars>
      </dgm:prSet>
      <dgm:spPr/>
    </dgm:pt>
    <dgm:pt modelId="{D50FDDDD-E9FA-4377-B939-7A52E819DF29}" type="pres">
      <dgm:prSet presAssocID="{E445D06A-7590-4A95-A50A-F1F89347E31F}" presName="invisiNode" presStyleLbl="node1" presStyleIdx="0" presStyleCnt="3"/>
      <dgm:spPr/>
    </dgm:pt>
    <dgm:pt modelId="{641F8DB1-B737-4265-A6E2-837ADE4BB4B1}" type="pres">
      <dgm:prSet presAssocID="{E445D06A-7590-4A95-A50A-F1F89347E31F}" presName="imagNode" presStyleLbl="fgImgPlace1" presStyleIdx="0" presStyleCnt="3"/>
      <dgm:spPr>
        <a:blipFill>
          <a:blip xmlns:r="http://schemas.openxmlformats.org/officeDocument/2006/relationships" r:embed="rId1"/>
          <a:srcRect/>
          <a:stretch>
            <a:fillRect t="-39000" b="-39000"/>
          </a:stretch>
        </a:blipFill>
      </dgm:spPr>
    </dgm:pt>
    <dgm:pt modelId="{C1862BBD-1224-4AB5-901A-8DB12F0D5E62}" type="pres">
      <dgm:prSet presAssocID="{E4417DCF-FAA2-4448-9E1B-4D406FDB0C82}" presName="sibTrans" presStyleLbl="sibTrans2D1" presStyleIdx="0" presStyleCnt="0"/>
      <dgm:spPr/>
    </dgm:pt>
    <dgm:pt modelId="{C433D791-98AA-4C1A-A28F-5EEB25313A2B}" type="pres">
      <dgm:prSet presAssocID="{432FFFEA-B849-4556-AE01-97D6F15C736C}" presName="compNode" presStyleCnt="0"/>
      <dgm:spPr/>
    </dgm:pt>
    <dgm:pt modelId="{3F169FD6-D4D2-4B59-B731-D8647FB08367}" type="pres">
      <dgm:prSet presAssocID="{432FFFEA-B849-4556-AE01-97D6F15C736C}" presName="node" presStyleLbl="node1" presStyleIdx="1" presStyleCnt="3">
        <dgm:presLayoutVars>
          <dgm:bulletEnabled val="1"/>
        </dgm:presLayoutVars>
      </dgm:prSet>
      <dgm:spPr/>
    </dgm:pt>
    <dgm:pt modelId="{16272CF0-2FAD-4AEA-A4B4-A1CB86AB64B2}" type="pres">
      <dgm:prSet presAssocID="{432FFFEA-B849-4556-AE01-97D6F15C736C}" presName="invisiNode" presStyleLbl="node1" presStyleIdx="1" presStyleCnt="3"/>
      <dgm:spPr/>
    </dgm:pt>
    <dgm:pt modelId="{4DD09110-9C76-4485-BFA5-6126A654DC60}" type="pres">
      <dgm:prSet presAssocID="{432FFFEA-B849-4556-AE01-97D6F15C736C}" presName="imagNode" presStyleLbl="fgImgPlace1" presStyleIdx="1" presStyleCnt="3"/>
      <dgm:spPr>
        <a:blipFill>
          <a:blip xmlns:r="http://schemas.openxmlformats.org/officeDocument/2006/relationships" r:embed="rId2"/>
          <a:srcRect/>
          <a:stretch>
            <a:fillRect t="-39000" b="-39000"/>
          </a:stretch>
        </a:blipFill>
      </dgm:spPr>
    </dgm:pt>
    <dgm:pt modelId="{82AE840B-CE60-48FD-B05D-9E864CD36062}" type="pres">
      <dgm:prSet presAssocID="{BDCF8611-2462-42F9-84A4-3790D9EEDF1C}" presName="sibTrans" presStyleLbl="sibTrans2D1" presStyleIdx="0" presStyleCnt="0"/>
      <dgm:spPr/>
    </dgm:pt>
    <dgm:pt modelId="{9479FA70-5E4B-4F48-ACC4-ED738D9457BB}" type="pres">
      <dgm:prSet presAssocID="{4379D09E-B0B4-42CE-A33C-936B4182D153}" presName="compNode" presStyleCnt="0"/>
      <dgm:spPr/>
    </dgm:pt>
    <dgm:pt modelId="{A0783AC2-9710-472C-8C02-567EDA79EFF8}" type="pres">
      <dgm:prSet presAssocID="{4379D09E-B0B4-42CE-A33C-936B4182D153}" presName="node" presStyleLbl="node1" presStyleIdx="2" presStyleCnt="3">
        <dgm:presLayoutVars>
          <dgm:bulletEnabled val="1"/>
        </dgm:presLayoutVars>
      </dgm:prSet>
      <dgm:spPr/>
    </dgm:pt>
    <dgm:pt modelId="{BAC0D38A-6C12-4B68-9314-CE8CD3A18463}" type="pres">
      <dgm:prSet presAssocID="{4379D09E-B0B4-42CE-A33C-936B4182D153}" presName="invisiNode" presStyleLbl="node1" presStyleIdx="2" presStyleCnt="3"/>
      <dgm:spPr/>
    </dgm:pt>
    <dgm:pt modelId="{22075D5C-40BA-4A50-BC4A-401EF9A54ECA}" type="pres">
      <dgm:prSet presAssocID="{4379D09E-B0B4-42CE-A33C-936B4182D153}" presName="imagNode" presStyleLbl="fgImgPlace1" presStyleIdx="2" presStyleCnt="3" custLinFactNeighborX="-1127"/>
      <dgm:spPr>
        <a:blipFill>
          <a:blip xmlns:r="http://schemas.openxmlformats.org/officeDocument/2006/relationships" r:embed="rId3"/>
          <a:srcRect/>
          <a:stretch>
            <a:fillRect t="-39000" b="-39000"/>
          </a:stretch>
        </a:blipFill>
      </dgm:spPr>
    </dgm:pt>
  </dgm:ptLst>
  <dgm:cxnLst>
    <dgm:cxn modelId="{789C1C1B-EF5B-4351-8641-F41FD0A0DB74}" type="presOf" srcId="{4379D09E-B0B4-42CE-A33C-936B4182D153}" destId="{A0783AC2-9710-472C-8C02-567EDA79EFF8}" srcOrd="0" destOrd="0" presId="urn:microsoft.com/office/officeart/2005/8/layout/pList2"/>
    <dgm:cxn modelId="{00BE5E46-87E0-4FC7-9F70-2619737F152E}" srcId="{3EF82400-9731-442B-8178-E329D1951BBA}" destId="{E445D06A-7590-4A95-A50A-F1F89347E31F}" srcOrd="0" destOrd="0" parTransId="{853BAE68-9242-4DBB-AA18-1F3C3ACF38F0}" sibTransId="{E4417DCF-FAA2-4448-9E1B-4D406FDB0C82}"/>
    <dgm:cxn modelId="{987E436F-CD0B-4B34-BBFA-3572808EF2E5}" type="presOf" srcId="{3EF82400-9731-442B-8178-E329D1951BBA}" destId="{5CBE786C-33CB-4D62-A7CB-86931734D23E}" srcOrd="0" destOrd="0" presId="urn:microsoft.com/office/officeart/2005/8/layout/pList2"/>
    <dgm:cxn modelId="{73A39A7C-9A6B-46C2-92CF-8C121ECB262E}" srcId="{3EF82400-9731-442B-8178-E329D1951BBA}" destId="{432FFFEA-B849-4556-AE01-97D6F15C736C}" srcOrd="1" destOrd="0" parTransId="{7701F1CB-F7B0-492C-879A-4CBCBA349AD0}" sibTransId="{BDCF8611-2462-42F9-84A4-3790D9EEDF1C}"/>
    <dgm:cxn modelId="{9A7A4385-87DA-44C4-92B5-09E1186BCC40}" type="presOf" srcId="{432FFFEA-B849-4556-AE01-97D6F15C736C}" destId="{3F169FD6-D4D2-4B59-B731-D8647FB08367}" srcOrd="0" destOrd="0" presId="urn:microsoft.com/office/officeart/2005/8/layout/pList2"/>
    <dgm:cxn modelId="{C2E7E896-D3DC-479E-89D9-62DEB56DC46C}" type="presOf" srcId="{BDCF8611-2462-42F9-84A4-3790D9EEDF1C}" destId="{82AE840B-CE60-48FD-B05D-9E864CD36062}" srcOrd="0" destOrd="0" presId="urn:microsoft.com/office/officeart/2005/8/layout/pList2"/>
    <dgm:cxn modelId="{C717F7A7-9650-4707-8A25-DBAB2E1695AE}" type="presOf" srcId="{E4417DCF-FAA2-4448-9E1B-4D406FDB0C82}" destId="{C1862BBD-1224-4AB5-901A-8DB12F0D5E62}" srcOrd="0" destOrd="0" presId="urn:microsoft.com/office/officeart/2005/8/layout/pList2"/>
    <dgm:cxn modelId="{7BD205B2-900F-4E2A-A737-7A30A5FAB601}" type="presOf" srcId="{E445D06A-7590-4A95-A50A-F1F89347E31F}" destId="{A294530D-7672-48FB-9FF1-E72A87ABB6C2}" srcOrd="0" destOrd="0" presId="urn:microsoft.com/office/officeart/2005/8/layout/pList2"/>
    <dgm:cxn modelId="{578AD1DE-91BF-4BB5-8E69-7A514E64407C}" srcId="{3EF82400-9731-442B-8178-E329D1951BBA}" destId="{4379D09E-B0B4-42CE-A33C-936B4182D153}" srcOrd="2" destOrd="0" parTransId="{AD2F5AD0-02A9-4A61-BA2C-4AAD4FC1A848}" sibTransId="{3D4AA5AB-23BC-48C7-89CB-37384A72DE3C}"/>
    <dgm:cxn modelId="{42E8EF0F-3342-41E7-BC7E-75F7699E8462}" type="presParOf" srcId="{5CBE786C-33CB-4D62-A7CB-86931734D23E}" destId="{A7416CB1-2EC6-40C1-BF14-5AF62FD52E00}" srcOrd="0" destOrd="0" presId="urn:microsoft.com/office/officeart/2005/8/layout/pList2"/>
    <dgm:cxn modelId="{7CC789F1-F26D-4CA4-942C-9336B22C627E}" type="presParOf" srcId="{5CBE786C-33CB-4D62-A7CB-86931734D23E}" destId="{F2D18BB3-6558-47BD-9E37-A804140ABA54}" srcOrd="1" destOrd="0" presId="urn:microsoft.com/office/officeart/2005/8/layout/pList2"/>
    <dgm:cxn modelId="{D44FA6E9-0710-463B-A0A4-4EB966A17B4D}" type="presParOf" srcId="{F2D18BB3-6558-47BD-9E37-A804140ABA54}" destId="{27913F9F-83BC-44CC-B417-90D98307C79A}" srcOrd="0" destOrd="0" presId="urn:microsoft.com/office/officeart/2005/8/layout/pList2"/>
    <dgm:cxn modelId="{EEC239FB-B629-4B74-8277-5A94AD1B4DFB}" type="presParOf" srcId="{27913F9F-83BC-44CC-B417-90D98307C79A}" destId="{A294530D-7672-48FB-9FF1-E72A87ABB6C2}" srcOrd="0" destOrd="0" presId="urn:microsoft.com/office/officeart/2005/8/layout/pList2"/>
    <dgm:cxn modelId="{886FBC39-EB6F-4470-9D54-B40159DDA4BC}" type="presParOf" srcId="{27913F9F-83BC-44CC-B417-90D98307C79A}" destId="{D50FDDDD-E9FA-4377-B939-7A52E819DF29}" srcOrd="1" destOrd="0" presId="urn:microsoft.com/office/officeart/2005/8/layout/pList2"/>
    <dgm:cxn modelId="{CD222213-BFAF-4CEB-AB28-16D1706948FB}" type="presParOf" srcId="{27913F9F-83BC-44CC-B417-90D98307C79A}" destId="{641F8DB1-B737-4265-A6E2-837ADE4BB4B1}" srcOrd="2" destOrd="0" presId="urn:microsoft.com/office/officeart/2005/8/layout/pList2"/>
    <dgm:cxn modelId="{E35C9C9A-667D-4A50-AAD1-90DE2E22C621}" type="presParOf" srcId="{F2D18BB3-6558-47BD-9E37-A804140ABA54}" destId="{C1862BBD-1224-4AB5-901A-8DB12F0D5E62}" srcOrd="1" destOrd="0" presId="urn:microsoft.com/office/officeart/2005/8/layout/pList2"/>
    <dgm:cxn modelId="{482A045A-FAEB-4ECC-8EB8-8F2AD139E994}" type="presParOf" srcId="{F2D18BB3-6558-47BD-9E37-A804140ABA54}" destId="{C433D791-98AA-4C1A-A28F-5EEB25313A2B}" srcOrd="2" destOrd="0" presId="urn:microsoft.com/office/officeart/2005/8/layout/pList2"/>
    <dgm:cxn modelId="{A3E37B3B-8663-4E16-ACEA-90C868A52144}" type="presParOf" srcId="{C433D791-98AA-4C1A-A28F-5EEB25313A2B}" destId="{3F169FD6-D4D2-4B59-B731-D8647FB08367}" srcOrd="0" destOrd="0" presId="urn:microsoft.com/office/officeart/2005/8/layout/pList2"/>
    <dgm:cxn modelId="{7AB03403-F284-4C69-94C5-7EBC0E37D65C}" type="presParOf" srcId="{C433D791-98AA-4C1A-A28F-5EEB25313A2B}" destId="{16272CF0-2FAD-4AEA-A4B4-A1CB86AB64B2}" srcOrd="1" destOrd="0" presId="urn:microsoft.com/office/officeart/2005/8/layout/pList2"/>
    <dgm:cxn modelId="{58EC0654-3FD2-441F-8613-9EC90AED6BDA}" type="presParOf" srcId="{C433D791-98AA-4C1A-A28F-5EEB25313A2B}" destId="{4DD09110-9C76-4485-BFA5-6126A654DC60}" srcOrd="2" destOrd="0" presId="urn:microsoft.com/office/officeart/2005/8/layout/pList2"/>
    <dgm:cxn modelId="{D1CAB99A-CD4A-4313-B5DB-DD7E8629AB9F}" type="presParOf" srcId="{F2D18BB3-6558-47BD-9E37-A804140ABA54}" destId="{82AE840B-CE60-48FD-B05D-9E864CD36062}" srcOrd="3" destOrd="0" presId="urn:microsoft.com/office/officeart/2005/8/layout/pList2"/>
    <dgm:cxn modelId="{17D4C3F3-E7CF-4F95-8E47-4034C64E4DF0}" type="presParOf" srcId="{F2D18BB3-6558-47BD-9E37-A804140ABA54}" destId="{9479FA70-5E4B-4F48-ACC4-ED738D9457BB}" srcOrd="4" destOrd="0" presId="urn:microsoft.com/office/officeart/2005/8/layout/pList2"/>
    <dgm:cxn modelId="{09954398-E93B-43DF-938B-21FA292839B5}" type="presParOf" srcId="{9479FA70-5E4B-4F48-ACC4-ED738D9457BB}" destId="{A0783AC2-9710-472C-8C02-567EDA79EFF8}" srcOrd="0" destOrd="0" presId="urn:microsoft.com/office/officeart/2005/8/layout/pList2"/>
    <dgm:cxn modelId="{12F1A51E-3805-4468-AA50-C82F50B49B54}" type="presParOf" srcId="{9479FA70-5E4B-4F48-ACC4-ED738D9457BB}" destId="{BAC0D38A-6C12-4B68-9314-CE8CD3A18463}" srcOrd="1" destOrd="0" presId="urn:microsoft.com/office/officeart/2005/8/layout/pList2"/>
    <dgm:cxn modelId="{03937461-AB21-45C9-A188-8FFE032EB522}" type="presParOf" srcId="{9479FA70-5E4B-4F48-ACC4-ED738D9457BB}" destId="{22075D5C-40BA-4A50-BC4A-401EF9A54ECA}"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75F2A20-4609-49EC-ABC4-C330017D5AB0}"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ZA"/>
        </a:p>
      </dgm:t>
    </dgm:pt>
    <dgm:pt modelId="{6DD6D23A-4CAD-4A21-BAFB-37044BA78A8E}">
      <dgm:prSet phldrT="[Text]" custT="1"/>
      <dgm:spPr>
        <a:solidFill>
          <a:schemeClr val="accent4"/>
        </a:solidFill>
      </dgm:spPr>
      <dgm:t>
        <a:bodyPr/>
        <a:lstStyle/>
        <a:p>
          <a:pPr>
            <a:buNone/>
          </a:pPr>
          <a:r>
            <a:rPr lang="en-US" sz="900" b="1" dirty="0"/>
            <a:t>We remove friction from digital learning: </a:t>
          </a:r>
          <a:r>
            <a:rPr lang="en-US" sz="900" dirty="0"/>
            <a:t>Our instructional design eliminates overwhelm, confusion, and resistance, the biggest hassles in tech adoption.</a:t>
          </a:r>
          <a:endParaRPr lang="en-ZA" sz="900" dirty="0"/>
        </a:p>
      </dgm:t>
    </dgm:pt>
    <dgm:pt modelId="{91562E16-24B2-4642-9C7C-042043B82F88}" type="parTrans" cxnId="{B7D55B50-6554-4D3F-8D18-B5EB0623D688}">
      <dgm:prSet/>
      <dgm:spPr/>
      <dgm:t>
        <a:bodyPr/>
        <a:lstStyle/>
        <a:p>
          <a:endParaRPr lang="en-ZA"/>
        </a:p>
      </dgm:t>
    </dgm:pt>
    <dgm:pt modelId="{59A021B5-78B6-469E-8AC5-8E84E1BA28AC}" type="sibTrans" cxnId="{B7D55B50-6554-4D3F-8D18-B5EB0623D688}">
      <dgm:prSet/>
      <dgm:spPr/>
      <dgm:t>
        <a:bodyPr/>
        <a:lstStyle/>
        <a:p>
          <a:endParaRPr lang="en-ZA"/>
        </a:p>
      </dgm:t>
    </dgm:pt>
    <dgm:pt modelId="{FB67858B-1395-4157-A81D-2DC47C8A6569}">
      <dgm:prSet phldrT="[Text]" custT="1"/>
      <dgm:spPr>
        <a:solidFill>
          <a:schemeClr val="accent3"/>
        </a:solidFill>
      </dgm:spPr>
      <dgm:t>
        <a:bodyPr/>
        <a:lstStyle/>
        <a:p>
          <a:pPr>
            <a:buNone/>
          </a:pPr>
          <a:r>
            <a:rPr lang="en-US" sz="900" b="1" dirty="0"/>
            <a:t>We transform complexity into clarity: </a:t>
          </a:r>
          <a:r>
            <a:rPr lang="en-US" sz="900" dirty="0"/>
            <a:t>Dense ERP workflows, modules, and compliance content become intuitive, scaffolded learning journeys.</a:t>
          </a:r>
          <a:endParaRPr lang="en-ZA" sz="900" dirty="0"/>
        </a:p>
      </dgm:t>
    </dgm:pt>
    <dgm:pt modelId="{4F9D4906-3917-4DF4-8858-0C7D22552E47}" type="parTrans" cxnId="{0FB4280D-6765-4A70-A14D-4E99C92FC724}">
      <dgm:prSet/>
      <dgm:spPr/>
      <dgm:t>
        <a:bodyPr/>
        <a:lstStyle/>
        <a:p>
          <a:endParaRPr lang="en-ZA"/>
        </a:p>
      </dgm:t>
    </dgm:pt>
    <dgm:pt modelId="{65FF158A-DE0A-4F12-B8F1-1240BF053BCF}" type="sibTrans" cxnId="{0FB4280D-6765-4A70-A14D-4E99C92FC724}">
      <dgm:prSet/>
      <dgm:spPr/>
      <dgm:t>
        <a:bodyPr/>
        <a:lstStyle/>
        <a:p>
          <a:endParaRPr lang="en-ZA"/>
        </a:p>
      </dgm:t>
    </dgm:pt>
    <dgm:pt modelId="{C8A494C7-2A42-49B8-A28F-164DA5BA363C}">
      <dgm:prSet phldrT="[Text]" custT="1"/>
      <dgm:spPr>
        <a:solidFill>
          <a:schemeClr val="accent5"/>
        </a:solidFill>
      </dgm:spPr>
      <dgm:t>
        <a:bodyPr/>
        <a:lstStyle/>
        <a:p>
          <a:pPr>
            <a:buNone/>
          </a:pPr>
          <a:r>
            <a:rPr lang="en-US" sz="900" b="1" dirty="0"/>
            <a:t>We save time, energy, and support costs: </a:t>
          </a:r>
          <a:r>
            <a:rPr lang="en-US" sz="900" dirty="0"/>
            <a:t>Learners onboard faster, ask fewer questions, and engage more deeply, because the design does the heavy lifting.</a:t>
          </a:r>
          <a:endParaRPr lang="en-ZA" sz="900" dirty="0"/>
        </a:p>
      </dgm:t>
    </dgm:pt>
    <dgm:pt modelId="{14C8439B-4DD1-4B51-96E0-D287A140D754}" type="parTrans" cxnId="{30FB2FC5-99C3-43E0-9564-5A83996C3B38}">
      <dgm:prSet/>
      <dgm:spPr/>
      <dgm:t>
        <a:bodyPr/>
        <a:lstStyle/>
        <a:p>
          <a:endParaRPr lang="en-ZA"/>
        </a:p>
      </dgm:t>
    </dgm:pt>
    <dgm:pt modelId="{088C7176-7FEE-4FA0-80D1-8C7B74019416}" type="sibTrans" cxnId="{30FB2FC5-99C3-43E0-9564-5A83996C3B38}">
      <dgm:prSet/>
      <dgm:spPr/>
      <dgm:t>
        <a:bodyPr/>
        <a:lstStyle/>
        <a:p>
          <a:endParaRPr lang="en-ZA"/>
        </a:p>
      </dgm:t>
    </dgm:pt>
    <dgm:pt modelId="{5E692876-0AE9-40DF-8B4C-B1E84F94BBAE}">
      <dgm:prSet custT="1"/>
      <dgm:spPr>
        <a:solidFill>
          <a:schemeClr val="tx2"/>
        </a:solidFill>
      </dgm:spPr>
      <dgm:t>
        <a:bodyPr/>
        <a:lstStyle/>
        <a:p>
          <a:pPr>
            <a:buNone/>
          </a:pPr>
          <a:r>
            <a:rPr lang="en-US" sz="900" b="1" dirty="0"/>
            <a:t>We deliver emotional relief: </a:t>
          </a:r>
          <a:r>
            <a:rPr lang="en-US" sz="900" dirty="0"/>
            <a:t>Our content feels calm, clear, and empowering. That’s the premium: not just knowledge, but confidence.</a:t>
          </a:r>
          <a:endParaRPr lang="en-ZA" sz="900" dirty="0"/>
        </a:p>
      </dgm:t>
    </dgm:pt>
    <dgm:pt modelId="{4A895015-2646-4671-AC36-6BF92DDD600F}" type="parTrans" cxnId="{54122E60-1D2F-40E1-BF21-964F8C1C1B9A}">
      <dgm:prSet/>
      <dgm:spPr/>
      <dgm:t>
        <a:bodyPr/>
        <a:lstStyle/>
        <a:p>
          <a:endParaRPr lang="en-ZA"/>
        </a:p>
      </dgm:t>
    </dgm:pt>
    <dgm:pt modelId="{94FDF313-EC8C-41AA-8ACC-02093AB067BC}" type="sibTrans" cxnId="{54122E60-1D2F-40E1-BF21-964F8C1C1B9A}">
      <dgm:prSet/>
      <dgm:spPr/>
      <dgm:t>
        <a:bodyPr/>
        <a:lstStyle/>
        <a:p>
          <a:endParaRPr lang="en-ZA"/>
        </a:p>
      </dgm:t>
    </dgm:pt>
    <dgm:pt modelId="{5C85E16F-7F23-4FBD-81A5-1C9EB37B09C4}">
      <dgm:prSet custT="1"/>
      <dgm:spPr>
        <a:solidFill>
          <a:schemeClr val="accent6"/>
        </a:solidFill>
      </dgm:spPr>
      <dgm:t>
        <a:bodyPr/>
        <a:lstStyle/>
        <a:p>
          <a:pPr>
            <a:buNone/>
          </a:pPr>
          <a:r>
            <a:rPr lang="en-US" sz="900" b="1" dirty="0"/>
            <a:t>We use premium tools to deliver premium relief.</a:t>
          </a:r>
          <a:r>
            <a:rPr lang="en-US" sz="900" dirty="0"/>
            <a:t> Our AI Powered development tools allow us to scale this clarity across institutions, with consistency, personalisation, and elegance.</a:t>
          </a:r>
          <a:endParaRPr lang="en-ZA" sz="900" dirty="0"/>
        </a:p>
      </dgm:t>
    </dgm:pt>
    <dgm:pt modelId="{D6470F53-EB14-499D-9AA2-EEECC6BD826F}" type="parTrans" cxnId="{680E5824-A23C-4709-8C32-ADD9572D3472}">
      <dgm:prSet/>
      <dgm:spPr/>
      <dgm:t>
        <a:bodyPr/>
        <a:lstStyle/>
        <a:p>
          <a:endParaRPr lang="en-ZA"/>
        </a:p>
      </dgm:t>
    </dgm:pt>
    <dgm:pt modelId="{16199B43-106A-439F-8212-43E8E56D8D0F}" type="sibTrans" cxnId="{680E5824-A23C-4709-8C32-ADD9572D3472}">
      <dgm:prSet/>
      <dgm:spPr/>
      <dgm:t>
        <a:bodyPr/>
        <a:lstStyle/>
        <a:p>
          <a:endParaRPr lang="en-ZA"/>
        </a:p>
      </dgm:t>
    </dgm:pt>
    <dgm:pt modelId="{55A52386-34B6-43AD-97B4-870399B35352}" type="pres">
      <dgm:prSet presAssocID="{175F2A20-4609-49EC-ABC4-C330017D5AB0}" presName="Name0" presStyleCnt="0">
        <dgm:presLayoutVars>
          <dgm:chMax val="7"/>
          <dgm:chPref val="7"/>
          <dgm:dir/>
        </dgm:presLayoutVars>
      </dgm:prSet>
      <dgm:spPr/>
    </dgm:pt>
    <dgm:pt modelId="{DD415234-9A86-47C9-B30F-1EDA6C0C3FB7}" type="pres">
      <dgm:prSet presAssocID="{175F2A20-4609-49EC-ABC4-C330017D5AB0}" presName="Name1" presStyleCnt="0"/>
      <dgm:spPr/>
    </dgm:pt>
    <dgm:pt modelId="{9831ECED-662A-4D06-922F-3CB9B0E57B48}" type="pres">
      <dgm:prSet presAssocID="{175F2A20-4609-49EC-ABC4-C330017D5AB0}" presName="cycle" presStyleCnt="0"/>
      <dgm:spPr/>
    </dgm:pt>
    <dgm:pt modelId="{B5998AFC-5B82-474F-8DF2-BEEE7AD9D258}" type="pres">
      <dgm:prSet presAssocID="{175F2A20-4609-49EC-ABC4-C330017D5AB0}" presName="srcNode" presStyleLbl="node1" presStyleIdx="0" presStyleCnt="5"/>
      <dgm:spPr/>
    </dgm:pt>
    <dgm:pt modelId="{FD4BCF76-791B-42F0-BC76-6FB6086E7D1E}" type="pres">
      <dgm:prSet presAssocID="{175F2A20-4609-49EC-ABC4-C330017D5AB0}" presName="conn" presStyleLbl="parChTrans1D2" presStyleIdx="0" presStyleCnt="1"/>
      <dgm:spPr/>
    </dgm:pt>
    <dgm:pt modelId="{58E922CC-C798-4F72-AA14-765DB6420C55}" type="pres">
      <dgm:prSet presAssocID="{175F2A20-4609-49EC-ABC4-C330017D5AB0}" presName="extraNode" presStyleLbl="node1" presStyleIdx="0" presStyleCnt="5"/>
      <dgm:spPr/>
    </dgm:pt>
    <dgm:pt modelId="{2CCDA62C-9022-4FFE-925D-A27480FDAFFB}" type="pres">
      <dgm:prSet presAssocID="{175F2A20-4609-49EC-ABC4-C330017D5AB0}" presName="dstNode" presStyleLbl="node1" presStyleIdx="0" presStyleCnt="5"/>
      <dgm:spPr/>
    </dgm:pt>
    <dgm:pt modelId="{431B6C99-E4CD-4FFA-89DF-59F0CD9CAB57}" type="pres">
      <dgm:prSet presAssocID="{6DD6D23A-4CAD-4A21-BAFB-37044BA78A8E}" presName="text_1" presStyleLbl="node1" presStyleIdx="0" presStyleCnt="5">
        <dgm:presLayoutVars>
          <dgm:bulletEnabled val="1"/>
        </dgm:presLayoutVars>
      </dgm:prSet>
      <dgm:spPr/>
    </dgm:pt>
    <dgm:pt modelId="{06AAFF51-F672-4FAE-B857-EA21F1C2A86D}" type="pres">
      <dgm:prSet presAssocID="{6DD6D23A-4CAD-4A21-BAFB-37044BA78A8E}" presName="accent_1" presStyleCnt="0"/>
      <dgm:spPr/>
    </dgm:pt>
    <dgm:pt modelId="{DF48A05A-D1C2-47E9-A905-FB28472108D9}" type="pres">
      <dgm:prSet presAssocID="{6DD6D23A-4CAD-4A21-BAFB-37044BA78A8E}" presName="accentRepeatNode" presStyleLbl="solidFgAcc1" presStyleIdx="0" presStyleCnt="5"/>
      <dgm:spPr/>
    </dgm:pt>
    <dgm:pt modelId="{D1ACC10E-56DC-4BFE-9CD2-58345C5BE22C}" type="pres">
      <dgm:prSet presAssocID="{FB67858B-1395-4157-A81D-2DC47C8A6569}" presName="text_2" presStyleLbl="node1" presStyleIdx="1" presStyleCnt="5">
        <dgm:presLayoutVars>
          <dgm:bulletEnabled val="1"/>
        </dgm:presLayoutVars>
      </dgm:prSet>
      <dgm:spPr/>
    </dgm:pt>
    <dgm:pt modelId="{432C1515-6BA0-43CF-A481-ACB239953935}" type="pres">
      <dgm:prSet presAssocID="{FB67858B-1395-4157-A81D-2DC47C8A6569}" presName="accent_2" presStyleCnt="0"/>
      <dgm:spPr/>
    </dgm:pt>
    <dgm:pt modelId="{8D17FABD-FD45-417F-AC0C-D2E5102EE88D}" type="pres">
      <dgm:prSet presAssocID="{FB67858B-1395-4157-A81D-2DC47C8A6569}" presName="accentRepeatNode" presStyleLbl="solidFgAcc1" presStyleIdx="1" presStyleCnt="5"/>
      <dgm:spPr/>
    </dgm:pt>
    <dgm:pt modelId="{A1E55720-83BB-4115-8B66-C6B223FD82D3}" type="pres">
      <dgm:prSet presAssocID="{C8A494C7-2A42-49B8-A28F-164DA5BA363C}" presName="text_3" presStyleLbl="node1" presStyleIdx="2" presStyleCnt="5">
        <dgm:presLayoutVars>
          <dgm:bulletEnabled val="1"/>
        </dgm:presLayoutVars>
      </dgm:prSet>
      <dgm:spPr/>
    </dgm:pt>
    <dgm:pt modelId="{B601001A-172F-4402-BE0F-911C59F80433}" type="pres">
      <dgm:prSet presAssocID="{C8A494C7-2A42-49B8-A28F-164DA5BA363C}" presName="accent_3" presStyleCnt="0"/>
      <dgm:spPr/>
    </dgm:pt>
    <dgm:pt modelId="{93E8B3B2-0AF1-4747-8CF8-706669D3813A}" type="pres">
      <dgm:prSet presAssocID="{C8A494C7-2A42-49B8-A28F-164DA5BA363C}" presName="accentRepeatNode" presStyleLbl="solidFgAcc1" presStyleIdx="2" presStyleCnt="5"/>
      <dgm:spPr/>
    </dgm:pt>
    <dgm:pt modelId="{5FE5A6FE-D202-40E1-9C11-D4C62B88DBB8}" type="pres">
      <dgm:prSet presAssocID="{5E692876-0AE9-40DF-8B4C-B1E84F94BBAE}" presName="text_4" presStyleLbl="node1" presStyleIdx="3" presStyleCnt="5">
        <dgm:presLayoutVars>
          <dgm:bulletEnabled val="1"/>
        </dgm:presLayoutVars>
      </dgm:prSet>
      <dgm:spPr/>
    </dgm:pt>
    <dgm:pt modelId="{C26C935B-53BB-4000-AA20-9A72BB482C23}" type="pres">
      <dgm:prSet presAssocID="{5E692876-0AE9-40DF-8B4C-B1E84F94BBAE}" presName="accent_4" presStyleCnt="0"/>
      <dgm:spPr/>
    </dgm:pt>
    <dgm:pt modelId="{B7927B95-E577-4EC7-A5BB-5B8DF0EE7413}" type="pres">
      <dgm:prSet presAssocID="{5E692876-0AE9-40DF-8B4C-B1E84F94BBAE}" presName="accentRepeatNode" presStyleLbl="solidFgAcc1" presStyleIdx="3" presStyleCnt="5"/>
      <dgm:spPr/>
    </dgm:pt>
    <dgm:pt modelId="{3359A721-26D5-4C93-9E58-7303B281CB4B}" type="pres">
      <dgm:prSet presAssocID="{5C85E16F-7F23-4FBD-81A5-1C9EB37B09C4}" presName="text_5" presStyleLbl="node1" presStyleIdx="4" presStyleCnt="5">
        <dgm:presLayoutVars>
          <dgm:bulletEnabled val="1"/>
        </dgm:presLayoutVars>
      </dgm:prSet>
      <dgm:spPr/>
    </dgm:pt>
    <dgm:pt modelId="{5DC3EED3-10E4-46BD-ACAB-600CFDF8B5FD}" type="pres">
      <dgm:prSet presAssocID="{5C85E16F-7F23-4FBD-81A5-1C9EB37B09C4}" presName="accent_5" presStyleCnt="0"/>
      <dgm:spPr/>
    </dgm:pt>
    <dgm:pt modelId="{EF038473-2F07-49F3-B9FC-B814D8090EC3}" type="pres">
      <dgm:prSet presAssocID="{5C85E16F-7F23-4FBD-81A5-1C9EB37B09C4}" presName="accentRepeatNode" presStyleLbl="solidFgAcc1" presStyleIdx="4" presStyleCnt="5"/>
      <dgm:spPr/>
    </dgm:pt>
  </dgm:ptLst>
  <dgm:cxnLst>
    <dgm:cxn modelId="{0FB4280D-6765-4A70-A14D-4E99C92FC724}" srcId="{175F2A20-4609-49EC-ABC4-C330017D5AB0}" destId="{FB67858B-1395-4157-A81D-2DC47C8A6569}" srcOrd="1" destOrd="0" parTransId="{4F9D4906-3917-4DF4-8858-0C7D22552E47}" sibTransId="{65FF158A-DE0A-4F12-B8F1-1240BF053BCF}"/>
    <dgm:cxn modelId="{680E5824-A23C-4709-8C32-ADD9572D3472}" srcId="{175F2A20-4609-49EC-ABC4-C330017D5AB0}" destId="{5C85E16F-7F23-4FBD-81A5-1C9EB37B09C4}" srcOrd="4" destOrd="0" parTransId="{D6470F53-EB14-499D-9AA2-EEECC6BD826F}" sibTransId="{16199B43-106A-439F-8212-43E8E56D8D0F}"/>
    <dgm:cxn modelId="{54122E60-1D2F-40E1-BF21-964F8C1C1B9A}" srcId="{175F2A20-4609-49EC-ABC4-C330017D5AB0}" destId="{5E692876-0AE9-40DF-8B4C-B1E84F94BBAE}" srcOrd="3" destOrd="0" parTransId="{4A895015-2646-4671-AC36-6BF92DDD600F}" sibTransId="{94FDF313-EC8C-41AA-8ACC-02093AB067BC}"/>
    <dgm:cxn modelId="{C57E8E45-1616-4E04-BA95-66E42A9805A7}" type="presOf" srcId="{59A021B5-78B6-469E-8AC5-8E84E1BA28AC}" destId="{FD4BCF76-791B-42F0-BC76-6FB6086E7D1E}" srcOrd="0" destOrd="0" presId="urn:microsoft.com/office/officeart/2008/layout/VerticalCurvedList"/>
    <dgm:cxn modelId="{C6BF7968-4F1A-4AB9-B8BE-786939F63F4A}" type="presOf" srcId="{FB67858B-1395-4157-A81D-2DC47C8A6569}" destId="{D1ACC10E-56DC-4BFE-9CD2-58345C5BE22C}" srcOrd="0" destOrd="0" presId="urn:microsoft.com/office/officeart/2008/layout/VerticalCurvedList"/>
    <dgm:cxn modelId="{8ACDAE4F-BA92-4E55-9A4F-C16AEF218220}" type="presOf" srcId="{C8A494C7-2A42-49B8-A28F-164DA5BA363C}" destId="{A1E55720-83BB-4115-8B66-C6B223FD82D3}" srcOrd="0" destOrd="0" presId="urn:microsoft.com/office/officeart/2008/layout/VerticalCurvedList"/>
    <dgm:cxn modelId="{B7D55B50-6554-4D3F-8D18-B5EB0623D688}" srcId="{175F2A20-4609-49EC-ABC4-C330017D5AB0}" destId="{6DD6D23A-4CAD-4A21-BAFB-37044BA78A8E}" srcOrd="0" destOrd="0" parTransId="{91562E16-24B2-4642-9C7C-042043B82F88}" sibTransId="{59A021B5-78B6-469E-8AC5-8E84E1BA28AC}"/>
    <dgm:cxn modelId="{56CF1088-9300-4D15-8C52-004420831E0B}" type="presOf" srcId="{175F2A20-4609-49EC-ABC4-C330017D5AB0}" destId="{55A52386-34B6-43AD-97B4-870399B35352}" srcOrd="0" destOrd="0" presId="urn:microsoft.com/office/officeart/2008/layout/VerticalCurvedList"/>
    <dgm:cxn modelId="{AFB1EC90-7772-4CAD-9B4F-94E8E95EEEF8}" type="presOf" srcId="{6DD6D23A-4CAD-4A21-BAFB-37044BA78A8E}" destId="{431B6C99-E4CD-4FFA-89DF-59F0CD9CAB57}" srcOrd="0" destOrd="0" presId="urn:microsoft.com/office/officeart/2008/layout/VerticalCurvedList"/>
    <dgm:cxn modelId="{DD6EA4A0-F45C-4EBE-A876-2B66543F9F90}" type="presOf" srcId="{5C85E16F-7F23-4FBD-81A5-1C9EB37B09C4}" destId="{3359A721-26D5-4C93-9E58-7303B281CB4B}" srcOrd="0" destOrd="0" presId="urn:microsoft.com/office/officeart/2008/layout/VerticalCurvedList"/>
    <dgm:cxn modelId="{30FB2FC5-99C3-43E0-9564-5A83996C3B38}" srcId="{175F2A20-4609-49EC-ABC4-C330017D5AB0}" destId="{C8A494C7-2A42-49B8-A28F-164DA5BA363C}" srcOrd="2" destOrd="0" parTransId="{14C8439B-4DD1-4B51-96E0-D287A140D754}" sibTransId="{088C7176-7FEE-4FA0-80D1-8C7B74019416}"/>
    <dgm:cxn modelId="{ECC564FF-746C-457D-8346-450F4B29A4DE}" type="presOf" srcId="{5E692876-0AE9-40DF-8B4C-B1E84F94BBAE}" destId="{5FE5A6FE-D202-40E1-9C11-D4C62B88DBB8}" srcOrd="0" destOrd="0" presId="urn:microsoft.com/office/officeart/2008/layout/VerticalCurvedList"/>
    <dgm:cxn modelId="{00A03777-601C-493D-A4B4-CCB626ACAAFD}" type="presParOf" srcId="{55A52386-34B6-43AD-97B4-870399B35352}" destId="{DD415234-9A86-47C9-B30F-1EDA6C0C3FB7}" srcOrd="0" destOrd="0" presId="urn:microsoft.com/office/officeart/2008/layout/VerticalCurvedList"/>
    <dgm:cxn modelId="{363F88A3-0A5B-4FB1-B6CC-917E198C630E}" type="presParOf" srcId="{DD415234-9A86-47C9-B30F-1EDA6C0C3FB7}" destId="{9831ECED-662A-4D06-922F-3CB9B0E57B48}" srcOrd="0" destOrd="0" presId="urn:microsoft.com/office/officeart/2008/layout/VerticalCurvedList"/>
    <dgm:cxn modelId="{B01F806D-700E-4D6C-8C08-CC96992507BC}" type="presParOf" srcId="{9831ECED-662A-4D06-922F-3CB9B0E57B48}" destId="{B5998AFC-5B82-474F-8DF2-BEEE7AD9D258}" srcOrd="0" destOrd="0" presId="urn:microsoft.com/office/officeart/2008/layout/VerticalCurvedList"/>
    <dgm:cxn modelId="{150DE635-3F5C-4222-A8FE-915C2D8BD69F}" type="presParOf" srcId="{9831ECED-662A-4D06-922F-3CB9B0E57B48}" destId="{FD4BCF76-791B-42F0-BC76-6FB6086E7D1E}" srcOrd="1" destOrd="0" presId="urn:microsoft.com/office/officeart/2008/layout/VerticalCurvedList"/>
    <dgm:cxn modelId="{12345941-D3D6-4D93-B3EB-00E002BA8ACF}" type="presParOf" srcId="{9831ECED-662A-4D06-922F-3CB9B0E57B48}" destId="{58E922CC-C798-4F72-AA14-765DB6420C55}" srcOrd="2" destOrd="0" presId="urn:microsoft.com/office/officeart/2008/layout/VerticalCurvedList"/>
    <dgm:cxn modelId="{C0BF84FF-0A44-44EC-99C4-1DE982DC195B}" type="presParOf" srcId="{9831ECED-662A-4D06-922F-3CB9B0E57B48}" destId="{2CCDA62C-9022-4FFE-925D-A27480FDAFFB}" srcOrd="3" destOrd="0" presId="urn:microsoft.com/office/officeart/2008/layout/VerticalCurvedList"/>
    <dgm:cxn modelId="{A6B1A4A7-9D07-4243-B070-16CA4A1097A6}" type="presParOf" srcId="{DD415234-9A86-47C9-B30F-1EDA6C0C3FB7}" destId="{431B6C99-E4CD-4FFA-89DF-59F0CD9CAB57}" srcOrd="1" destOrd="0" presId="urn:microsoft.com/office/officeart/2008/layout/VerticalCurvedList"/>
    <dgm:cxn modelId="{61A7AF34-CECA-43F5-A09C-B3EEC465A5A8}" type="presParOf" srcId="{DD415234-9A86-47C9-B30F-1EDA6C0C3FB7}" destId="{06AAFF51-F672-4FAE-B857-EA21F1C2A86D}" srcOrd="2" destOrd="0" presId="urn:microsoft.com/office/officeart/2008/layout/VerticalCurvedList"/>
    <dgm:cxn modelId="{CE734BDF-51E4-4F21-8607-0A471EEE6F42}" type="presParOf" srcId="{06AAFF51-F672-4FAE-B857-EA21F1C2A86D}" destId="{DF48A05A-D1C2-47E9-A905-FB28472108D9}" srcOrd="0" destOrd="0" presId="urn:microsoft.com/office/officeart/2008/layout/VerticalCurvedList"/>
    <dgm:cxn modelId="{4BD209CA-A238-4808-A4D1-DE3AEE57B463}" type="presParOf" srcId="{DD415234-9A86-47C9-B30F-1EDA6C0C3FB7}" destId="{D1ACC10E-56DC-4BFE-9CD2-58345C5BE22C}" srcOrd="3" destOrd="0" presId="urn:microsoft.com/office/officeart/2008/layout/VerticalCurvedList"/>
    <dgm:cxn modelId="{923D6302-07A7-43CD-88E6-2120EF051926}" type="presParOf" srcId="{DD415234-9A86-47C9-B30F-1EDA6C0C3FB7}" destId="{432C1515-6BA0-43CF-A481-ACB239953935}" srcOrd="4" destOrd="0" presId="urn:microsoft.com/office/officeart/2008/layout/VerticalCurvedList"/>
    <dgm:cxn modelId="{3BDB54ED-4F69-4780-A5F9-697705158CD5}" type="presParOf" srcId="{432C1515-6BA0-43CF-A481-ACB239953935}" destId="{8D17FABD-FD45-417F-AC0C-D2E5102EE88D}" srcOrd="0" destOrd="0" presId="urn:microsoft.com/office/officeart/2008/layout/VerticalCurvedList"/>
    <dgm:cxn modelId="{4B0CEF25-431D-4297-A44A-FAB21422FE84}" type="presParOf" srcId="{DD415234-9A86-47C9-B30F-1EDA6C0C3FB7}" destId="{A1E55720-83BB-4115-8B66-C6B223FD82D3}" srcOrd="5" destOrd="0" presId="urn:microsoft.com/office/officeart/2008/layout/VerticalCurvedList"/>
    <dgm:cxn modelId="{B39C511D-076F-43DA-BBEC-B8581147E0D4}" type="presParOf" srcId="{DD415234-9A86-47C9-B30F-1EDA6C0C3FB7}" destId="{B601001A-172F-4402-BE0F-911C59F80433}" srcOrd="6" destOrd="0" presId="urn:microsoft.com/office/officeart/2008/layout/VerticalCurvedList"/>
    <dgm:cxn modelId="{BE3A46C0-4960-4C84-8C5D-6EBBC2CDC25C}" type="presParOf" srcId="{B601001A-172F-4402-BE0F-911C59F80433}" destId="{93E8B3B2-0AF1-4747-8CF8-706669D3813A}" srcOrd="0" destOrd="0" presId="urn:microsoft.com/office/officeart/2008/layout/VerticalCurvedList"/>
    <dgm:cxn modelId="{DC78B8C2-B2AF-49AF-9899-143ABFCCD52F}" type="presParOf" srcId="{DD415234-9A86-47C9-B30F-1EDA6C0C3FB7}" destId="{5FE5A6FE-D202-40E1-9C11-D4C62B88DBB8}" srcOrd="7" destOrd="0" presId="urn:microsoft.com/office/officeart/2008/layout/VerticalCurvedList"/>
    <dgm:cxn modelId="{B40D6CC3-938F-42E6-A426-236FF07BC819}" type="presParOf" srcId="{DD415234-9A86-47C9-B30F-1EDA6C0C3FB7}" destId="{C26C935B-53BB-4000-AA20-9A72BB482C23}" srcOrd="8" destOrd="0" presId="urn:microsoft.com/office/officeart/2008/layout/VerticalCurvedList"/>
    <dgm:cxn modelId="{3D4B5838-51A3-4132-80E5-2D77EFDE9AF3}" type="presParOf" srcId="{C26C935B-53BB-4000-AA20-9A72BB482C23}" destId="{B7927B95-E577-4EC7-A5BB-5B8DF0EE7413}" srcOrd="0" destOrd="0" presId="urn:microsoft.com/office/officeart/2008/layout/VerticalCurvedList"/>
    <dgm:cxn modelId="{A72B24B6-3343-40F2-81B9-6D565255317E}" type="presParOf" srcId="{DD415234-9A86-47C9-B30F-1EDA6C0C3FB7}" destId="{3359A721-26D5-4C93-9E58-7303B281CB4B}" srcOrd="9" destOrd="0" presId="urn:microsoft.com/office/officeart/2008/layout/VerticalCurvedList"/>
    <dgm:cxn modelId="{9CB3A4D8-EE21-462A-B2A7-8124A393030A}" type="presParOf" srcId="{DD415234-9A86-47C9-B30F-1EDA6C0C3FB7}" destId="{5DC3EED3-10E4-46BD-ACAB-600CFDF8B5FD}" srcOrd="10" destOrd="0" presId="urn:microsoft.com/office/officeart/2008/layout/VerticalCurvedList"/>
    <dgm:cxn modelId="{3A6CF723-E1FA-4C9E-9521-E4F993DA1291}" type="presParOf" srcId="{5DC3EED3-10E4-46BD-ACAB-600CFDF8B5FD}" destId="{EF038473-2F07-49F3-B9FC-B814D8090EC3}"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416CB1-2EC6-40C1-BF14-5AF62FD52E00}">
      <dsp:nvSpPr>
        <dsp:cNvPr id="0" name=""/>
        <dsp:cNvSpPr/>
      </dsp:nvSpPr>
      <dsp:spPr>
        <a:xfrm>
          <a:off x="0" y="0"/>
          <a:ext cx="5705617" cy="1315604"/>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41F8DB1-B737-4265-A6E2-837ADE4BB4B1}">
      <dsp:nvSpPr>
        <dsp:cNvPr id="0" name=""/>
        <dsp:cNvSpPr/>
      </dsp:nvSpPr>
      <dsp:spPr>
        <a:xfrm>
          <a:off x="171168" y="175413"/>
          <a:ext cx="1676024" cy="964776"/>
        </a:xfrm>
        <a:prstGeom prst="roundRect">
          <a:avLst>
            <a:gd name="adj" fmla="val 10000"/>
          </a:avLst>
        </a:prstGeom>
        <a:blipFill>
          <a:blip xmlns:r="http://schemas.openxmlformats.org/officeDocument/2006/relationships" r:embed="rId1"/>
          <a:srcRect/>
          <a:stretch>
            <a:fillRect t="-39000" b="-3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294530D-7672-48FB-9FF1-E72A87ABB6C2}">
      <dsp:nvSpPr>
        <dsp:cNvPr id="0" name=""/>
        <dsp:cNvSpPr/>
      </dsp:nvSpPr>
      <dsp:spPr>
        <a:xfrm rot="10800000">
          <a:off x="171168" y="1315604"/>
          <a:ext cx="1676024" cy="1607961"/>
        </a:xfrm>
        <a:prstGeom prst="round2SameRect">
          <a:avLst>
            <a:gd name="adj1" fmla="val 10500"/>
            <a:gd name="adj2" fmla="val 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dirty="0"/>
            <a:t>A systematic approach to creating effective, engaging learning experiences.</a:t>
          </a:r>
          <a:endParaRPr lang="en-ZA" sz="1400" kern="1200" dirty="0"/>
        </a:p>
      </dsp:txBody>
      <dsp:txXfrm rot="10800000">
        <a:off x="220618" y="1315604"/>
        <a:ext cx="1577124" cy="1558511"/>
      </dsp:txXfrm>
    </dsp:sp>
    <dsp:sp modelId="{4DD09110-9C76-4485-BFA5-6126A654DC60}">
      <dsp:nvSpPr>
        <dsp:cNvPr id="0" name=""/>
        <dsp:cNvSpPr/>
      </dsp:nvSpPr>
      <dsp:spPr>
        <a:xfrm>
          <a:off x="2014796" y="175413"/>
          <a:ext cx="1676024" cy="964776"/>
        </a:xfrm>
        <a:prstGeom prst="roundRect">
          <a:avLst>
            <a:gd name="adj" fmla="val 10000"/>
          </a:avLst>
        </a:prstGeom>
        <a:blipFill>
          <a:blip xmlns:r="http://schemas.openxmlformats.org/officeDocument/2006/relationships" r:embed="rId2"/>
          <a:srcRect/>
          <a:stretch>
            <a:fillRect t="-39000" b="-3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F169FD6-D4D2-4B59-B731-D8647FB08367}">
      <dsp:nvSpPr>
        <dsp:cNvPr id="0" name=""/>
        <dsp:cNvSpPr/>
      </dsp:nvSpPr>
      <dsp:spPr>
        <a:xfrm rot="10800000">
          <a:off x="2014796" y="1315604"/>
          <a:ext cx="1676024" cy="1607961"/>
        </a:xfrm>
        <a:prstGeom prst="round2SameRect">
          <a:avLst>
            <a:gd name="adj1" fmla="val 10500"/>
            <a:gd name="adj2" fmla="val 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dirty="0"/>
            <a:t>Aligns content, delivery, and learner needs for maximum impact.</a:t>
          </a:r>
          <a:endParaRPr lang="en-ZA" sz="1400" kern="1200" dirty="0"/>
        </a:p>
      </dsp:txBody>
      <dsp:txXfrm rot="10800000">
        <a:off x="2064246" y="1315604"/>
        <a:ext cx="1577124" cy="1558511"/>
      </dsp:txXfrm>
    </dsp:sp>
    <dsp:sp modelId="{22075D5C-40BA-4A50-BC4A-401EF9A54ECA}">
      <dsp:nvSpPr>
        <dsp:cNvPr id="0" name=""/>
        <dsp:cNvSpPr/>
      </dsp:nvSpPr>
      <dsp:spPr>
        <a:xfrm>
          <a:off x="3839534" y="175413"/>
          <a:ext cx="1676024" cy="964776"/>
        </a:xfrm>
        <a:prstGeom prst="roundRect">
          <a:avLst>
            <a:gd name="adj" fmla="val 10000"/>
          </a:avLst>
        </a:prstGeom>
        <a:blipFill>
          <a:blip xmlns:r="http://schemas.openxmlformats.org/officeDocument/2006/relationships" r:embed="rId3"/>
          <a:srcRect/>
          <a:stretch>
            <a:fillRect t="-39000" b="-3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0783AC2-9710-472C-8C02-567EDA79EFF8}">
      <dsp:nvSpPr>
        <dsp:cNvPr id="0" name=""/>
        <dsp:cNvSpPr/>
      </dsp:nvSpPr>
      <dsp:spPr>
        <a:xfrm rot="10800000">
          <a:off x="3858423" y="1315604"/>
          <a:ext cx="1676024" cy="1607961"/>
        </a:xfrm>
        <a:prstGeom prst="round2SameRect">
          <a:avLst>
            <a:gd name="adj1" fmla="val 10500"/>
            <a:gd name="adj2" fmla="val 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kern="1200" dirty="0"/>
            <a:t>Moves beyond “training” to design transformative learning journeys. </a:t>
          </a:r>
          <a:endParaRPr lang="en-ZA" sz="1400" kern="1200" dirty="0"/>
        </a:p>
      </dsp:txBody>
      <dsp:txXfrm rot="10800000">
        <a:off x="3907873" y="1315604"/>
        <a:ext cx="1577124" cy="15585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4BCF76-791B-42F0-BC76-6FB6086E7D1E}">
      <dsp:nvSpPr>
        <dsp:cNvPr id="0" name=""/>
        <dsp:cNvSpPr/>
      </dsp:nvSpPr>
      <dsp:spPr>
        <a:xfrm>
          <a:off x="-3053308" y="-470131"/>
          <a:ext cx="3642187" cy="3642187"/>
        </a:xfrm>
        <a:prstGeom prst="blockArc">
          <a:avLst>
            <a:gd name="adj1" fmla="val 18900000"/>
            <a:gd name="adj2" fmla="val 2700000"/>
            <a:gd name="adj3" fmla="val 593"/>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31B6C99-E4CD-4FFA-89DF-59F0CD9CAB57}">
      <dsp:nvSpPr>
        <dsp:cNvPr id="0" name=""/>
        <dsp:cNvSpPr/>
      </dsp:nvSpPr>
      <dsp:spPr>
        <a:xfrm>
          <a:off x="258674" y="168816"/>
          <a:ext cx="5744037" cy="337848"/>
        </a:xfrm>
        <a:prstGeom prst="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8167" tIns="22860" rIns="22860" bIns="22860" numCol="1" spcCol="1270" anchor="ctr" anchorCtr="0">
          <a:noAutofit/>
        </a:bodyPr>
        <a:lstStyle/>
        <a:p>
          <a:pPr marL="0" lvl="0" indent="0" algn="l" defTabSz="400050">
            <a:lnSpc>
              <a:spcPct val="90000"/>
            </a:lnSpc>
            <a:spcBef>
              <a:spcPct val="0"/>
            </a:spcBef>
            <a:spcAft>
              <a:spcPct val="35000"/>
            </a:spcAft>
            <a:buNone/>
          </a:pPr>
          <a:r>
            <a:rPr lang="en-US" sz="900" b="1" kern="1200" dirty="0"/>
            <a:t>We remove friction from digital learning: </a:t>
          </a:r>
          <a:r>
            <a:rPr lang="en-US" sz="900" kern="1200" dirty="0"/>
            <a:t>Our instructional design eliminates overwhelm, confusion, and resistance, the biggest hassles in tech adoption.</a:t>
          </a:r>
          <a:endParaRPr lang="en-ZA" sz="900" kern="1200" dirty="0"/>
        </a:p>
      </dsp:txBody>
      <dsp:txXfrm>
        <a:off x="258674" y="168816"/>
        <a:ext cx="5744037" cy="337848"/>
      </dsp:txXfrm>
    </dsp:sp>
    <dsp:sp modelId="{DF48A05A-D1C2-47E9-A905-FB28472108D9}">
      <dsp:nvSpPr>
        <dsp:cNvPr id="0" name=""/>
        <dsp:cNvSpPr/>
      </dsp:nvSpPr>
      <dsp:spPr>
        <a:xfrm>
          <a:off x="47518" y="126585"/>
          <a:ext cx="422310" cy="42231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1ACC10E-56DC-4BFE-9CD2-58345C5BE22C}">
      <dsp:nvSpPr>
        <dsp:cNvPr id="0" name=""/>
        <dsp:cNvSpPr/>
      </dsp:nvSpPr>
      <dsp:spPr>
        <a:xfrm>
          <a:off x="500766" y="675427"/>
          <a:ext cx="5501945" cy="337848"/>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8167" tIns="22860" rIns="22860" bIns="22860" numCol="1" spcCol="1270" anchor="ctr" anchorCtr="0">
          <a:noAutofit/>
        </a:bodyPr>
        <a:lstStyle/>
        <a:p>
          <a:pPr marL="0" lvl="0" indent="0" algn="l" defTabSz="400050">
            <a:lnSpc>
              <a:spcPct val="90000"/>
            </a:lnSpc>
            <a:spcBef>
              <a:spcPct val="0"/>
            </a:spcBef>
            <a:spcAft>
              <a:spcPct val="35000"/>
            </a:spcAft>
            <a:buNone/>
          </a:pPr>
          <a:r>
            <a:rPr lang="en-US" sz="900" b="1" kern="1200" dirty="0"/>
            <a:t>We transform complexity into clarity: </a:t>
          </a:r>
          <a:r>
            <a:rPr lang="en-US" sz="900" kern="1200" dirty="0"/>
            <a:t>Dense ERP workflows, modules, and compliance content become intuitive, scaffolded learning journeys.</a:t>
          </a:r>
          <a:endParaRPr lang="en-ZA" sz="900" kern="1200" dirty="0"/>
        </a:p>
      </dsp:txBody>
      <dsp:txXfrm>
        <a:off x="500766" y="675427"/>
        <a:ext cx="5501945" cy="337848"/>
      </dsp:txXfrm>
    </dsp:sp>
    <dsp:sp modelId="{8D17FABD-FD45-417F-AC0C-D2E5102EE88D}">
      <dsp:nvSpPr>
        <dsp:cNvPr id="0" name=""/>
        <dsp:cNvSpPr/>
      </dsp:nvSpPr>
      <dsp:spPr>
        <a:xfrm>
          <a:off x="289611" y="633196"/>
          <a:ext cx="422310" cy="42231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1E55720-83BB-4115-8B66-C6B223FD82D3}">
      <dsp:nvSpPr>
        <dsp:cNvPr id="0" name=""/>
        <dsp:cNvSpPr/>
      </dsp:nvSpPr>
      <dsp:spPr>
        <a:xfrm>
          <a:off x="575069" y="1182038"/>
          <a:ext cx="5427642" cy="337848"/>
        </a:xfrm>
        <a:prstGeom prst="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8167" tIns="22860" rIns="22860" bIns="22860" numCol="1" spcCol="1270" anchor="ctr" anchorCtr="0">
          <a:noAutofit/>
        </a:bodyPr>
        <a:lstStyle/>
        <a:p>
          <a:pPr marL="0" lvl="0" indent="0" algn="l" defTabSz="400050">
            <a:lnSpc>
              <a:spcPct val="90000"/>
            </a:lnSpc>
            <a:spcBef>
              <a:spcPct val="0"/>
            </a:spcBef>
            <a:spcAft>
              <a:spcPct val="35000"/>
            </a:spcAft>
            <a:buNone/>
          </a:pPr>
          <a:r>
            <a:rPr lang="en-US" sz="900" b="1" kern="1200" dirty="0"/>
            <a:t>We save time, energy, and support costs: </a:t>
          </a:r>
          <a:r>
            <a:rPr lang="en-US" sz="900" kern="1200" dirty="0"/>
            <a:t>Learners onboard faster, ask fewer questions, and engage more deeply, because the design does the heavy lifting.</a:t>
          </a:r>
          <a:endParaRPr lang="en-ZA" sz="900" kern="1200" dirty="0"/>
        </a:p>
      </dsp:txBody>
      <dsp:txXfrm>
        <a:off x="575069" y="1182038"/>
        <a:ext cx="5427642" cy="337848"/>
      </dsp:txXfrm>
    </dsp:sp>
    <dsp:sp modelId="{93E8B3B2-0AF1-4747-8CF8-706669D3813A}">
      <dsp:nvSpPr>
        <dsp:cNvPr id="0" name=""/>
        <dsp:cNvSpPr/>
      </dsp:nvSpPr>
      <dsp:spPr>
        <a:xfrm>
          <a:off x="363914" y="1139807"/>
          <a:ext cx="422310" cy="42231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FE5A6FE-D202-40E1-9C11-D4C62B88DBB8}">
      <dsp:nvSpPr>
        <dsp:cNvPr id="0" name=""/>
        <dsp:cNvSpPr/>
      </dsp:nvSpPr>
      <dsp:spPr>
        <a:xfrm>
          <a:off x="500766" y="1688649"/>
          <a:ext cx="5501945" cy="337848"/>
        </a:xfrm>
        <a:prstGeom prst="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8167" tIns="22860" rIns="22860" bIns="22860" numCol="1" spcCol="1270" anchor="ctr" anchorCtr="0">
          <a:noAutofit/>
        </a:bodyPr>
        <a:lstStyle/>
        <a:p>
          <a:pPr marL="0" lvl="0" indent="0" algn="l" defTabSz="400050">
            <a:lnSpc>
              <a:spcPct val="90000"/>
            </a:lnSpc>
            <a:spcBef>
              <a:spcPct val="0"/>
            </a:spcBef>
            <a:spcAft>
              <a:spcPct val="35000"/>
            </a:spcAft>
            <a:buNone/>
          </a:pPr>
          <a:r>
            <a:rPr lang="en-US" sz="900" b="1" kern="1200" dirty="0"/>
            <a:t>We deliver emotional relief: </a:t>
          </a:r>
          <a:r>
            <a:rPr lang="en-US" sz="900" kern="1200" dirty="0"/>
            <a:t>Our content feels calm, clear, and empowering. That’s the premium: not just knowledge, but confidence.</a:t>
          </a:r>
          <a:endParaRPr lang="en-ZA" sz="900" kern="1200" dirty="0"/>
        </a:p>
      </dsp:txBody>
      <dsp:txXfrm>
        <a:off x="500766" y="1688649"/>
        <a:ext cx="5501945" cy="337848"/>
      </dsp:txXfrm>
    </dsp:sp>
    <dsp:sp modelId="{B7927B95-E577-4EC7-A5BB-5B8DF0EE7413}">
      <dsp:nvSpPr>
        <dsp:cNvPr id="0" name=""/>
        <dsp:cNvSpPr/>
      </dsp:nvSpPr>
      <dsp:spPr>
        <a:xfrm>
          <a:off x="289611" y="1646417"/>
          <a:ext cx="422310" cy="42231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359A721-26D5-4C93-9E58-7303B281CB4B}">
      <dsp:nvSpPr>
        <dsp:cNvPr id="0" name=""/>
        <dsp:cNvSpPr/>
      </dsp:nvSpPr>
      <dsp:spPr>
        <a:xfrm>
          <a:off x="258674" y="2195260"/>
          <a:ext cx="5744037" cy="337848"/>
        </a:xfrm>
        <a:prstGeom prst="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8167" tIns="22860" rIns="22860" bIns="22860" numCol="1" spcCol="1270" anchor="ctr" anchorCtr="0">
          <a:noAutofit/>
        </a:bodyPr>
        <a:lstStyle/>
        <a:p>
          <a:pPr marL="0" lvl="0" indent="0" algn="l" defTabSz="400050">
            <a:lnSpc>
              <a:spcPct val="90000"/>
            </a:lnSpc>
            <a:spcBef>
              <a:spcPct val="0"/>
            </a:spcBef>
            <a:spcAft>
              <a:spcPct val="35000"/>
            </a:spcAft>
            <a:buNone/>
          </a:pPr>
          <a:r>
            <a:rPr lang="en-US" sz="900" b="1" kern="1200" dirty="0"/>
            <a:t>We use premium tools to deliver premium relief.</a:t>
          </a:r>
          <a:r>
            <a:rPr lang="en-US" sz="900" kern="1200" dirty="0"/>
            <a:t> Our AI Powered development tools allow us to scale this clarity across institutions, with consistency, personalisation, and elegance.</a:t>
          </a:r>
          <a:endParaRPr lang="en-ZA" sz="900" kern="1200" dirty="0"/>
        </a:p>
      </dsp:txBody>
      <dsp:txXfrm>
        <a:off x="258674" y="2195260"/>
        <a:ext cx="5744037" cy="337848"/>
      </dsp:txXfrm>
    </dsp:sp>
    <dsp:sp modelId="{EF038473-2F07-49F3-B9FC-B814D8090EC3}">
      <dsp:nvSpPr>
        <dsp:cNvPr id="0" name=""/>
        <dsp:cNvSpPr/>
      </dsp:nvSpPr>
      <dsp:spPr>
        <a:xfrm>
          <a:off x="47518" y="2153028"/>
          <a:ext cx="422310" cy="42231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13A799-7BE9-054B-BB00-1C857A295A41}" type="datetimeFigureOut">
              <a:rPr lang="en-GB" smtClean="0"/>
              <a:t>14/03/2026</a:t>
            </a:fld>
            <a:endParaRPr lang="en-GB"/>
          </a:p>
        </p:txBody>
      </p:sp>
      <p:sp>
        <p:nvSpPr>
          <p:cNvPr id="4" name="Slide Image Placeholder 3"/>
          <p:cNvSpPr>
            <a:spLocks noGrp="1" noRot="1" noChangeAspect="1"/>
          </p:cNvSpPr>
          <p:nvPr>
            <p:ph type="sldImg" idx="2"/>
          </p:nvPr>
        </p:nvSpPr>
        <p:spPr>
          <a:xfrm>
            <a:off x="688975" y="1143000"/>
            <a:ext cx="548005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689AF9-8242-AB4E-BF72-33C723BBC0DB}" type="slidenum">
              <a:rPr lang="en-GB" smtClean="0"/>
              <a:t>‹#›</a:t>
            </a:fld>
            <a:endParaRPr lang="en-GB"/>
          </a:p>
        </p:txBody>
      </p:sp>
    </p:spTree>
    <p:extLst>
      <p:ext uri="{BB962C8B-B14F-4D97-AF65-F5344CB8AC3E}">
        <p14:creationId xmlns:p14="http://schemas.microsoft.com/office/powerpoint/2010/main" val="3801165314"/>
      </p:ext>
    </p:extLst>
  </p:cSld>
  <p:clrMap bg1="lt1" tx1="dk1" bg2="lt2" tx2="dk2" accent1="accent1" accent2="accent2" accent3="accent3" accent4="accent4" accent5="accent5" accent6="accent6" hlink="hlink" folHlink="folHlink"/>
  <p:notesStyle>
    <a:lvl1pPr marL="0" algn="l" defTabSz="685983" rtl="0" eaLnBrk="1" latinLnBrk="0" hangingPunct="1">
      <a:defRPr sz="900" kern="1200">
        <a:solidFill>
          <a:schemeClr val="tx1"/>
        </a:solidFill>
        <a:latin typeface="+mn-lt"/>
        <a:ea typeface="+mn-ea"/>
        <a:cs typeface="+mn-cs"/>
      </a:defRPr>
    </a:lvl1pPr>
    <a:lvl2pPr marL="342991" algn="l" defTabSz="685983" rtl="0" eaLnBrk="1" latinLnBrk="0" hangingPunct="1">
      <a:defRPr sz="900" kern="1200">
        <a:solidFill>
          <a:schemeClr val="tx1"/>
        </a:solidFill>
        <a:latin typeface="+mn-lt"/>
        <a:ea typeface="+mn-ea"/>
        <a:cs typeface="+mn-cs"/>
      </a:defRPr>
    </a:lvl2pPr>
    <a:lvl3pPr marL="685983" algn="l" defTabSz="685983" rtl="0" eaLnBrk="1" latinLnBrk="0" hangingPunct="1">
      <a:defRPr sz="900" kern="1200">
        <a:solidFill>
          <a:schemeClr val="tx1"/>
        </a:solidFill>
        <a:latin typeface="+mn-lt"/>
        <a:ea typeface="+mn-ea"/>
        <a:cs typeface="+mn-cs"/>
      </a:defRPr>
    </a:lvl3pPr>
    <a:lvl4pPr marL="1028974" algn="l" defTabSz="685983" rtl="0" eaLnBrk="1" latinLnBrk="0" hangingPunct="1">
      <a:defRPr sz="900" kern="1200">
        <a:solidFill>
          <a:schemeClr val="tx1"/>
        </a:solidFill>
        <a:latin typeface="+mn-lt"/>
        <a:ea typeface="+mn-ea"/>
        <a:cs typeface="+mn-cs"/>
      </a:defRPr>
    </a:lvl4pPr>
    <a:lvl5pPr marL="1371966" algn="l" defTabSz="685983" rtl="0" eaLnBrk="1" latinLnBrk="0" hangingPunct="1">
      <a:defRPr sz="900" kern="1200">
        <a:solidFill>
          <a:schemeClr val="tx1"/>
        </a:solidFill>
        <a:latin typeface="+mn-lt"/>
        <a:ea typeface="+mn-ea"/>
        <a:cs typeface="+mn-cs"/>
      </a:defRPr>
    </a:lvl5pPr>
    <a:lvl6pPr marL="1714957" algn="l" defTabSz="685983" rtl="0" eaLnBrk="1" latinLnBrk="0" hangingPunct="1">
      <a:defRPr sz="900" kern="1200">
        <a:solidFill>
          <a:schemeClr val="tx1"/>
        </a:solidFill>
        <a:latin typeface="+mn-lt"/>
        <a:ea typeface="+mn-ea"/>
        <a:cs typeface="+mn-cs"/>
      </a:defRPr>
    </a:lvl6pPr>
    <a:lvl7pPr marL="2057949" algn="l" defTabSz="685983" rtl="0" eaLnBrk="1" latinLnBrk="0" hangingPunct="1">
      <a:defRPr sz="900" kern="1200">
        <a:solidFill>
          <a:schemeClr val="tx1"/>
        </a:solidFill>
        <a:latin typeface="+mn-lt"/>
        <a:ea typeface="+mn-ea"/>
        <a:cs typeface="+mn-cs"/>
      </a:defRPr>
    </a:lvl7pPr>
    <a:lvl8pPr marL="2400940" algn="l" defTabSz="685983" rtl="0" eaLnBrk="1" latinLnBrk="0" hangingPunct="1">
      <a:defRPr sz="900" kern="1200">
        <a:solidFill>
          <a:schemeClr val="tx1"/>
        </a:solidFill>
        <a:latin typeface="+mn-lt"/>
        <a:ea typeface="+mn-ea"/>
        <a:cs typeface="+mn-cs"/>
      </a:defRPr>
    </a:lvl8pPr>
    <a:lvl9pPr marL="2743932" algn="l" defTabSz="685983"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ZA"/>
          </a:p>
        </p:txBody>
      </p:sp>
      <p:sp>
        <p:nvSpPr>
          <p:cNvPr id="3" name="Notes Placeholder 2"/>
          <p:cNvSpPr>
            <a:spLocks noGrp="1"/>
          </p:cNvSpPr>
          <p:nvPr>
            <p:ph type="body" idx="1"/>
          </p:nvPr>
        </p:nvSpPr>
        <p:spPr/>
        <p:txBody>
          <a:bodyPr/>
          <a:lstStyle/>
          <a:p>
            <a:r>
              <a:rPr lang="en-US" sz="900" dirty="0"/>
              <a:t>Today, I’ll show how we can anchor ERP transformation in human-centered learning experiences, through the Adapt IT Academy and our Learning by Design approach to ensure adoption, engagement, and long-term impact.</a:t>
            </a:r>
          </a:p>
          <a:p>
            <a:endParaRPr lang="en-US" sz="900" dirty="0"/>
          </a:p>
          <a:p>
            <a:r>
              <a:rPr lang="en-US" dirty="0">
                <a:effectLst/>
              </a:rPr>
              <a:t>Institutions are under pressure to modernise and remain competitive in the digital era.</a:t>
            </a:r>
            <a:endParaRPr lang="en-US" dirty="0"/>
          </a:p>
          <a:p>
            <a:r>
              <a:rPr lang="en-US" dirty="0">
                <a:effectLst/>
              </a:rPr>
              <a:t>ERP systems provide the backbone for integration, efficiency, and transparency.</a:t>
            </a:r>
            <a:endParaRPr lang="en-US" dirty="0"/>
          </a:p>
          <a:p>
            <a:r>
              <a:rPr lang="en-US" dirty="0">
                <a:effectLst/>
              </a:rPr>
              <a:t>Yet, technology alone does not guarantee progress, adoption depends on people.</a:t>
            </a:r>
            <a:endParaRPr lang="en-US" dirty="0"/>
          </a:p>
          <a:p>
            <a:r>
              <a:rPr lang="en-US" dirty="0">
                <a:effectLst/>
              </a:rPr>
              <a:t>Instructional Design ensures ERP innovation is accessible, engaging, and sustainable.</a:t>
            </a:r>
            <a:endParaRPr lang="en-US" dirty="0"/>
          </a:p>
          <a:p>
            <a:r>
              <a:rPr lang="en-US" dirty="0">
                <a:effectLst/>
              </a:rPr>
              <a:t>Focus point: Tools like Synthesia enable scalable, </a:t>
            </a:r>
            <a:r>
              <a:rPr lang="en-US" dirty="0" err="1">
                <a:effectLst/>
              </a:rPr>
              <a:t>personalised</a:t>
            </a:r>
            <a:r>
              <a:rPr lang="en-US" dirty="0">
                <a:effectLst/>
              </a:rPr>
              <a:t> learning experiences that keep pace with ERP evolution.</a:t>
            </a:r>
            <a:endParaRPr lang="en-US" dirty="0"/>
          </a:p>
          <a:p>
            <a:r>
              <a:rPr lang="en-US" dirty="0">
                <a:effectLst/>
              </a:rPr>
              <a:t>Learning by Design transforms ERP rollouts into cultural shifts that drive long-term institutional growth.</a:t>
            </a:r>
            <a:endParaRPr lang="en-US" dirty="0"/>
          </a:p>
          <a:p>
            <a:endParaRPr lang="en-ZA" dirty="0"/>
          </a:p>
        </p:txBody>
      </p:sp>
      <p:sp>
        <p:nvSpPr>
          <p:cNvPr id="4" name="Slide Number Placeholder 3"/>
          <p:cNvSpPr>
            <a:spLocks noGrp="1"/>
          </p:cNvSpPr>
          <p:nvPr>
            <p:ph type="sldNum" sz="quarter" idx="5"/>
          </p:nvPr>
        </p:nvSpPr>
        <p:spPr/>
        <p:txBody>
          <a:bodyPr/>
          <a:lstStyle/>
          <a:p>
            <a:fld id="{86689AF9-8242-AB4E-BF72-33C723BBC0DB}" type="slidenum">
              <a:rPr lang="en-GB" smtClean="0"/>
              <a:t>4</a:t>
            </a:fld>
            <a:endParaRPr lang="en-GB"/>
          </a:p>
        </p:txBody>
      </p:sp>
    </p:spTree>
    <p:extLst>
      <p:ext uri="{BB962C8B-B14F-4D97-AF65-F5344CB8AC3E}">
        <p14:creationId xmlns:p14="http://schemas.microsoft.com/office/powerpoint/2010/main" val="3836156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ZA"/>
          </a:p>
        </p:txBody>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86689AF9-8242-AB4E-BF72-33C723BBC0DB}" type="slidenum">
              <a:rPr lang="en-GB" smtClean="0"/>
              <a:t>5</a:t>
            </a:fld>
            <a:endParaRPr lang="en-GB"/>
          </a:p>
        </p:txBody>
      </p:sp>
    </p:spTree>
    <p:extLst>
      <p:ext uri="{BB962C8B-B14F-4D97-AF65-F5344CB8AC3E}">
        <p14:creationId xmlns:p14="http://schemas.microsoft.com/office/powerpoint/2010/main" val="36823726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ZA"/>
          </a:p>
        </p:txBody>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86689AF9-8242-AB4E-BF72-33C723BBC0DB}" type="slidenum">
              <a:rPr lang="en-GB" smtClean="0"/>
              <a:t>6</a:t>
            </a:fld>
            <a:endParaRPr lang="en-GB"/>
          </a:p>
        </p:txBody>
      </p:sp>
    </p:spTree>
    <p:extLst>
      <p:ext uri="{BB962C8B-B14F-4D97-AF65-F5344CB8AC3E}">
        <p14:creationId xmlns:p14="http://schemas.microsoft.com/office/powerpoint/2010/main" val="24093095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15E33-8EA6-F4F8-B7B1-DD3F9EE1C3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2765A0-DADB-F616-8E7A-ADC5D96256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A8278B-79A3-AE69-0648-8DB6DDE281F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F9C9046-7E59-6D13-D288-8CED3905EA6A}"/>
              </a:ext>
            </a:extLst>
          </p:cNvPr>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2961107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0.png"/><Relationship Id="rId2" Type="http://schemas.openxmlformats.org/officeDocument/2006/relationships/image" Target="../media/image13.jpg"/><Relationship Id="rId1" Type="http://schemas.openxmlformats.org/officeDocument/2006/relationships/slideMaster" Target="../slideMasters/slideMaster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15.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0.png"/><Relationship Id="rId2" Type="http://schemas.openxmlformats.org/officeDocument/2006/relationships/image" Target="../media/image13.jpg"/><Relationship Id="rId1" Type="http://schemas.openxmlformats.org/officeDocument/2006/relationships/slideMaster" Target="../slideMasters/slideMaster3.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15.sv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06">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C0C47C-6473-D450-1728-52532DE35D77}"/>
              </a:ext>
            </a:extLst>
          </p:cNvPr>
          <p:cNvPicPr>
            <a:picLocks noChangeAspect="1"/>
          </p:cNvPicPr>
          <p:nvPr userDrawn="1"/>
        </p:nvPicPr>
        <p:blipFill>
          <a:blip r:embed="rId2"/>
          <a:srcRect/>
          <a:stretch/>
        </p:blipFill>
        <p:spPr>
          <a:xfrm>
            <a:off x="0" y="2540"/>
            <a:ext cx="9144000" cy="4366260"/>
          </a:xfrm>
          <a:prstGeom prst="rect">
            <a:avLst/>
          </a:prstGeom>
        </p:spPr>
      </p:pic>
      <p:sp>
        <p:nvSpPr>
          <p:cNvPr id="2" name="Title 23">
            <a:extLst>
              <a:ext uri="{FF2B5EF4-FFF2-40B4-BE49-F238E27FC236}">
                <a16:creationId xmlns:a16="http://schemas.microsoft.com/office/drawing/2014/main" id="{6CF2B15E-1034-986B-D311-E40F8255F859}"/>
              </a:ext>
            </a:extLst>
          </p:cNvPr>
          <p:cNvSpPr>
            <a:spLocks noGrp="1"/>
          </p:cNvSpPr>
          <p:nvPr>
            <p:ph type="title" hasCustomPrompt="1"/>
          </p:nvPr>
        </p:nvSpPr>
        <p:spPr>
          <a:xfrm>
            <a:off x="3134298" y="1972715"/>
            <a:ext cx="5701725" cy="1420336"/>
          </a:xfrm>
          <a:prstGeom prst="rect">
            <a:avLst/>
          </a:prstGeom>
        </p:spPr>
        <p:txBody>
          <a:bodyPr lIns="0" tIns="0" rIns="0" bIns="0" anchor="b"/>
          <a:lstStyle>
            <a:lvl1pPr>
              <a:lnSpc>
                <a:spcPts val="4860"/>
              </a:lnSpc>
              <a:defRPr sz="4800">
                <a:solidFill>
                  <a:schemeClr val="bg1"/>
                </a:solidFill>
              </a:defRPr>
            </a:lvl1pPr>
          </a:lstStyle>
          <a:p>
            <a:r>
              <a:rPr lang="en-GB" dirty="0"/>
              <a:t>Presentation Title</a:t>
            </a:r>
            <a:br>
              <a:rPr lang="en-GB" dirty="0"/>
            </a:br>
            <a:r>
              <a:rPr lang="en-GB" dirty="0"/>
              <a:t>Presentation Title</a:t>
            </a:r>
          </a:p>
        </p:txBody>
      </p:sp>
      <p:sp>
        <p:nvSpPr>
          <p:cNvPr id="3" name="Text Placeholder 28">
            <a:extLst>
              <a:ext uri="{FF2B5EF4-FFF2-40B4-BE49-F238E27FC236}">
                <a16:creationId xmlns:a16="http://schemas.microsoft.com/office/drawing/2014/main" id="{A92E237E-F759-C8AB-9004-79FF6F4DBBC9}"/>
              </a:ext>
            </a:extLst>
          </p:cNvPr>
          <p:cNvSpPr>
            <a:spLocks noGrp="1"/>
          </p:cNvSpPr>
          <p:nvPr>
            <p:ph type="body" sz="quarter" idx="11" hasCustomPrompt="1"/>
          </p:nvPr>
        </p:nvSpPr>
        <p:spPr>
          <a:xfrm>
            <a:off x="3134298" y="3508711"/>
            <a:ext cx="5701725" cy="371632"/>
          </a:xfrm>
          <a:prstGeom prst="rect">
            <a:avLst/>
          </a:prstGeom>
        </p:spPr>
        <p:txBody>
          <a:bodyPr lIns="0" tIns="0" rIns="0" bIns="0">
            <a:noAutofit/>
          </a:bodyPr>
          <a:lstStyle>
            <a:lvl1pPr>
              <a:lnSpc>
                <a:spcPts val="2260"/>
              </a:lnSpc>
              <a:spcBef>
                <a:spcPts val="0"/>
              </a:spcBef>
              <a:defRPr sz="1800">
                <a:solidFill>
                  <a:schemeClr val="bg1"/>
                </a:solidFill>
              </a:defRPr>
            </a:lvl1pPr>
            <a:lvl2pPr>
              <a:defRPr sz="1800"/>
            </a:lvl2pPr>
            <a:lvl3pPr>
              <a:defRPr sz="1800"/>
            </a:lvl3pPr>
            <a:lvl4pPr>
              <a:defRPr sz="1800"/>
            </a:lvl4pPr>
            <a:lvl5pPr>
              <a:defRPr sz="1800"/>
            </a:lvl5pPr>
          </a:lstStyle>
          <a:p>
            <a:pPr lvl="0"/>
            <a:r>
              <a:rPr lang="en-GB" dirty="0"/>
              <a:t>Presentation Sub-Title</a:t>
            </a:r>
          </a:p>
        </p:txBody>
      </p:sp>
      <p:pic>
        <p:nvPicPr>
          <p:cNvPr id="6" name="Graphic 5">
            <a:extLst>
              <a:ext uri="{FF2B5EF4-FFF2-40B4-BE49-F238E27FC236}">
                <a16:creationId xmlns:a16="http://schemas.microsoft.com/office/drawing/2014/main" id="{C2C70574-F6FA-712B-F440-4F83018D024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804638" y="307499"/>
            <a:ext cx="1031388" cy="670401"/>
          </a:xfrm>
          <a:prstGeom prst="rect">
            <a:avLst/>
          </a:prstGeom>
        </p:spPr>
      </p:pic>
      <p:grpSp>
        <p:nvGrpSpPr>
          <p:cNvPr id="4" name="Group 3">
            <a:extLst>
              <a:ext uri="{FF2B5EF4-FFF2-40B4-BE49-F238E27FC236}">
                <a16:creationId xmlns:a16="http://schemas.microsoft.com/office/drawing/2014/main" id="{80B04C9B-DE7F-0B80-6EA1-10AE94B57EC4}"/>
              </a:ext>
            </a:extLst>
          </p:cNvPr>
          <p:cNvGrpSpPr/>
          <p:nvPr userDrawn="1"/>
        </p:nvGrpSpPr>
        <p:grpSpPr>
          <a:xfrm>
            <a:off x="303212" y="371738"/>
            <a:ext cx="2959045" cy="527076"/>
            <a:chOff x="303213" y="398341"/>
            <a:chExt cx="1707190" cy="304091"/>
          </a:xfrm>
        </p:grpSpPr>
        <p:pic>
          <p:nvPicPr>
            <p:cNvPr id="8" name="Graphic 7">
              <a:extLst>
                <a:ext uri="{FF2B5EF4-FFF2-40B4-BE49-F238E27FC236}">
                  <a16:creationId xmlns:a16="http://schemas.microsoft.com/office/drawing/2014/main" id="{BA74FDDC-985F-B6B5-3139-A05026F3A3E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03213" y="419303"/>
              <a:ext cx="283129" cy="283129"/>
            </a:xfrm>
            <a:prstGeom prst="rect">
              <a:avLst/>
            </a:prstGeom>
          </p:spPr>
        </p:pic>
        <p:pic>
          <p:nvPicPr>
            <p:cNvPr id="10" name="Picture 9" descr="A black and white logo&#10;&#10;AI-generated content may be incorrect.">
              <a:extLst>
                <a:ext uri="{FF2B5EF4-FFF2-40B4-BE49-F238E27FC236}">
                  <a16:creationId xmlns:a16="http://schemas.microsoft.com/office/drawing/2014/main" id="{CC7927EE-FFF1-476B-1881-9A1303CF550E}"/>
                </a:ext>
              </a:extLst>
            </p:cNvPr>
            <p:cNvPicPr>
              <a:picLocks noChangeAspect="1"/>
            </p:cNvPicPr>
            <p:nvPr userDrawn="1"/>
          </p:nvPicPr>
          <p:blipFill>
            <a:blip r:embed="rId7"/>
            <a:stretch>
              <a:fillRect/>
            </a:stretch>
          </p:blipFill>
          <p:spPr>
            <a:xfrm>
              <a:off x="656412" y="398341"/>
              <a:ext cx="1353991" cy="283129"/>
            </a:xfrm>
            <a:prstGeom prst="rect">
              <a:avLst/>
            </a:prstGeom>
          </p:spPr>
        </p:pic>
      </p:grpSp>
    </p:spTree>
    <p:extLst>
      <p:ext uri="{BB962C8B-B14F-4D97-AF65-F5344CB8AC3E}">
        <p14:creationId xmlns:p14="http://schemas.microsoft.com/office/powerpoint/2010/main" val="703057339"/>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_06">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B23245-266A-EFD4-3634-37D94388A5C3}"/>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dirty="0">
              <a:solidFill>
                <a:schemeClr val="accent6"/>
              </a:solidFill>
              <a:latin typeface="+mn-lt"/>
              <a:cs typeface="Calibri Light" panose="020F0302020204030204" pitchFamily="34" charset="0"/>
            </a:endParaRPr>
          </a:p>
        </p:txBody>
      </p:sp>
      <p:sp>
        <p:nvSpPr>
          <p:cNvPr id="11" name="Content Placeholder 5">
            <a:extLst>
              <a:ext uri="{FF2B5EF4-FFF2-40B4-BE49-F238E27FC236}">
                <a16:creationId xmlns:a16="http://schemas.microsoft.com/office/drawing/2014/main" id="{36F7D77C-1F27-B836-62A9-ED2197DC52BF}"/>
              </a:ext>
            </a:extLst>
          </p:cNvPr>
          <p:cNvSpPr>
            <a:spLocks noGrp="1"/>
          </p:cNvSpPr>
          <p:nvPr>
            <p:ph sz="quarter" idx="16" hasCustomPrompt="1"/>
          </p:nvPr>
        </p:nvSpPr>
        <p:spPr>
          <a:xfrm>
            <a:off x="303213" y="1649788"/>
            <a:ext cx="8532811" cy="1179388"/>
          </a:xfrm>
          <a:prstGeom prst="rect">
            <a:avLst/>
          </a:prstGeom>
        </p:spPr>
        <p:txBody>
          <a:bodyPr vert="horz"/>
          <a:lstStyle>
            <a:lvl1pPr>
              <a:defRPr sz="1200">
                <a:solidFill>
                  <a:schemeClr val="bg2">
                    <a:lumMod val="50000"/>
                  </a:schemeClr>
                </a:solidFill>
              </a:defRPr>
            </a:lvl1pPr>
            <a:lvl2pPr>
              <a:defRPr sz="1200">
                <a:solidFill>
                  <a:schemeClr val="bg2">
                    <a:lumMod val="50000"/>
                  </a:schemeClr>
                </a:solidFill>
              </a:defRPr>
            </a:lvl2pPr>
            <a:lvl3pPr>
              <a:defRPr sz="1200">
                <a:solidFill>
                  <a:schemeClr val="bg2">
                    <a:lumMod val="50000"/>
                  </a:schemeClr>
                </a:solidFill>
              </a:defRPr>
            </a:lvl3pPr>
            <a:lvl4pPr>
              <a:defRPr sz="1200">
                <a:solidFill>
                  <a:schemeClr val="bg2">
                    <a:lumMod val="50000"/>
                  </a:schemeClr>
                </a:solidFill>
              </a:defRPr>
            </a:lvl4pPr>
            <a:lvl5pPr>
              <a:defRPr sz="1200">
                <a:solidFill>
                  <a:schemeClr val="bg2">
                    <a:lumMod val="50000"/>
                  </a:schemeClr>
                </a:solidFill>
              </a:defRPr>
            </a:lvl5pPr>
          </a:lstStyle>
          <a:p>
            <a:pPr lvl="0"/>
            <a:r>
              <a:rPr lang="en-GB" dirty="0"/>
              <a:t>Click to Add Content</a:t>
            </a:r>
          </a:p>
        </p:txBody>
      </p:sp>
      <p:sp>
        <p:nvSpPr>
          <p:cNvPr id="14" name="Content Placeholder 5">
            <a:extLst>
              <a:ext uri="{FF2B5EF4-FFF2-40B4-BE49-F238E27FC236}">
                <a16:creationId xmlns:a16="http://schemas.microsoft.com/office/drawing/2014/main" id="{D5184203-8B0A-D466-F5BC-53A6B7F35CED}"/>
              </a:ext>
            </a:extLst>
          </p:cNvPr>
          <p:cNvSpPr>
            <a:spLocks noGrp="1"/>
          </p:cNvSpPr>
          <p:nvPr>
            <p:ph sz="quarter" idx="17" hasCustomPrompt="1"/>
          </p:nvPr>
        </p:nvSpPr>
        <p:spPr>
          <a:xfrm>
            <a:off x="303213" y="3201026"/>
            <a:ext cx="8532811" cy="1167774"/>
          </a:xfrm>
          <a:prstGeom prst="rect">
            <a:avLst/>
          </a:prstGeom>
        </p:spPr>
        <p:txBody>
          <a:bodyPr vert="horz"/>
          <a:lstStyle>
            <a:lvl1pPr>
              <a:defRPr sz="1200">
                <a:solidFill>
                  <a:schemeClr val="bg2">
                    <a:lumMod val="50000"/>
                  </a:schemeClr>
                </a:solidFill>
              </a:defRPr>
            </a:lvl1pPr>
            <a:lvl2pPr>
              <a:defRPr sz="1200">
                <a:solidFill>
                  <a:schemeClr val="bg2">
                    <a:lumMod val="50000"/>
                  </a:schemeClr>
                </a:solidFill>
              </a:defRPr>
            </a:lvl2pPr>
            <a:lvl3pPr>
              <a:defRPr sz="1200">
                <a:solidFill>
                  <a:schemeClr val="bg2">
                    <a:lumMod val="50000"/>
                  </a:schemeClr>
                </a:solidFill>
              </a:defRPr>
            </a:lvl3pPr>
            <a:lvl4pPr>
              <a:defRPr sz="1200">
                <a:solidFill>
                  <a:schemeClr val="bg2">
                    <a:lumMod val="50000"/>
                  </a:schemeClr>
                </a:solidFill>
              </a:defRPr>
            </a:lvl4pPr>
            <a:lvl5pPr>
              <a:defRPr sz="1200">
                <a:solidFill>
                  <a:schemeClr val="bg2">
                    <a:lumMod val="50000"/>
                  </a:schemeClr>
                </a:solidFill>
              </a:defRPr>
            </a:lvl5pPr>
          </a:lstStyle>
          <a:p>
            <a:pPr lvl="0"/>
            <a:r>
              <a:rPr lang="en-GB" dirty="0"/>
              <a:t>Click to Add Content</a:t>
            </a:r>
          </a:p>
        </p:txBody>
      </p:sp>
      <p:sp>
        <p:nvSpPr>
          <p:cNvPr id="5" name="Title 1">
            <a:extLst>
              <a:ext uri="{FF2B5EF4-FFF2-40B4-BE49-F238E27FC236}">
                <a16:creationId xmlns:a16="http://schemas.microsoft.com/office/drawing/2014/main" id="{8AB98FEA-A9D2-E0AF-6803-020C79CAAD6A}"/>
              </a:ext>
            </a:extLst>
          </p:cNvPr>
          <p:cNvSpPr>
            <a:spLocks noGrp="1"/>
          </p:cNvSpPr>
          <p:nvPr>
            <p:ph type="title" hasCustomPrompt="1"/>
          </p:nvPr>
        </p:nvSpPr>
        <p:spPr>
          <a:xfrm>
            <a:off x="303213" y="796925"/>
            <a:ext cx="8532812" cy="481013"/>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3633768371"/>
      </p:ext>
    </p:extLst>
  </p:cSld>
  <p:clrMapOvr>
    <a:masterClrMapping/>
  </p:clrMapOvr>
  <p:extLst>
    <p:ext uri="{DCECCB84-F9BA-43D5-87BE-67443E8EF086}">
      <p15:sldGuideLst xmlns:p15="http://schemas.microsoft.com/office/powerpoint/2012/main">
        <p15:guide id="4" orient="horz" pos="805" userDrawn="1">
          <p15:clr>
            <a:srgbClr val="FBAE40"/>
          </p15:clr>
        </p15:guide>
        <p15:guide id="15" pos="1361" userDrawn="1">
          <p15:clr>
            <a:srgbClr val="FBAE40"/>
          </p15:clr>
        </p15:guide>
        <p15:guide id="16" pos="1591" userDrawn="1">
          <p15:clr>
            <a:srgbClr val="FBAE40"/>
          </p15:clr>
        </p15:guide>
        <p15:guide id="17" pos="2765" userDrawn="1">
          <p15:clr>
            <a:srgbClr val="FBAE40"/>
          </p15:clr>
        </p15:guide>
        <p15:guide id="18" pos="2991" userDrawn="1">
          <p15:clr>
            <a:srgbClr val="FBAE40"/>
          </p15:clr>
        </p15:guide>
        <p15:guide id="19" pos="4160" userDrawn="1">
          <p15:clr>
            <a:srgbClr val="FBAE40"/>
          </p15:clr>
        </p15:guide>
        <p15:guide id="20" pos="439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Slide_07">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B23245-266A-EFD4-3634-37D94388A5C3}"/>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dirty="0">
              <a:solidFill>
                <a:schemeClr val="accent6"/>
              </a:solidFill>
              <a:latin typeface="+mn-lt"/>
              <a:cs typeface="Calibri Light" panose="020F0302020204030204" pitchFamily="34" charset="0"/>
            </a:endParaRPr>
          </a:p>
        </p:txBody>
      </p:sp>
      <p:sp>
        <p:nvSpPr>
          <p:cNvPr id="11" name="Content Placeholder 5">
            <a:extLst>
              <a:ext uri="{FF2B5EF4-FFF2-40B4-BE49-F238E27FC236}">
                <a16:creationId xmlns:a16="http://schemas.microsoft.com/office/drawing/2014/main" id="{36F7D77C-1F27-B836-62A9-ED2197DC52BF}"/>
              </a:ext>
            </a:extLst>
          </p:cNvPr>
          <p:cNvSpPr>
            <a:spLocks noGrp="1"/>
          </p:cNvSpPr>
          <p:nvPr>
            <p:ph sz="quarter" idx="16" hasCustomPrompt="1"/>
          </p:nvPr>
        </p:nvSpPr>
        <p:spPr>
          <a:xfrm>
            <a:off x="303213" y="1649788"/>
            <a:ext cx="4086225" cy="1179388"/>
          </a:xfrm>
          <a:prstGeom prst="rect">
            <a:avLst/>
          </a:prstGeom>
        </p:spPr>
        <p:txBody>
          <a:bodyPr vert="horz"/>
          <a:lstStyle>
            <a:lvl1pPr>
              <a:defRPr sz="1200">
                <a:solidFill>
                  <a:schemeClr val="bg2">
                    <a:lumMod val="50000"/>
                  </a:schemeClr>
                </a:solidFill>
              </a:defRPr>
            </a:lvl1pPr>
            <a:lvl2pPr>
              <a:defRPr sz="1200">
                <a:solidFill>
                  <a:schemeClr val="bg2">
                    <a:lumMod val="50000"/>
                  </a:schemeClr>
                </a:solidFill>
              </a:defRPr>
            </a:lvl2pPr>
            <a:lvl3pPr>
              <a:defRPr sz="1200">
                <a:solidFill>
                  <a:schemeClr val="bg2">
                    <a:lumMod val="50000"/>
                  </a:schemeClr>
                </a:solidFill>
              </a:defRPr>
            </a:lvl3pPr>
            <a:lvl4pPr>
              <a:defRPr sz="1200">
                <a:solidFill>
                  <a:schemeClr val="bg2">
                    <a:lumMod val="50000"/>
                  </a:schemeClr>
                </a:solidFill>
              </a:defRPr>
            </a:lvl4pPr>
            <a:lvl5pPr>
              <a:defRPr sz="1200">
                <a:solidFill>
                  <a:schemeClr val="bg2">
                    <a:lumMod val="50000"/>
                  </a:schemeClr>
                </a:solidFill>
              </a:defRPr>
            </a:lvl5pPr>
          </a:lstStyle>
          <a:p>
            <a:pPr lvl="0"/>
            <a:r>
              <a:rPr lang="en-GB" dirty="0"/>
              <a:t>Click to Add Content</a:t>
            </a:r>
          </a:p>
        </p:txBody>
      </p:sp>
      <p:sp>
        <p:nvSpPr>
          <p:cNvPr id="14" name="Content Placeholder 5">
            <a:extLst>
              <a:ext uri="{FF2B5EF4-FFF2-40B4-BE49-F238E27FC236}">
                <a16:creationId xmlns:a16="http://schemas.microsoft.com/office/drawing/2014/main" id="{D5184203-8B0A-D466-F5BC-53A6B7F35CED}"/>
              </a:ext>
            </a:extLst>
          </p:cNvPr>
          <p:cNvSpPr>
            <a:spLocks noGrp="1"/>
          </p:cNvSpPr>
          <p:nvPr>
            <p:ph sz="quarter" idx="17" hasCustomPrompt="1"/>
          </p:nvPr>
        </p:nvSpPr>
        <p:spPr>
          <a:xfrm>
            <a:off x="303213" y="3201026"/>
            <a:ext cx="4086225" cy="1167774"/>
          </a:xfrm>
          <a:prstGeom prst="rect">
            <a:avLst/>
          </a:prstGeom>
        </p:spPr>
        <p:txBody>
          <a:bodyPr vert="horz"/>
          <a:lstStyle>
            <a:lvl1pPr>
              <a:defRPr sz="1200">
                <a:solidFill>
                  <a:schemeClr val="bg2">
                    <a:lumMod val="50000"/>
                  </a:schemeClr>
                </a:solidFill>
              </a:defRPr>
            </a:lvl1pPr>
            <a:lvl2pPr>
              <a:defRPr sz="1200">
                <a:solidFill>
                  <a:schemeClr val="bg2">
                    <a:lumMod val="50000"/>
                  </a:schemeClr>
                </a:solidFill>
              </a:defRPr>
            </a:lvl2pPr>
            <a:lvl3pPr>
              <a:defRPr sz="1200">
                <a:solidFill>
                  <a:schemeClr val="bg2">
                    <a:lumMod val="50000"/>
                  </a:schemeClr>
                </a:solidFill>
              </a:defRPr>
            </a:lvl3pPr>
            <a:lvl4pPr>
              <a:defRPr sz="1200">
                <a:solidFill>
                  <a:schemeClr val="bg2">
                    <a:lumMod val="50000"/>
                  </a:schemeClr>
                </a:solidFill>
              </a:defRPr>
            </a:lvl4pPr>
            <a:lvl5pPr>
              <a:defRPr sz="1200">
                <a:solidFill>
                  <a:schemeClr val="bg2">
                    <a:lumMod val="50000"/>
                  </a:schemeClr>
                </a:solidFill>
              </a:defRPr>
            </a:lvl5pPr>
          </a:lstStyle>
          <a:p>
            <a:pPr lvl="0"/>
            <a:r>
              <a:rPr lang="en-GB" dirty="0"/>
              <a:t>Click to Add Content</a:t>
            </a:r>
          </a:p>
        </p:txBody>
      </p:sp>
      <p:sp>
        <p:nvSpPr>
          <p:cNvPr id="4" name="Content Placeholder 5">
            <a:extLst>
              <a:ext uri="{FF2B5EF4-FFF2-40B4-BE49-F238E27FC236}">
                <a16:creationId xmlns:a16="http://schemas.microsoft.com/office/drawing/2014/main" id="{596FBC1E-3C5C-5E65-C630-954E2D14A86A}"/>
              </a:ext>
            </a:extLst>
          </p:cNvPr>
          <p:cNvSpPr>
            <a:spLocks noGrp="1"/>
          </p:cNvSpPr>
          <p:nvPr>
            <p:ph sz="quarter" idx="18" hasCustomPrompt="1"/>
          </p:nvPr>
        </p:nvSpPr>
        <p:spPr>
          <a:xfrm>
            <a:off x="4748213" y="1649788"/>
            <a:ext cx="4086225" cy="1179388"/>
          </a:xfrm>
          <a:prstGeom prst="rect">
            <a:avLst/>
          </a:prstGeom>
        </p:spPr>
        <p:txBody>
          <a:bodyPr vert="horz"/>
          <a:lstStyle>
            <a:lvl1pPr>
              <a:defRPr sz="1200">
                <a:solidFill>
                  <a:schemeClr val="bg2">
                    <a:lumMod val="50000"/>
                  </a:schemeClr>
                </a:solidFill>
              </a:defRPr>
            </a:lvl1pPr>
            <a:lvl2pPr>
              <a:defRPr sz="1200">
                <a:solidFill>
                  <a:schemeClr val="bg2">
                    <a:lumMod val="50000"/>
                  </a:schemeClr>
                </a:solidFill>
              </a:defRPr>
            </a:lvl2pPr>
            <a:lvl3pPr>
              <a:defRPr sz="1200">
                <a:solidFill>
                  <a:schemeClr val="bg2">
                    <a:lumMod val="50000"/>
                  </a:schemeClr>
                </a:solidFill>
              </a:defRPr>
            </a:lvl3pPr>
            <a:lvl4pPr>
              <a:defRPr sz="1200">
                <a:solidFill>
                  <a:schemeClr val="bg2">
                    <a:lumMod val="50000"/>
                  </a:schemeClr>
                </a:solidFill>
              </a:defRPr>
            </a:lvl4pPr>
            <a:lvl5pPr>
              <a:defRPr sz="1200">
                <a:solidFill>
                  <a:schemeClr val="bg2">
                    <a:lumMod val="50000"/>
                  </a:schemeClr>
                </a:solidFill>
              </a:defRPr>
            </a:lvl5pPr>
          </a:lstStyle>
          <a:p>
            <a:pPr lvl="0"/>
            <a:r>
              <a:rPr lang="en-GB" dirty="0"/>
              <a:t>Click to Add Content</a:t>
            </a:r>
          </a:p>
        </p:txBody>
      </p:sp>
      <p:sp>
        <p:nvSpPr>
          <p:cNvPr id="5" name="Content Placeholder 5">
            <a:extLst>
              <a:ext uri="{FF2B5EF4-FFF2-40B4-BE49-F238E27FC236}">
                <a16:creationId xmlns:a16="http://schemas.microsoft.com/office/drawing/2014/main" id="{98A2E827-DAB5-3E92-E626-C4DDCECC2FE7}"/>
              </a:ext>
            </a:extLst>
          </p:cNvPr>
          <p:cNvSpPr>
            <a:spLocks noGrp="1"/>
          </p:cNvSpPr>
          <p:nvPr>
            <p:ph sz="quarter" idx="19" hasCustomPrompt="1"/>
          </p:nvPr>
        </p:nvSpPr>
        <p:spPr>
          <a:xfrm>
            <a:off x="4748213" y="3201026"/>
            <a:ext cx="4086225" cy="1167774"/>
          </a:xfrm>
          <a:prstGeom prst="rect">
            <a:avLst/>
          </a:prstGeom>
        </p:spPr>
        <p:txBody>
          <a:bodyPr vert="horz"/>
          <a:lstStyle>
            <a:lvl1pPr>
              <a:defRPr sz="1200">
                <a:solidFill>
                  <a:schemeClr val="bg2">
                    <a:lumMod val="50000"/>
                  </a:schemeClr>
                </a:solidFill>
              </a:defRPr>
            </a:lvl1pPr>
            <a:lvl2pPr>
              <a:defRPr sz="1200">
                <a:solidFill>
                  <a:schemeClr val="bg2">
                    <a:lumMod val="50000"/>
                  </a:schemeClr>
                </a:solidFill>
              </a:defRPr>
            </a:lvl2pPr>
            <a:lvl3pPr>
              <a:defRPr sz="1200">
                <a:solidFill>
                  <a:schemeClr val="bg2">
                    <a:lumMod val="50000"/>
                  </a:schemeClr>
                </a:solidFill>
              </a:defRPr>
            </a:lvl3pPr>
            <a:lvl4pPr>
              <a:defRPr sz="1200">
                <a:solidFill>
                  <a:schemeClr val="bg2">
                    <a:lumMod val="50000"/>
                  </a:schemeClr>
                </a:solidFill>
              </a:defRPr>
            </a:lvl4pPr>
            <a:lvl5pPr>
              <a:defRPr sz="1200">
                <a:solidFill>
                  <a:schemeClr val="bg2">
                    <a:lumMod val="50000"/>
                  </a:schemeClr>
                </a:solidFill>
              </a:defRPr>
            </a:lvl5pPr>
          </a:lstStyle>
          <a:p>
            <a:pPr lvl="0"/>
            <a:r>
              <a:rPr lang="en-GB" dirty="0"/>
              <a:t>Click to Add Content</a:t>
            </a:r>
          </a:p>
        </p:txBody>
      </p:sp>
      <p:sp>
        <p:nvSpPr>
          <p:cNvPr id="3" name="Title 1">
            <a:extLst>
              <a:ext uri="{FF2B5EF4-FFF2-40B4-BE49-F238E27FC236}">
                <a16:creationId xmlns:a16="http://schemas.microsoft.com/office/drawing/2014/main" id="{AF99843B-522C-BCBA-F40B-AD78E6A215F5}"/>
              </a:ext>
            </a:extLst>
          </p:cNvPr>
          <p:cNvSpPr>
            <a:spLocks noGrp="1"/>
          </p:cNvSpPr>
          <p:nvPr>
            <p:ph type="title" hasCustomPrompt="1"/>
          </p:nvPr>
        </p:nvSpPr>
        <p:spPr>
          <a:xfrm>
            <a:off x="303213" y="796925"/>
            <a:ext cx="8532812" cy="481013"/>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711535091"/>
      </p:ext>
    </p:extLst>
  </p:cSld>
  <p:clrMapOvr>
    <a:masterClrMapping/>
  </p:clrMapOvr>
  <p:extLst>
    <p:ext uri="{DCECCB84-F9BA-43D5-87BE-67443E8EF086}">
      <p15:sldGuideLst xmlns:p15="http://schemas.microsoft.com/office/powerpoint/2012/main">
        <p15:guide id="4" orient="horz" pos="805" userDrawn="1">
          <p15:clr>
            <a:srgbClr val="FBAE40"/>
          </p15:clr>
        </p15:guide>
        <p15:guide id="15" pos="1361" userDrawn="1">
          <p15:clr>
            <a:srgbClr val="FBAE40"/>
          </p15:clr>
        </p15:guide>
        <p15:guide id="16" pos="1591" userDrawn="1">
          <p15:clr>
            <a:srgbClr val="FBAE40"/>
          </p15:clr>
        </p15:guide>
        <p15:guide id="17" pos="2765" userDrawn="1">
          <p15:clr>
            <a:srgbClr val="FBAE40"/>
          </p15:clr>
        </p15:guide>
        <p15:guide id="18" pos="2991" userDrawn="1">
          <p15:clr>
            <a:srgbClr val="FBAE40"/>
          </p15:clr>
        </p15:guide>
        <p15:guide id="19" pos="4160" userDrawn="1">
          <p15:clr>
            <a:srgbClr val="FBAE40"/>
          </p15:clr>
        </p15:guide>
        <p15:guide id="20" pos="439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Slide_08">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B23245-266A-EFD4-3634-37D94388A5C3}"/>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dirty="0">
              <a:solidFill>
                <a:schemeClr val="accent6"/>
              </a:solidFill>
              <a:latin typeface="+mn-lt"/>
              <a:cs typeface="Calibri Light" panose="020F0302020204030204" pitchFamily="34" charset="0"/>
            </a:endParaRPr>
          </a:p>
        </p:txBody>
      </p:sp>
      <p:sp>
        <p:nvSpPr>
          <p:cNvPr id="11" name="Content Placeholder 5">
            <a:extLst>
              <a:ext uri="{FF2B5EF4-FFF2-40B4-BE49-F238E27FC236}">
                <a16:creationId xmlns:a16="http://schemas.microsoft.com/office/drawing/2014/main" id="{36F7D77C-1F27-B836-62A9-ED2197DC52BF}"/>
              </a:ext>
            </a:extLst>
          </p:cNvPr>
          <p:cNvSpPr>
            <a:spLocks noGrp="1"/>
          </p:cNvSpPr>
          <p:nvPr>
            <p:ph sz="quarter" idx="16" hasCustomPrompt="1"/>
          </p:nvPr>
        </p:nvSpPr>
        <p:spPr>
          <a:xfrm>
            <a:off x="2888571" y="1649788"/>
            <a:ext cx="5947453" cy="2355412"/>
          </a:xfrm>
          <a:prstGeom prst="rect">
            <a:avLst/>
          </a:prstGeom>
        </p:spPr>
        <p:txBody>
          <a:bodyPr vert="horz"/>
          <a:lstStyle>
            <a:lvl1pPr>
              <a:defRPr sz="1200">
                <a:solidFill>
                  <a:schemeClr val="bg2">
                    <a:lumMod val="50000"/>
                  </a:schemeClr>
                </a:solidFill>
              </a:defRPr>
            </a:lvl1pPr>
            <a:lvl2pPr>
              <a:defRPr sz="1200">
                <a:solidFill>
                  <a:schemeClr val="bg2">
                    <a:lumMod val="50000"/>
                  </a:schemeClr>
                </a:solidFill>
              </a:defRPr>
            </a:lvl2pPr>
            <a:lvl3pPr>
              <a:defRPr sz="1200">
                <a:solidFill>
                  <a:schemeClr val="bg2">
                    <a:lumMod val="50000"/>
                  </a:schemeClr>
                </a:solidFill>
              </a:defRPr>
            </a:lvl3pPr>
            <a:lvl4pPr>
              <a:defRPr sz="1200">
                <a:solidFill>
                  <a:schemeClr val="bg2">
                    <a:lumMod val="50000"/>
                  </a:schemeClr>
                </a:solidFill>
              </a:defRPr>
            </a:lvl4pPr>
            <a:lvl5pPr>
              <a:defRPr sz="1200">
                <a:solidFill>
                  <a:schemeClr val="bg2">
                    <a:lumMod val="50000"/>
                  </a:schemeClr>
                </a:solidFill>
              </a:defRPr>
            </a:lvl5pPr>
          </a:lstStyle>
          <a:p>
            <a:pPr lvl="0"/>
            <a:r>
              <a:rPr lang="en-GB" dirty="0"/>
              <a:t>Click to Add Content</a:t>
            </a:r>
          </a:p>
        </p:txBody>
      </p:sp>
      <p:sp>
        <p:nvSpPr>
          <p:cNvPr id="4" name="Picture Placeholder 4">
            <a:extLst>
              <a:ext uri="{FF2B5EF4-FFF2-40B4-BE49-F238E27FC236}">
                <a16:creationId xmlns:a16="http://schemas.microsoft.com/office/drawing/2014/main" id="{ABB8F230-019C-10B2-4C8F-F4E6ECA7C575}"/>
              </a:ext>
            </a:extLst>
          </p:cNvPr>
          <p:cNvSpPr>
            <a:spLocks noGrp="1"/>
          </p:cNvSpPr>
          <p:nvPr>
            <p:ph type="pic" sz="quarter" idx="15" hasCustomPrompt="1"/>
          </p:nvPr>
        </p:nvSpPr>
        <p:spPr>
          <a:xfrm>
            <a:off x="303214" y="1277939"/>
            <a:ext cx="2222499" cy="3090862"/>
          </a:xfrm>
          <a:prstGeom prst="rect">
            <a:avLst/>
          </a:prstGeom>
          <a:solidFill>
            <a:schemeClr val="tx1">
              <a:lumMod val="20000"/>
              <a:lumOff val="80000"/>
            </a:schemeClr>
          </a:solidFill>
        </p:spPr>
        <p:txBody>
          <a:bodyPr vert="horz" anchor="ctr"/>
          <a:lstStyle>
            <a:lvl1pPr marL="0" indent="0" algn="ctr">
              <a:buNone/>
              <a:defRPr sz="2000">
                <a:solidFill>
                  <a:schemeClr val="tx1">
                    <a:lumMod val="20000"/>
                    <a:lumOff val="80000"/>
                  </a:schemeClr>
                </a:solidFill>
              </a:defRPr>
            </a:lvl1pPr>
          </a:lstStyle>
          <a:p>
            <a:r>
              <a:rPr lang="en-US" dirty="0"/>
              <a:t>IMAGE</a:t>
            </a:r>
          </a:p>
        </p:txBody>
      </p:sp>
      <p:sp>
        <p:nvSpPr>
          <p:cNvPr id="3" name="Title 1">
            <a:extLst>
              <a:ext uri="{FF2B5EF4-FFF2-40B4-BE49-F238E27FC236}">
                <a16:creationId xmlns:a16="http://schemas.microsoft.com/office/drawing/2014/main" id="{AD530D00-6278-2EC6-12A4-66FC31C9378C}"/>
              </a:ext>
            </a:extLst>
          </p:cNvPr>
          <p:cNvSpPr>
            <a:spLocks noGrp="1"/>
          </p:cNvSpPr>
          <p:nvPr>
            <p:ph type="title" hasCustomPrompt="1"/>
          </p:nvPr>
        </p:nvSpPr>
        <p:spPr>
          <a:xfrm>
            <a:off x="303213" y="796925"/>
            <a:ext cx="8532812" cy="481013"/>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191789987"/>
      </p:ext>
    </p:extLst>
  </p:cSld>
  <p:clrMapOvr>
    <a:masterClrMapping/>
  </p:clrMapOvr>
  <p:extLst>
    <p:ext uri="{DCECCB84-F9BA-43D5-87BE-67443E8EF086}">
      <p15:sldGuideLst xmlns:p15="http://schemas.microsoft.com/office/powerpoint/2012/main">
        <p15:guide id="4" orient="horz" pos="805" userDrawn="1">
          <p15:clr>
            <a:srgbClr val="FBAE40"/>
          </p15:clr>
        </p15:guide>
        <p15:guide id="15" pos="1361" userDrawn="1">
          <p15:clr>
            <a:srgbClr val="FBAE40"/>
          </p15:clr>
        </p15:guide>
        <p15:guide id="16" pos="1591" userDrawn="1">
          <p15:clr>
            <a:srgbClr val="FBAE40"/>
          </p15:clr>
        </p15:guide>
        <p15:guide id="17" pos="2765" userDrawn="1">
          <p15:clr>
            <a:srgbClr val="FBAE40"/>
          </p15:clr>
        </p15:guide>
        <p15:guide id="18" pos="2991" userDrawn="1">
          <p15:clr>
            <a:srgbClr val="FBAE40"/>
          </p15:clr>
        </p15:guide>
        <p15:guide id="19" pos="4160" userDrawn="1">
          <p15:clr>
            <a:srgbClr val="FBAE40"/>
          </p15:clr>
        </p15:guide>
        <p15:guide id="20" pos="439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_09">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B23245-266A-EFD4-3634-37D94388A5C3}"/>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dirty="0">
              <a:solidFill>
                <a:schemeClr val="accent6"/>
              </a:solidFill>
              <a:latin typeface="+mn-lt"/>
              <a:cs typeface="Calibri Light" panose="020F0302020204030204" pitchFamily="34" charset="0"/>
            </a:endParaRPr>
          </a:p>
        </p:txBody>
      </p:sp>
      <p:sp>
        <p:nvSpPr>
          <p:cNvPr id="11" name="Content Placeholder 5">
            <a:extLst>
              <a:ext uri="{FF2B5EF4-FFF2-40B4-BE49-F238E27FC236}">
                <a16:creationId xmlns:a16="http://schemas.microsoft.com/office/drawing/2014/main" id="{36F7D77C-1F27-B836-62A9-ED2197DC52BF}"/>
              </a:ext>
            </a:extLst>
          </p:cNvPr>
          <p:cNvSpPr>
            <a:spLocks noGrp="1"/>
          </p:cNvSpPr>
          <p:nvPr>
            <p:ph sz="quarter" idx="16" hasCustomPrompt="1"/>
          </p:nvPr>
        </p:nvSpPr>
        <p:spPr>
          <a:xfrm>
            <a:off x="303213" y="1649788"/>
            <a:ext cx="5947453" cy="2355412"/>
          </a:xfrm>
          <a:prstGeom prst="rect">
            <a:avLst/>
          </a:prstGeom>
        </p:spPr>
        <p:txBody>
          <a:bodyPr vert="horz"/>
          <a:lstStyle>
            <a:lvl1pPr>
              <a:defRPr sz="1200">
                <a:solidFill>
                  <a:schemeClr val="bg2">
                    <a:lumMod val="50000"/>
                  </a:schemeClr>
                </a:solidFill>
              </a:defRPr>
            </a:lvl1pPr>
            <a:lvl2pPr>
              <a:defRPr sz="1200">
                <a:solidFill>
                  <a:schemeClr val="bg2">
                    <a:lumMod val="50000"/>
                  </a:schemeClr>
                </a:solidFill>
              </a:defRPr>
            </a:lvl2pPr>
            <a:lvl3pPr>
              <a:defRPr sz="1200">
                <a:solidFill>
                  <a:schemeClr val="bg2">
                    <a:lumMod val="50000"/>
                  </a:schemeClr>
                </a:solidFill>
              </a:defRPr>
            </a:lvl3pPr>
            <a:lvl4pPr>
              <a:defRPr sz="1200">
                <a:solidFill>
                  <a:schemeClr val="bg2">
                    <a:lumMod val="50000"/>
                  </a:schemeClr>
                </a:solidFill>
              </a:defRPr>
            </a:lvl4pPr>
            <a:lvl5pPr>
              <a:defRPr sz="1200">
                <a:solidFill>
                  <a:schemeClr val="bg2">
                    <a:lumMod val="50000"/>
                  </a:schemeClr>
                </a:solidFill>
              </a:defRPr>
            </a:lvl5pPr>
          </a:lstStyle>
          <a:p>
            <a:pPr lvl="0"/>
            <a:r>
              <a:rPr lang="en-GB" dirty="0"/>
              <a:t>Click to Add Content</a:t>
            </a:r>
          </a:p>
        </p:txBody>
      </p:sp>
      <p:sp>
        <p:nvSpPr>
          <p:cNvPr id="4" name="Picture Placeholder 4">
            <a:extLst>
              <a:ext uri="{FF2B5EF4-FFF2-40B4-BE49-F238E27FC236}">
                <a16:creationId xmlns:a16="http://schemas.microsoft.com/office/drawing/2014/main" id="{ABB8F230-019C-10B2-4C8F-F4E6ECA7C575}"/>
              </a:ext>
            </a:extLst>
          </p:cNvPr>
          <p:cNvSpPr>
            <a:spLocks noGrp="1"/>
          </p:cNvSpPr>
          <p:nvPr>
            <p:ph type="pic" sz="quarter" idx="15" hasCustomPrompt="1"/>
          </p:nvPr>
        </p:nvSpPr>
        <p:spPr>
          <a:xfrm>
            <a:off x="6604000" y="1277939"/>
            <a:ext cx="2232025" cy="3090862"/>
          </a:xfrm>
          <a:prstGeom prst="rect">
            <a:avLst/>
          </a:prstGeom>
          <a:solidFill>
            <a:schemeClr val="tx1">
              <a:lumMod val="20000"/>
              <a:lumOff val="80000"/>
            </a:schemeClr>
          </a:solidFill>
        </p:spPr>
        <p:txBody>
          <a:bodyPr vert="horz" anchor="ctr"/>
          <a:lstStyle>
            <a:lvl1pPr marL="0" indent="0" algn="ctr">
              <a:buNone/>
              <a:defRPr sz="2000">
                <a:solidFill>
                  <a:schemeClr val="tx1">
                    <a:lumMod val="20000"/>
                    <a:lumOff val="80000"/>
                  </a:schemeClr>
                </a:solidFill>
              </a:defRPr>
            </a:lvl1pPr>
          </a:lstStyle>
          <a:p>
            <a:r>
              <a:rPr lang="en-US" dirty="0"/>
              <a:t>IMAGE</a:t>
            </a:r>
          </a:p>
        </p:txBody>
      </p:sp>
      <p:sp>
        <p:nvSpPr>
          <p:cNvPr id="3" name="Title 1">
            <a:extLst>
              <a:ext uri="{FF2B5EF4-FFF2-40B4-BE49-F238E27FC236}">
                <a16:creationId xmlns:a16="http://schemas.microsoft.com/office/drawing/2014/main" id="{8FFA3A3A-0451-D259-B28D-A1C5A952CF2F}"/>
              </a:ext>
            </a:extLst>
          </p:cNvPr>
          <p:cNvSpPr>
            <a:spLocks noGrp="1"/>
          </p:cNvSpPr>
          <p:nvPr>
            <p:ph type="title" hasCustomPrompt="1"/>
          </p:nvPr>
        </p:nvSpPr>
        <p:spPr>
          <a:xfrm>
            <a:off x="303213" y="796925"/>
            <a:ext cx="8532812" cy="481013"/>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2888505577"/>
      </p:ext>
    </p:extLst>
  </p:cSld>
  <p:clrMapOvr>
    <a:masterClrMapping/>
  </p:clrMapOvr>
  <p:extLst>
    <p:ext uri="{DCECCB84-F9BA-43D5-87BE-67443E8EF086}">
      <p15:sldGuideLst xmlns:p15="http://schemas.microsoft.com/office/powerpoint/2012/main">
        <p15:guide id="4" orient="horz" pos="805" userDrawn="1">
          <p15:clr>
            <a:srgbClr val="FBAE40"/>
          </p15:clr>
        </p15:guide>
        <p15:guide id="15" pos="1361" userDrawn="1">
          <p15:clr>
            <a:srgbClr val="FBAE40"/>
          </p15:clr>
        </p15:guide>
        <p15:guide id="16" pos="1591" userDrawn="1">
          <p15:clr>
            <a:srgbClr val="FBAE40"/>
          </p15:clr>
        </p15:guide>
        <p15:guide id="17" pos="2765" userDrawn="1">
          <p15:clr>
            <a:srgbClr val="FBAE40"/>
          </p15:clr>
        </p15:guide>
        <p15:guide id="18" pos="2991" userDrawn="1">
          <p15:clr>
            <a:srgbClr val="FBAE40"/>
          </p15:clr>
        </p15:guide>
        <p15:guide id="19" pos="4160" userDrawn="1">
          <p15:clr>
            <a:srgbClr val="FBAE40"/>
          </p15:clr>
        </p15:guide>
        <p15:guide id="20" pos="439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09700D5-7B94-ED9D-5DF8-1BAF59B0A6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01759" y="1729082"/>
            <a:ext cx="1940482" cy="1690098"/>
          </a:xfrm>
          <a:prstGeom prst="rect">
            <a:avLst/>
          </a:prstGeom>
        </p:spPr>
      </p:pic>
    </p:spTree>
    <p:extLst>
      <p:ext uri="{BB962C8B-B14F-4D97-AF65-F5344CB8AC3E}">
        <p14:creationId xmlns:p14="http://schemas.microsoft.com/office/powerpoint/2010/main" val="4034230249"/>
      </p:ext>
    </p:extLst>
  </p:cSld>
  <p:clrMapOvr>
    <a:masterClrMapping/>
  </p:clrMapOvr>
  <p:extLst>
    <p:ext uri="{DCECCB84-F9BA-43D5-87BE-67443E8EF086}">
      <p15:sldGuideLst xmlns:p15="http://schemas.microsoft.com/office/powerpoint/2012/main">
        <p15:guide id="15" pos="1361" userDrawn="1">
          <p15:clr>
            <a:srgbClr val="FBAE40"/>
          </p15:clr>
        </p15:guide>
        <p15:guide id="16" pos="1591" userDrawn="1">
          <p15:clr>
            <a:srgbClr val="FBAE40"/>
          </p15:clr>
        </p15:guide>
        <p15:guide id="17" pos="2765" userDrawn="1">
          <p15:clr>
            <a:srgbClr val="FBAE40"/>
          </p15:clr>
        </p15:guide>
        <p15:guide id="18" pos="2991" userDrawn="1">
          <p15:clr>
            <a:srgbClr val="FBAE40"/>
          </p15:clr>
        </p15:guide>
        <p15:guide id="19" pos="4160" userDrawn="1">
          <p15:clr>
            <a:srgbClr val="FBAE40"/>
          </p15:clr>
        </p15:guide>
        <p15:guide id="20" pos="439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dex Slide_06">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E1381FA-18BE-6562-0BC5-8C5F284BB14B}"/>
              </a:ext>
            </a:extLst>
          </p:cNvPr>
          <p:cNvPicPr>
            <a:picLocks noChangeAspect="1"/>
          </p:cNvPicPr>
          <p:nvPr userDrawn="1"/>
        </p:nvPicPr>
        <p:blipFill>
          <a:blip r:embed="rId2"/>
          <a:srcRect/>
          <a:stretch/>
        </p:blipFill>
        <p:spPr>
          <a:xfrm>
            <a:off x="-5319" y="1"/>
            <a:ext cx="9149319" cy="4368799"/>
          </a:xfrm>
          <a:prstGeom prst="rect">
            <a:avLst/>
          </a:prstGeom>
        </p:spPr>
      </p:pic>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495895" y="415370"/>
            <a:ext cx="233165" cy="283129"/>
          </a:xfrm>
          <a:prstGeom prst="rect">
            <a:avLst/>
          </a:prstGeom>
        </p:spPr>
      </p:pic>
      <p:sp>
        <p:nvSpPr>
          <p:cNvPr id="5" name="Content Placeholder 3">
            <a:extLst>
              <a:ext uri="{FF2B5EF4-FFF2-40B4-BE49-F238E27FC236}">
                <a16:creationId xmlns:a16="http://schemas.microsoft.com/office/drawing/2014/main" id="{49C2AF35-F17D-EEA2-507B-AC969866E871}"/>
              </a:ext>
            </a:extLst>
          </p:cNvPr>
          <p:cNvSpPr>
            <a:spLocks noGrp="1"/>
          </p:cNvSpPr>
          <p:nvPr>
            <p:ph sz="quarter" idx="11" hasCustomPrompt="1"/>
          </p:nvPr>
        </p:nvSpPr>
        <p:spPr>
          <a:xfrm>
            <a:off x="3573838" y="1144746"/>
            <a:ext cx="4922057" cy="287623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Index</a:t>
            </a:r>
          </a:p>
        </p:txBody>
      </p:sp>
      <p:sp>
        <p:nvSpPr>
          <p:cNvPr id="4" name="Title 23">
            <a:extLst>
              <a:ext uri="{FF2B5EF4-FFF2-40B4-BE49-F238E27FC236}">
                <a16:creationId xmlns:a16="http://schemas.microsoft.com/office/drawing/2014/main" id="{8B7FF179-2B5C-5FBB-1CC3-D87C29124990}"/>
              </a:ext>
            </a:extLst>
          </p:cNvPr>
          <p:cNvSpPr>
            <a:spLocks noGrp="1"/>
          </p:cNvSpPr>
          <p:nvPr>
            <p:ph type="title" hasCustomPrompt="1"/>
          </p:nvPr>
        </p:nvSpPr>
        <p:spPr>
          <a:xfrm>
            <a:off x="565393" y="1144746"/>
            <a:ext cx="2739782" cy="2876234"/>
          </a:xfrm>
          <a:prstGeom prst="rect">
            <a:avLst/>
          </a:prstGeom>
        </p:spPr>
        <p:txBody>
          <a:bodyPr lIns="0" tIns="0" rIns="0" bIns="0" anchor="ctr"/>
          <a:lstStyle>
            <a:lvl1pPr>
              <a:lnSpc>
                <a:spcPts val="4860"/>
              </a:lnSpc>
              <a:defRPr sz="4800">
                <a:solidFill>
                  <a:schemeClr val="bg1"/>
                </a:solidFill>
              </a:defRPr>
            </a:lvl1pPr>
          </a:lstStyle>
          <a:p>
            <a:r>
              <a:rPr lang="en-GB" dirty="0"/>
              <a:t>Table of Contents</a:t>
            </a:r>
          </a:p>
        </p:txBody>
      </p:sp>
      <p:grpSp>
        <p:nvGrpSpPr>
          <p:cNvPr id="6" name="Group 5">
            <a:extLst>
              <a:ext uri="{FF2B5EF4-FFF2-40B4-BE49-F238E27FC236}">
                <a16:creationId xmlns:a16="http://schemas.microsoft.com/office/drawing/2014/main" id="{223B90E1-B399-4B7D-6488-DE7E1C1076D3}"/>
              </a:ext>
            </a:extLst>
          </p:cNvPr>
          <p:cNvGrpSpPr/>
          <p:nvPr userDrawn="1"/>
        </p:nvGrpSpPr>
        <p:grpSpPr>
          <a:xfrm>
            <a:off x="303213" y="398341"/>
            <a:ext cx="1707190" cy="304091"/>
            <a:chOff x="303213" y="398341"/>
            <a:chExt cx="1707190" cy="304091"/>
          </a:xfrm>
        </p:grpSpPr>
        <p:pic>
          <p:nvPicPr>
            <p:cNvPr id="9" name="Graphic 8">
              <a:extLst>
                <a:ext uri="{FF2B5EF4-FFF2-40B4-BE49-F238E27FC236}">
                  <a16:creationId xmlns:a16="http://schemas.microsoft.com/office/drawing/2014/main" id="{FBCBEC58-C919-EF94-672C-89E22CB3BC3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03213" y="419303"/>
              <a:ext cx="283129" cy="283129"/>
            </a:xfrm>
            <a:prstGeom prst="rect">
              <a:avLst/>
            </a:prstGeom>
          </p:spPr>
        </p:pic>
        <p:pic>
          <p:nvPicPr>
            <p:cNvPr id="3" name="Picture 2" descr="A black and white logo&#10;&#10;AI-generated content may be incorrect.">
              <a:extLst>
                <a:ext uri="{FF2B5EF4-FFF2-40B4-BE49-F238E27FC236}">
                  <a16:creationId xmlns:a16="http://schemas.microsoft.com/office/drawing/2014/main" id="{39BEF6A1-CCC3-1E3B-DDD7-839408AAD0C5}"/>
                </a:ext>
              </a:extLst>
            </p:cNvPr>
            <p:cNvPicPr>
              <a:picLocks noChangeAspect="1"/>
            </p:cNvPicPr>
            <p:nvPr userDrawn="1"/>
          </p:nvPicPr>
          <p:blipFill>
            <a:blip r:embed="rId7"/>
            <a:stretch>
              <a:fillRect/>
            </a:stretch>
          </p:blipFill>
          <p:spPr>
            <a:xfrm>
              <a:off x="656412" y="398341"/>
              <a:ext cx="1353991" cy="283129"/>
            </a:xfrm>
            <a:prstGeom prst="rect">
              <a:avLst/>
            </a:prstGeom>
          </p:spPr>
        </p:pic>
      </p:grpSp>
    </p:spTree>
    <p:extLst>
      <p:ext uri="{BB962C8B-B14F-4D97-AF65-F5344CB8AC3E}">
        <p14:creationId xmlns:p14="http://schemas.microsoft.com/office/powerpoint/2010/main" val="3837134931"/>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dex Slide_10">
    <p:bg>
      <p:bgPr>
        <a:solidFill>
          <a:schemeClr val="bg1"/>
        </a:solidFill>
        <a:effectLst/>
      </p:bgPr>
    </p:bg>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3035E93B-2326-E1D1-CAB4-D4E0E58CBE84}"/>
              </a:ext>
            </a:extLst>
          </p:cNvPr>
          <p:cNvSpPr>
            <a:spLocks noGrp="1"/>
          </p:cNvSpPr>
          <p:nvPr>
            <p:ph type="pic" sz="quarter" idx="12"/>
          </p:nvPr>
        </p:nvSpPr>
        <p:spPr>
          <a:xfrm>
            <a:off x="0" y="0"/>
            <a:ext cx="9144000" cy="4368800"/>
          </a:xfrm>
          <a:prstGeom prst="rect">
            <a:avLst/>
          </a:prstGeom>
          <a:solidFill>
            <a:schemeClr val="tx1">
              <a:lumMod val="40000"/>
              <a:lumOff val="60000"/>
            </a:schemeClr>
          </a:solidFill>
        </p:spPr>
        <p:txBody>
          <a:bodyPr anchor="ctr"/>
          <a:lstStyle>
            <a:lvl1pPr algn="ctr">
              <a:defRPr/>
            </a:lvl1pPr>
          </a:lstStyle>
          <a:p>
            <a:endParaRPr lang="en-GB"/>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5895" y="415370"/>
            <a:ext cx="233165" cy="283129"/>
          </a:xfrm>
          <a:prstGeom prst="rect">
            <a:avLst/>
          </a:prstGeom>
        </p:spPr>
      </p:pic>
      <p:sp>
        <p:nvSpPr>
          <p:cNvPr id="5" name="Content Placeholder 3">
            <a:extLst>
              <a:ext uri="{FF2B5EF4-FFF2-40B4-BE49-F238E27FC236}">
                <a16:creationId xmlns:a16="http://schemas.microsoft.com/office/drawing/2014/main" id="{49C2AF35-F17D-EEA2-507B-AC969866E871}"/>
              </a:ext>
            </a:extLst>
          </p:cNvPr>
          <p:cNvSpPr>
            <a:spLocks noGrp="1"/>
          </p:cNvSpPr>
          <p:nvPr>
            <p:ph sz="quarter" idx="11" hasCustomPrompt="1"/>
          </p:nvPr>
        </p:nvSpPr>
        <p:spPr>
          <a:xfrm>
            <a:off x="3573838" y="1144746"/>
            <a:ext cx="4922057" cy="287623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Index</a:t>
            </a:r>
          </a:p>
        </p:txBody>
      </p:sp>
      <p:sp>
        <p:nvSpPr>
          <p:cNvPr id="7" name="Title 23">
            <a:extLst>
              <a:ext uri="{FF2B5EF4-FFF2-40B4-BE49-F238E27FC236}">
                <a16:creationId xmlns:a16="http://schemas.microsoft.com/office/drawing/2014/main" id="{16461038-85FE-D623-314B-5CC1ABD679DB}"/>
              </a:ext>
            </a:extLst>
          </p:cNvPr>
          <p:cNvSpPr>
            <a:spLocks noGrp="1"/>
          </p:cNvSpPr>
          <p:nvPr>
            <p:ph type="title" hasCustomPrompt="1"/>
          </p:nvPr>
        </p:nvSpPr>
        <p:spPr>
          <a:xfrm>
            <a:off x="565393" y="1144746"/>
            <a:ext cx="2739782" cy="2876234"/>
          </a:xfrm>
          <a:prstGeom prst="rect">
            <a:avLst/>
          </a:prstGeom>
        </p:spPr>
        <p:txBody>
          <a:bodyPr lIns="0" tIns="0" rIns="0" bIns="0" anchor="ctr"/>
          <a:lstStyle>
            <a:lvl1pPr>
              <a:lnSpc>
                <a:spcPts val="4860"/>
              </a:lnSpc>
              <a:defRPr sz="4800">
                <a:solidFill>
                  <a:schemeClr val="bg1"/>
                </a:solidFill>
              </a:defRPr>
            </a:lvl1pPr>
          </a:lstStyle>
          <a:p>
            <a:r>
              <a:rPr lang="en-GB" dirty="0"/>
              <a:t>Table of Contents</a:t>
            </a:r>
          </a:p>
        </p:txBody>
      </p:sp>
    </p:spTree>
    <p:extLst>
      <p:ext uri="{BB962C8B-B14F-4D97-AF65-F5344CB8AC3E}">
        <p14:creationId xmlns:p14="http://schemas.microsoft.com/office/powerpoint/2010/main" val="4096774145"/>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Slide_06">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79C48E-4220-D2FE-BFB4-5BB14857E033}"/>
              </a:ext>
            </a:extLst>
          </p:cNvPr>
          <p:cNvPicPr>
            <a:picLocks noChangeAspect="1"/>
          </p:cNvPicPr>
          <p:nvPr userDrawn="1"/>
        </p:nvPicPr>
        <p:blipFill>
          <a:blip r:embed="rId2"/>
          <a:srcRect/>
          <a:stretch/>
        </p:blipFill>
        <p:spPr>
          <a:xfrm>
            <a:off x="-2660" y="1"/>
            <a:ext cx="9149319" cy="4368799"/>
          </a:xfrm>
          <a:prstGeom prst="rect">
            <a:avLst/>
          </a:prstGeom>
        </p:spPr>
      </p:pic>
      <p:pic>
        <p:nvPicPr>
          <p:cNvPr id="5" name="Graphic 4">
            <a:extLst>
              <a:ext uri="{FF2B5EF4-FFF2-40B4-BE49-F238E27FC236}">
                <a16:creationId xmlns:a16="http://schemas.microsoft.com/office/drawing/2014/main" id="{3FBF12A6-2E78-8416-9A89-B681064AF91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495895" y="415370"/>
            <a:ext cx="233165" cy="283129"/>
          </a:xfrm>
          <a:prstGeom prst="rect">
            <a:avLst/>
          </a:prstGeom>
        </p:spPr>
      </p:pic>
      <p:pic>
        <p:nvPicPr>
          <p:cNvPr id="6" name="Graphic 5">
            <a:extLst>
              <a:ext uri="{FF2B5EF4-FFF2-40B4-BE49-F238E27FC236}">
                <a16:creationId xmlns:a16="http://schemas.microsoft.com/office/drawing/2014/main" id="{B87ACFA8-1A95-DFB1-31EC-BC33AF6B802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03213" y="415370"/>
            <a:ext cx="283129" cy="283129"/>
          </a:xfrm>
          <a:prstGeom prst="rect">
            <a:avLst/>
          </a:prstGeom>
        </p:spPr>
      </p:pic>
      <p:sp>
        <p:nvSpPr>
          <p:cNvPr id="24" name="Title 23">
            <a:extLst>
              <a:ext uri="{FF2B5EF4-FFF2-40B4-BE49-F238E27FC236}">
                <a16:creationId xmlns:a16="http://schemas.microsoft.com/office/drawing/2014/main" id="{A16FD322-9C4B-42E2-7441-38547B1A6DA4}"/>
              </a:ext>
            </a:extLst>
          </p:cNvPr>
          <p:cNvSpPr>
            <a:spLocks noGrp="1"/>
          </p:cNvSpPr>
          <p:nvPr>
            <p:ph type="title" hasCustomPrompt="1"/>
          </p:nvPr>
        </p:nvSpPr>
        <p:spPr>
          <a:xfrm>
            <a:off x="823657" y="796925"/>
            <a:ext cx="3462157" cy="3571875"/>
          </a:xfrm>
          <a:prstGeom prst="rect">
            <a:avLst/>
          </a:prstGeom>
        </p:spPr>
        <p:txBody>
          <a:bodyPr/>
          <a:lstStyle>
            <a:lvl1pPr algn="l">
              <a:lnSpc>
                <a:spcPct val="100000"/>
              </a:lnSpc>
              <a:defRPr sz="2400">
                <a:solidFill>
                  <a:schemeClr val="bg1"/>
                </a:solidFill>
              </a:defRPr>
            </a:lvl1pPr>
          </a:lstStyle>
          <a:p>
            <a:r>
              <a:rPr lang="en-GB" dirty="0"/>
              <a:t>Section Title</a:t>
            </a:r>
          </a:p>
        </p:txBody>
      </p:sp>
      <p:pic>
        <p:nvPicPr>
          <p:cNvPr id="2" name="Picture 1" descr="A black and white logo&#10;&#10;AI-generated content may be incorrect.">
            <a:extLst>
              <a:ext uri="{FF2B5EF4-FFF2-40B4-BE49-F238E27FC236}">
                <a16:creationId xmlns:a16="http://schemas.microsoft.com/office/drawing/2014/main" id="{7DDF353A-4D03-2403-6ACE-40C25B541B56}"/>
              </a:ext>
            </a:extLst>
          </p:cNvPr>
          <p:cNvPicPr>
            <a:picLocks noChangeAspect="1"/>
          </p:cNvPicPr>
          <p:nvPr userDrawn="1"/>
        </p:nvPicPr>
        <p:blipFill>
          <a:blip r:embed="rId7"/>
          <a:stretch>
            <a:fillRect/>
          </a:stretch>
        </p:blipFill>
        <p:spPr>
          <a:xfrm>
            <a:off x="694971" y="415370"/>
            <a:ext cx="1353991" cy="283129"/>
          </a:xfrm>
          <a:prstGeom prst="rect">
            <a:avLst/>
          </a:prstGeom>
        </p:spPr>
      </p:pic>
    </p:spTree>
    <p:extLst>
      <p:ext uri="{BB962C8B-B14F-4D97-AF65-F5344CB8AC3E}">
        <p14:creationId xmlns:p14="http://schemas.microsoft.com/office/powerpoint/2010/main" val="403111027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_01">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68686-8C00-D26F-456C-10FBD0260FA7}"/>
              </a:ext>
            </a:extLst>
          </p:cNvPr>
          <p:cNvSpPr>
            <a:spLocks noGrp="1"/>
          </p:cNvSpPr>
          <p:nvPr>
            <p:ph type="title" hasCustomPrompt="1"/>
          </p:nvPr>
        </p:nvSpPr>
        <p:spPr>
          <a:xfrm>
            <a:off x="303213" y="796925"/>
            <a:ext cx="8532812" cy="481013"/>
          </a:xfrm>
          <a:prstGeom prst="rect">
            <a:avLst/>
          </a:prstGeom>
        </p:spPr>
        <p:txBody>
          <a:bodyPr/>
          <a:lstStyle>
            <a:lvl1pPr>
              <a:defRPr>
                <a:solidFill>
                  <a:schemeClr val="tx2"/>
                </a:solidFill>
              </a:defRPr>
            </a:lvl1pPr>
          </a:lstStyle>
          <a:p>
            <a:r>
              <a:rPr lang="en-GB" dirty="0"/>
              <a:t>Click Here to Edit Slide Title</a:t>
            </a:r>
          </a:p>
        </p:txBody>
      </p:sp>
      <p:sp>
        <p:nvSpPr>
          <p:cNvPr id="6" name="TextBox 5">
            <a:extLst>
              <a:ext uri="{FF2B5EF4-FFF2-40B4-BE49-F238E27FC236}">
                <a16:creationId xmlns:a16="http://schemas.microsoft.com/office/drawing/2014/main" id="{6BB23245-266A-EFD4-3634-37D94388A5C3}"/>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dirty="0">
              <a:solidFill>
                <a:schemeClr val="accent6"/>
              </a:solidFill>
              <a:latin typeface="+mn-lt"/>
              <a:cs typeface="Calibri Light" panose="020F0302020204030204" pitchFamily="34" charset="0"/>
            </a:endParaRPr>
          </a:p>
        </p:txBody>
      </p:sp>
    </p:spTree>
    <p:extLst>
      <p:ext uri="{BB962C8B-B14F-4D97-AF65-F5344CB8AC3E}">
        <p14:creationId xmlns:p14="http://schemas.microsoft.com/office/powerpoint/2010/main" val="1936583743"/>
      </p:ext>
    </p:extLst>
  </p:cSld>
  <p:clrMapOvr>
    <a:masterClrMapping/>
  </p:clrMapOvr>
  <p:extLst>
    <p:ext uri="{DCECCB84-F9BA-43D5-87BE-67443E8EF086}">
      <p15:sldGuideLst xmlns:p15="http://schemas.microsoft.com/office/powerpoint/2012/main">
        <p15:guide id="4" orient="horz" pos="805"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_02">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87A8101-271C-660C-7BA3-733407E2F855}"/>
              </a:ext>
            </a:extLst>
          </p:cNvPr>
          <p:cNvSpPr>
            <a:spLocks noGrp="1"/>
          </p:cNvSpPr>
          <p:nvPr>
            <p:ph sz="quarter" idx="10" hasCustomPrompt="1"/>
          </p:nvPr>
        </p:nvSpPr>
        <p:spPr>
          <a:xfrm>
            <a:off x="303213" y="1741596"/>
            <a:ext cx="8532812" cy="2627204"/>
          </a:xfrm>
          <a:prstGeom prst="rect">
            <a:avLst/>
          </a:prstGeom>
        </p:spPr>
        <p:txBody>
          <a:bodyPr/>
          <a:lstStyle/>
          <a:p>
            <a:pPr lvl="0"/>
            <a:r>
              <a:rPr lang="en-GB" dirty="0"/>
              <a:t>Click to Add Content</a:t>
            </a:r>
          </a:p>
        </p:txBody>
      </p:sp>
      <p:sp>
        <p:nvSpPr>
          <p:cNvPr id="6" name="TextBox 5">
            <a:extLst>
              <a:ext uri="{FF2B5EF4-FFF2-40B4-BE49-F238E27FC236}">
                <a16:creationId xmlns:a16="http://schemas.microsoft.com/office/drawing/2014/main" id="{E438499D-5718-4159-DD63-C0A68A643964}"/>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dirty="0">
              <a:solidFill>
                <a:schemeClr val="accent6"/>
              </a:solidFill>
              <a:latin typeface="+mn-lt"/>
              <a:cs typeface="Calibri Light" panose="020F0302020204030204" pitchFamily="34" charset="0"/>
            </a:endParaRPr>
          </a:p>
        </p:txBody>
      </p:sp>
      <p:sp>
        <p:nvSpPr>
          <p:cNvPr id="7" name="Title 1">
            <a:extLst>
              <a:ext uri="{FF2B5EF4-FFF2-40B4-BE49-F238E27FC236}">
                <a16:creationId xmlns:a16="http://schemas.microsoft.com/office/drawing/2014/main" id="{CA66B78B-085E-A6EB-0608-D2B29EB86D5B}"/>
              </a:ext>
            </a:extLst>
          </p:cNvPr>
          <p:cNvSpPr>
            <a:spLocks noGrp="1"/>
          </p:cNvSpPr>
          <p:nvPr>
            <p:ph type="title" hasCustomPrompt="1"/>
          </p:nvPr>
        </p:nvSpPr>
        <p:spPr>
          <a:xfrm>
            <a:off x="303213" y="796925"/>
            <a:ext cx="8532812" cy="481013"/>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175576065"/>
      </p:ext>
    </p:extLst>
  </p:cSld>
  <p:clrMapOvr>
    <a:masterClrMapping/>
  </p:clrMapOvr>
  <p:extLst>
    <p:ext uri="{DCECCB84-F9BA-43D5-87BE-67443E8EF086}">
      <p15:sldGuideLst xmlns:p15="http://schemas.microsoft.com/office/powerpoint/2012/main">
        <p15:guide id="4" orient="horz" pos="80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_03">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87A8101-271C-660C-7BA3-733407E2F855}"/>
              </a:ext>
            </a:extLst>
          </p:cNvPr>
          <p:cNvSpPr>
            <a:spLocks noGrp="1"/>
          </p:cNvSpPr>
          <p:nvPr>
            <p:ph sz="quarter" idx="10" hasCustomPrompt="1"/>
          </p:nvPr>
        </p:nvSpPr>
        <p:spPr>
          <a:xfrm>
            <a:off x="303213" y="1741596"/>
            <a:ext cx="4086225" cy="2627204"/>
          </a:xfrm>
          <a:prstGeom prst="rect">
            <a:avLst/>
          </a:prstGeom>
        </p:spPr>
        <p:txBody>
          <a:bodyPr/>
          <a:lstStyle/>
          <a:p>
            <a:pPr lvl="0"/>
            <a:r>
              <a:rPr lang="en-GB" dirty="0"/>
              <a:t>Click to Add Content</a:t>
            </a:r>
          </a:p>
        </p:txBody>
      </p:sp>
      <p:sp>
        <p:nvSpPr>
          <p:cNvPr id="7" name="Content Placeholder 3">
            <a:extLst>
              <a:ext uri="{FF2B5EF4-FFF2-40B4-BE49-F238E27FC236}">
                <a16:creationId xmlns:a16="http://schemas.microsoft.com/office/drawing/2014/main" id="{6649CBAA-B8C5-13C6-262A-9272028EC1D4}"/>
              </a:ext>
            </a:extLst>
          </p:cNvPr>
          <p:cNvSpPr>
            <a:spLocks noGrp="1"/>
          </p:cNvSpPr>
          <p:nvPr>
            <p:ph sz="quarter" idx="11" hasCustomPrompt="1"/>
          </p:nvPr>
        </p:nvSpPr>
        <p:spPr>
          <a:xfrm>
            <a:off x="4754564" y="1741596"/>
            <a:ext cx="4086225" cy="2627204"/>
          </a:xfrm>
          <a:prstGeom prst="rect">
            <a:avLst/>
          </a:prstGeom>
        </p:spPr>
        <p:txBody>
          <a:bodyPr/>
          <a:lstStyle/>
          <a:p>
            <a:pPr lvl="0"/>
            <a:r>
              <a:rPr lang="en-GB" dirty="0"/>
              <a:t>Click to Add Content</a:t>
            </a:r>
          </a:p>
        </p:txBody>
      </p:sp>
      <p:sp>
        <p:nvSpPr>
          <p:cNvPr id="5" name="TextBox 4">
            <a:extLst>
              <a:ext uri="{FF2B5EF4-FFF2-40B4-BE49-F238E27FC236}">
                <a16:creationId xmlns:a16="http://schemas.microsoft.com/office/drawing/2014/main" id="{BA2A4CAA-1CFB-A72B-F869-43AEE64E19EC}"/>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dirty="0">
              <a:solidFill>
                <a:schemeClr val="accent6"/>
              </a:solidFill>
              <a:latin typeface="+mn-lt"/>
              <a:cs typeface="Calibri Light" panose="020F0302020204030204" pitchFamily="34" charset="0"/>
            </a:endParaRPr>
          </a:p>
        </p:txBody>
      </p:sp>
      <p:sp>
        <p:nvSpPr>
          <p:cNvPr id="6" name="Title 1">
            <a:extLst>
              <a:ext uri="{FF2B5EF4-FFF2-40B4-BE49-F238E27FC236}">
                <a16:creationId xmlns:a16="http://schemas.microsoft.com/office/drawing/2014/main" id="{ACD606A7-3A7C-CB38-062D-596D16EFBCA1}"/>
              </a:ext>
            </a:extLst>
          </p:cNvPr>
          <p:cNvSpPr>
            <a:spLocks noGrp="1"/>
          </p:cNvSpPr>
          <p:nvPr>
            <p:ph type="title" hasCustomPrompt="1"/>
          </p:nvPr>
        </p:nvSpPr>
        <p:spPr>
          <a:xfrm>
            <a:off x="303213" y="796925"/>
            <a:ext cx="8532812" cy="481013"/>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2534716781"/>
      </p:ext>
    </p:extLst>
  </p:cSld>
  <p:clrMapOvr>
    <a:masterClrMapping/>
  </p:clrMapOvr>
  <p:extLst>
    <p:ext uri="{DCECCB84-F9BA-43D5-87BE-67443E8EF086}">
      <p15:sldGuideLst xmlns:p15="http://schemas.microsoft.com/office/powerpoint/2012/main">
        <p15:guide id="4" orient="horz" pos="805" userDrawn="1">
          <p15:clr>
            <a:srgbClr val="FBAE40"/>
          </p15:clr>
        </p15:guide>
        <p15:guide id="9" pos="2765" userDrawn="1">
          <p15:clr>
            <a:srgbClr val="FBAE40"/>
          </p15:clr>
        </p15:guide>
        <p15:guide id="10" pos="2991"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_04">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87A8101-271C-660C-7BA3-733407E2F855}"/>
              </a:ext>
            </a:extLst>
          </p:cNvPr>
          <p:cNvSpPr>
            <a:spLocks noGrp="1"/>
          </p:cNvSpPr>
          <p:nvPr>
            <p:ph sz="quarter" idx="10" hasCustomPrompt="1"/>
          </p:nvPr>
        </p:nvSpPr>
        <p:spPr>
          <a:xfrm>
            <a:off x="303214" y="1741596"/>
            <a:ext cx="2595562" cy="2627204"/>
          </a:xfrm>
          <a:prstGeom prst="rect">
            <a:avLst/>
          </a:prstGeom>
        </p:spPr>
        <p:txBody>
          <a:bodyPr/>
          <a:lstStyle/>
          <a:p>
            <a:pPr lvl="0"/>
            <a:r>
              <a:rPr lang="en-GB" dirty="0"/>
              <a:t>Click to Add Content</a:t>
            </a:r>
          </a:p>
        </p:txBody>
      </p:sp>
      <p:sp>
        <p:nvSpPr>
          <p:cNvPr id="7" name="Content Placeholder 3">
            <a:extLst>
              <a:ext uri="{FF2B5EF4-FFF2-40B4-BE49-F238E27FC236}">
                <a16:creationId xmlns:a16="http://schemas.microsoft.com/office/drawing/2014/main" id="{6649CBAA-B8C5-13C6-262A-9272028EC1D4}"/>
              </a:ext>
            </a:extLst>
          </p:cNvPr>
          <p:cNvSpPr>
            <a:spLocks noGrp="1"/>
          </p:cNvSpPr>
          <p:nvPr>
            <p:ph sz="quarter" idx="11" hasCustomPrompt="1"/>
          </p:nvPr>
        </p:nvSpPr>
        <p:spPr>
          <a:xfrm>
            <a:off x="3257550" y="1741596"/>
            <a:ext cx="2601913" cy="2627204"/>
          </a:xfrm>
          <a:prstGeom prst="rect">
            <a:avLst/>
          </a:prstGeom>
        </p:spPr>
        <p:txBody>
          <a:bodyPr/>
          <a:lstStyle/>
          <a:p>
            <a:pPr lvl="0"/>
            <a:r>
              <a:rPr lang="en-GB" dirty="0"/>
              <a:t>Click to Add Content</a:t>
            </a:r>
          </a:p>
        </p:txBody>
      </p:sp>
      <p:sp>
        <p:nvSpPr>
          <p:cNvPr id="5" name="Content Placeholder 3">
            <a:extLst>
              <a:ext uri="{FF2B5EF4-FFF2-40B4-BE49-F238E27FC236}">
                <a16:creationId xmlns:a16="http://schemas.microsoft.com/office/drawing/2014/main" id="{2EE7F0B8-7FD8-9ABB-E2BA-681CDA4C3C6F}"/>
              </a:ext>
            </a:extLst>
          </p:cNvPr>
          <p:cNvSpPr>
            <a:spLocks noGrp="1"/>
          </p:cNvSpPr>
          <p:nvPr>
            <p:ph sz="quarter" idx="12" hasCustomPrompt="1"/>
          </p:nvPr>
        </p:nvSpPr>
        <p:spPr>
          <a:xfrm>
            <a:off x="6234112" y="1741596"/>
            <a:ext cx="2601913" cy="2627204"/>
          </a:xfrm>
          <a:prstGeom prst="rect">
            <a:avLst/>
          </a:prstGeom>
        </p:spPr>
        <p:txBody>
          <a:bodyPr/>
          <a:lstStyle/>
          <a:p>
            <a:pPr lvl="0"/>
            <a:r>
              <a:rPr lang="en-GB" dirty="0"/>
              <a:t>Click to Add Content</a:t>
            </a:r>
          </a:p>
        </p:txBody>
      </p:sp>
      <p:sp>
        <p:nvSpPr>
          <p:cNvPr id="6" name="TextBox 5">
            <a:extLst>
              <a:ext uri="{FF2B5EF4-FFF2-40B4-BE49-F238E27FC236}">
                <a16:creationId xmlns:a16="http://schemas.microsoft.com/office/drawing/2014/main" id="{E1DC37D6-7D48-569D-4B98-9CB8CE9E2A5E}"/>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dirty="0">
              <a:solidFill>
                <a:schemeClr val="accent6"/>
              </a:solidFill>
              <a:latin typeface="+mn-lt"/>
              <a:cs typeface="Calibri Light" panose="020F0302020204030204" pitchFamily="34" charset="0"/>
            </a:endParaRPr>
          </a:p>
        </p:txBody>
      </p:sp>
      <p:sp>
        <p:nvSpPr>
          <p:cNvPr id="8" name="Title 1">
            <a:extLst>
              <a:ext uri="{FF2B5EF4-FFF2-40B4-BE49-F238E27FC236}">
                <a16:creationId xmlns:a16="http://schemas.microsoft.com/office/drawing/2014/main" id="{CC475998-2F26-E7C1-96E8-028BD4203618}"/>
              </a:ext>
            </a:extLst>
          </p:cNvPr>
          <p:cNvSpPr>
            <a:spLocks noGrp="1"/>
          </p:cNvSpPr>
          <p:nvPr>
            <p:ph type="title" hasCustomPrompt="1"/>
          </p:nvPr>
        </p:nvSpPr>
        <p:spPr>
          <a:xfrm>
            <a:off x="303213" y="796925"/>
            <a:ext cx="8532812" cy="481013"/>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1992159195"/>
      </p:ext>
    </p:extLst>
  </p:cSld>
  <p:clrMapOvr>
    <a:masterClrMapping/>
  </p:clrMapOvr>
  <p:extLst>
    <p:ext uri="{DCECCB84-F9BA-43D5-87BE-67443E8EF086}">
      <p15:sldGuideLst xmlns:p15="http://schemas.microsoft.com/office/powerpoint/2012/main">
        <p15:guide id="4" orient="horz" pos="805" userDrawn="1">
          <p15:clr>
            <a:srgbClr val="FBAE40"/>
          </p15:clr>
        </p15:guide>
        <p15:guide id="11" pos="1826" userDrawn="1">
          <p15:clr>
            <a:srgbClr val="FBAE40"/>
          </p15:clr>
        </p15:guide>
        <p15:guide id="12" pos="2052" userDrawn="1">
          <p15:clr>
            <a:srgbClr val="FBAE40"/>
          </p15:clr>
        </p15:guide>
        <p15:guide id="13" pos="3691" userDrawn="1">
          <p15:clr>
            <a:srgbClr val="FBAE40"/>
          </p15:clr>
        </p15:guide>
        <p15:guide id="14" pos="3921"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_05">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87A8101-271C-660C-7BA3-733407E2F855}"/>
              </a:ext>
            </a:extLst>
          </p:cNvPr>
          <p:cNvSpPr>
            <a:spLocks noGrp="1"/>
          </p:cNvSpPr>
          <p:nvPr>
            <p:ph sz="quarter" idx="10" hasCustomPrompt="1"/>
          </p:nvPr>
        </p:nvSpPr>
        <p:spPr>
          <a:xfrm>
            <a:off x="303214" y="1741596"/>
            <a:ext cx="1857374" cy="2627204"/>
          </a:xfrm>
          <a:prstGeom prst="rect">
            <a:avLst/>
          </a:prstGeom>
        </p:spPr>
        <p:txBody>
          <a:bodyPr/>
          <a:lstStyle/>
          <a:p>
            <a:pPr lvl="0"/>
            <a:r>
              <a:rPr lang="en-GB" dirty="0"/>
              <a:t>Click to Add Content</a:t>
            </a:r>
          </a:p>
        </p:txBody>
      </p:sp>
      <p:sp>
        <p:nvSpPr>
          <p:cNvPr id="7" name="Content Placeholder 3">
            <a:extLst>
              <a:ext uri="{FF2B5EF4-FFF2-40B4-BE49-F238E27FC236}">
                <a16:creationId xmlns:a16="http://schemas.microsoft.com/office/drawing/2014/main" id="{6649CBAA-B8C5-13C6-262A-9272028EC1D4}"/>
              </a:ext>
            </a:extLst>
          </p:cNvPr>
          <p:cNvSpPr>
            <a:spLocks noGrp="1"/>
          </p:cNvSpPr>
          <p:nvPr>
            <p:ph sz="quarter" idx="11" hasCustomPrompt="1"/>
          </p:nvPr>
        </p:nvSpPr>
        <p:spPr>
          <a:xfrm>
            <a:off x="2525713" y="1741596"/>
            <a:ext cx="1849435" cy="2627204"/>
          </a:xfrm>
          <a:prstGeom prst="rect">
            <a:avLst/>
          </a:prstGeom>
        </p:spPr>
        <p:txBody>
          <a:bodyPr/>
          <a:lstStyle/>
          <a:p>
            <a:pPr lvl="0"/>
            <a:r>
              <a:rPr lang="en-GB" dirty="0"/>
              <a:t>Click to Add Content</a:t>
            </a:r>
          </a:p>
        </p:txBody>
      </p:sp>
      <p:sp>
        <p:nvSpPr>
          <p:cNvPr id="5" name="Content Placeholder 3">
            <a:extLst>
              <a:ext uri="{FF2B5EF4-FFF2-40B4-BE49-F238E27FC236}">
                <a16:creationId xmlns:a16="http://schemas.microsoft.com/office/drawing/2014/main" id="{2EE7F0B8-7FD8-9ABB-E2BA-681CDA4C3C6F}"/>
              </a:ext>
            </a:extLst>
          </p:cNvPr>
          <p:cNvSpPr>
            <a:spLocks noGrp="1"/>
          </p:cNvSpPr>
          <p:nvPr>
            <p:ph sz="quarter" idx="12" hasCustomPrompt="1"/>
          </p:nvPr>
        </p:nvSpPr>
        <p:spPr>
          <a:xfrm>
            <a:off x="4754564" y="1741596"/>
            <a:ext cx="1849436" cy="2627204"/>
          </a:xfrm>
          <a:prstGeom prst="rect">
            <a:avLst/>
          </a:prstGeom>
        </p:spPr>
        <p:txBody>
          <a:bodyPr/>
          <a:lstStyle/>
          <a:p>
            <a:pPr lvl="0"/>
            <a:r>
              <a:rPr lang="en-GB" dirty="0"/>
              <a:t>Click to Add Content</a:t>
            </a:r>
          </a:p>
        </p:txBody>
      </p:sp>
      <p:sp>
        <p:nvSpPr>
          <p:cNvPr id="8" name="Content Placeholder 3">
            <a:extLst>
              <a:ext uri="{FF2B5EF4-FFF2-40B4-BE49-F238E27FC236}">
                <a16:creationId xmlns:a16="http://schemas.microsoft.com/office/drawing/2014/main" id="{B53A7BC6-EC36-926F-E788-74B288263199}"/>
              </a:ext>
            </a:extLst>
          </p:cNvPr>
          <p:cNvSpPr>
            <a:spLocks noGrp="1"/>
          </p:cNvSpPr>
          <p:nvPr>
            <p:ph sz="quarter" idx="13" hasCustomPrompt="1"/>
          </p:nvPr>
        </p:nvSpPr>
        <p:spPr>
          <a:xfrm>
            <a:off x="6983416" y="1741596"/>
            <a:ext cx="1849436" cy="2627204"/>
          </a:xfrm>
          <a:prstGeom prst="rect">
            <a:avLst/>
          </a:prstGeom>
        </p:spPr>
        <p:txBody>
          <a:bodyPr/>
          <a:lstStyle/>
          <a:p>
            <a:pPr lvl="0"/>
            <a:r>
              <a:rPr lang="en-GB" dirty="0"/>
              <a:t>Click to Add Content</a:t>
            </a:r>
          </a:p>
        </p:txBody>
      </p:sp>
      <p:sp>
        <p:nvSpPr>
          <p:cNvPr id="6" name="TextBox 5">
            <a:extLst>
              <a:ext uri="{FF2B5EF4-FFF2-40B4-BE49-F238E27FC236}">
                <a16:creationId xmlns:a16="http://schemas.microsoft.com/office/drawing/2014/main" id="{6BB23245-266A-EFD4-3634-37D94388A5C3}"/>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dirty="0">
              <a:solidFill>
                <a:schemeClr val="accent6"/>
              </a:solidFill>
              <a:latin typeface="+mn-lt"/>
              <a:cs typeface="Calibri Light" panose="020F0302020204030204" pitchFamily="34" charset="0"/>
            </a:endParaRPr>
          </a:p>
        </p:txBody>
      </p:sp>
      <p:sp>
        <p:nvSpPr>
          <p:cNvPr id="9" name="Title 1">
            <a:extLst>
              <a:ext uri="{FF2B5EF4-FFF2-40B4-BE49-F238E27FC236}">
                <a16:creationId xmlns:a16="http://schemas.microsoft.com/office/drawing/2014/main" id="{F7E015B9-F2C3-31B3-E753-6667BDFBCF9A}"/>
              </a:ext>
            </a:extLst>
          </p:cNvPr>
          <p:cNvSpPr>
            <a:spLocks noGrp="1"/>
          </p:cNvSpPr>
          <p:nvPr>
            <p:ph type="title" hasCustomPrompt="1"/>
          </p:nvPr>
        </p:nvSpPr>
        <p:spPr>
          <a:xfrm>
            <a:off x="303213" y="796925"/>
            <a:ext cx="8532812" cy="481013"/>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2500039603"/>
      </p:ext>
    </p:extLst>
  </p:cSld>
  <p:clrMapOvr>
    <a:masterClrMapping/>
  </p:clrMapOvr>
  <p:extLst>
    <p:ext uri="{DCECCB84-F9BA-43D5-87BE-67443E8EF086}">
      <p15:sldGuideLst xmlns:p15="http://schemas.microsoft.com/office/powerpoint/2012/main">
        <p15:guide id="4" orient="horz" pos="805" userDrawn="1">
          <p15:clr>
            <a:srgbClr val="FBAE40"/>
          </p15:clr>
        </p15:guide>
        <p15:guide id="15" pos="1361" userDrawn="1">
          <p15:clr>
            <a:srgbClr val="FBAE40"/>
          </p15:clr>
        </p15:guide>
        <p15:guide id="16" pos="1591" userDrawn="1">
          <p15:clr>
            <a:srgbClr val="FBAE40"/>
          </p15:clr>
        </p15:guide>
        <p15:guide id="17" pos="2765" userDrawn="1">
          <p15:clr>
            <a:srgbClr val="FBAE40"/>
          </p15:clr>
        </p15:guide>
        <p15:guide id="18" pos="2991" userDrawn="1">
          <p15:clr>
            <a:srgbClr val="FBAE40"/>
          </p15:clr>
        </p15:guide>
        <p15:guide id="19" pos="4160" userDrawn="1">
          <p15:clr>
            <a:srgbClr val="FBAE40"/>
          </p15:clr>
        </p15:guide>
        <p15:guide id="20" pos="439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12.sv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4.svg"/><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3.png"/><Relationship Id="rId18" Type="http://schemas.openxmlformats.org/officeDocument/2006/relationships/image" Target="../media/image17.sv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3.xml"/><Relationship Id="rId17" Type="http://schemas.openxmlformats.org/officeDocument/2006/relationships/image" Target="../media/image16.png"/><Relationship Id="rId2" Type="http://schemas.openxmlformats.org/officeDocument/2006/relationships/slideLayout" Target="../slideLayouts/slideLayout5.xml"/><Relationship Id="rId16" Type="http://schemas.openxmlformats.org/officeDocument/2006/relationships/image" Target="../media/image12.svg"/><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image" Target="../media/image11.png"/><Relationship Id="rId10" Type="http://schemas.openxmlformats.org/officeDocument/2006/relationships/slideLayout" Target="../slideLayouts/slideLayout13.xml"/><Relationship Id="rId19" Type="http://schemas.openxmlformats.org/officeDocument/2006/relationships/image" Target="../media/image18.png"/><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image" Target="../media/image4.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F22908DA-2C9B-7903-B59E-55638999636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804638" y="307499"/>
            <a:ext cx="1031388" cy="670401"/>
          </a:xfrm>
          <a:prstGeom prst="rect">
            <a:avLst/>
          </a:prstGeom>
        </p:spPr>
      </p:pic>
      <p:pic>
        <p:nvPicPr>
          <p:cNvPr id="10" name="Graphic 9">
            <a:extLst>
              <a:ext uri="{FF2B5EF4-FFF2-40B4-BE49-F238E27FC236}">
                <a16:creationId xmlns:a16="http://schemas.microsoft.com/office/drawing/2014/main" id="{1D960EE8-BD84-2422-3BAD-086D20F5BC4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03213" y="4778644"/>
            <a:ext cx="8532000" cy="67746"/>
          </a:xfrm>
          <a:prstGeom prst="rect">
            <a:avLst/>
          </a:prstGeom>
        </p:spPr>
      </p:pic>
      <p:sp>
        <p:nvSpPr>
          <p:cNvPr id="11" name="TextBox 10">
            <a:extLst>
              <a:ext uri="{FF2B5EF4-FFF2-40B4-BE49-F238E27FC236}">
                <a16:creationId xmlns:a16="http://schemas.microsoft.com/office/drawing/2014/main" id="{86FDD5C0-3687-FA8A-356D-B88FA3D9103C}"/>
              </a:ext>
            </a:extLst>
          </p:cNvPr>
          <p:cNvSpPr txBox="1"/>
          <p:nvPr userDrawn="1"/>
        </p:nvSpPr>
        <p:spPr>
          <a:xfrm>
            <a:off x="303213" y="4368800"/>
            <a:ext cx="3155604" cy="422894"/>
          </a:xfrm>
          <a:prstGeom prst="rect">
            <a:avLst/>
          </a:prstGeom>
          <a:noFill/>
        </p:spPr>
        <p:txBody>
          <a:bodyPr wrap="none" lIns="0" tIns="0" rIns="0" bIns="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600" dirty="0">
                <a:solidFill>
                  <a:schemeClr val="accent6"/>
                </a:solidFill>
                <a:latin typeface="+mn-lt"/>
                <a:cs typeface="Calibri Light" panose="020F0302020204030204" pitchFamily="34" charset="0"/>
              </a:rPr>
              <a:t>© Copyright Adapt IT Holdings Proprietary Limited (</a:t>
            </a:r>
            <a:r>
              <a:rPr lang="en-US" sz="600" dirty="0" err="1">
                <a:solidFill>
                  <a:schemeClr val="accent6"/>
                </a:solidFill>
                <a:latin typeface="+mn-lt"/>
                <a:cs typeface="Calibri Light" panose="020F0302020204030204" pitchFamily="34" charset="0"/>
              </a:rPr>
              <a:t>www.adaptit.com</a:t>
            </a:r>
            <a:r>
              <a:rPr lang="en-US" sz="600" dirty="0">
                <a:solidFill>
                  <a:schemeClr val="accent6"/>
                </a:solidFill>
                <a:latin typeface="+mn-lt"/>
                <a:cs typeface="Calibri Light" panose="020F0302020204030204" pitchFamily="34" charset="0"/>
              </a:rPr>
              <a:t>). All rights reserved.</a:t>
            </a:r>
            <a:endParaRPr lang="en-ZA" sz="600" dirty="0">
              <a:solidFill>
                <a:schemeClr val="accent6"/>
              </a:solidFill>
              <a:latin typeface="+mn-lt"/>
              <a:cs typeface="Calibri Light" panose="020F0302020204030204" pitchFamily="34" charset="0"/>
            </a:endParaRPr>
          </a:p>
        </p:txBody>
      </p:sp>
      <p:sp>
        <p:nvSpPr>
          <p:cNvPr id="173" name="Title Placeholder 1">
            <a:extLst>
              <a:ext uri="{FF2B5EF4-FFF2-40B4-BE49-F238E27FC236}">
                <a16:creationId xmlns:a16="http://schemas.microsoft.com/office/drawing/2014/main" id="{501D0D31-5A17-858A-DE0E-938709EEC8FC}"/>
              </a:ext>
            </a:extLst>
          </p:cNvPr>
          <p:cNvSpPr>
            <a:spLocks noGrp="1"/>
          </p:cNvSpPr>
          <p:nvPr>
            <p:ph type="title"/>
          </p:nvPr>
        </p:nvSpPr>
        <p:spPr>
          <a:xfrm>
            <a:off x="303213" y="1291864"/>
            <a:ext cx="8532812" cy="1259053"/>
          </a:xfrm>
          <a:prstGeom prst="rect">
            <a:avLst/>
          </a:prstGeom>
        </p:spPr>
        <p:txBody>
          <a:bodyPr vert="horz" lIns="0" tIns="0" rIns="0" bIns="0" rtlCol="0" anchor="ctr">
            <a:noAutofit/>
          </a:bodyPr>
          <a:lstStyle/>
          <a:p>
            <a:r>
              <a:rPr lang="en-GB" dirty="0"/>
              <a:t>Click to edit Master title style</a:t>
            </a:r>
            <a:br>
              <a:rPr lang="en-GB" dirty="0"/>
            </a:br>
            <a:r>
              <a:rPr lang="en-GB" dirty="0"/>
              <a:t>Click to edit Master title style</a:t>
            </a:r>
          </a:p>
        </p:txBody>
      </p:sp>
      <p:sp>
        <p:nvSpPr>
          <p:cNvPr id="174" name="Text Placeholder 2">
            <a:extLst>
              <a:ext uri="{FF2B5EF4-FFF2-40B4-BE49-F238E27FC236}">
                <a16:creationId xmlns:a16="http://schemas.microsoft.com/office/drawing/2014/main" id="{F7B6E9FF-0A7E-92B3-FD53-02D3CDB6E095}"/>
              </a:ext>
            </a:extLst>
          </p:cNvPr>
          <p:cNvSpPr>
            <a:spLocks noGrp="1"/>
          </p:cNvSpPr>
          <p:nvPr>
            <p:ph type="body" idx="1"/>
          </p:nvPr>
        </p:nvSpPr>
        <p:spPr>
          <a:xfrm>
            <a:off x="303213" y="2821017"/>
            <a:ext cx="8532812" cy="1547784"/>
          </a:xfrm>
          <a:prstGeom prst="rect">
            <a:avLst/>
          </a:prstGeom>
        </p:spPr>
        <p:txBody>
          <a:bodyPr vert="horz" lIns="0" tIns="0" rIns="0" bIns="0" rtlCol="0">
            <a:noAutofit/>
          </a:bodyPr>
          <a:lstStyle/>
          <a:p>
            <a:pPr lvl="0"/>
            <a:r>
              <a:rPr lang="en-GB" dirty="0"/>
              <a:t>Click to edit Master text styles</a:t>
            </a:r>
            <a:endParaRPr lang="en-US" dirty="0"/>
          </a:p>
        </p:txBody>
      </p:sp>
    </p:spTree>
    <p:extLst>
      <p:ext uri="{BB962C8B-B14F-4D97-AF65-F5344CB8AC3E}">
        <p14:creationId xmlns:p14="http://schemas.microsoft.com/office/powerpoint/2010/main" val="3221321290"/>
      </p:ext>
    </p:extLst>
  </p:cSld>
  <p:clrMap bg1="lt1" tx1="dk1" bg2="lt2" tx2="dk2" accent1="accent1" accent2="accent2" accent3="accent3" accent4="accent4" accent5="accent5" accent6="accent6" hlink="hlink" folHlink="folHlink"/>
  <p:sldLayoutIdLst>
    <p:sldLayoutId id="2147483666" r:id="rId1"/>
  </p:sldLayoutIdLst>
  <p:txStyles>
    <p:titleStyle>
      <a:lvl1pPr algn="l" defTabSz="685800" rtl="0" eaLnBrk="1" latinLnBrk="0" hangingPunct="1">
        <a:lnSpc>
          <a:spcPts val="4860"/>
        </a:lnSpc>
        <a:spcBef>
          <a:spcPct val="0"/>
        </a:spcBef>
        <a:buNone/>
        <a:defRPr sz="4800" b="1" kern="1200">
          <a:solidFill>
            <a:schemeClr val="tx1"/>
          </a:solidFill>
          <a:latin typeface="+mj-lt"/>
          <a:ea typeface="+mj-ea"/>
          <a:cs typeface="+mj-cs"/>
        </a:defRPr>
      </a:lvl1pPr>
    </p:titleStyle>
    <p:bodyStyle>
      <a:lvl1pPr marL="0" indent="0" algn="l" defTabSz="685800" rtl="0" eaLnBrk="1" latinLnBrk="0" hangingPunct="1">
        <a:lnSpc>
          <a:spcPts val="2440"/>
        </a:lnSpc>
        <a:spcBef>
          <a:spcPts val="750"/>
        </a:spcBef>
        <a:buFont typeface="Arial" panose="020B0604020202020204" pitchFamily="34" charset="0"/>
        <a:buNone/>
        <a:defRPr sz="2400" kern="1200">
          <a:solidFill>
            <a:schemeClr val="tx1"/>
          </a:solidFill>
          <a:latin typeface="+mn-lt"/>
          <a:ea typeface="+mn-ea"/>
          <a:cs typeface="+mn-cs"/>
        </a:defRPr>
      </a:lvl1pPr>
      <a:lvl2pPr marL="342900" indent="0" algn="l" defTabSz="685800" rtl="0" eaLnBrk="1" latinLnBrk="0" hangingPunct="1">
        <a:lnSpc>
          <a:spcPts val="2440"/>
        </a:lnSpc>
        <a:spcBef>
          <a:spcPts val="375"/>
        </a:spcBef>
        <a:buFont typeface="Arial" panose="020B0604020202020204" pitchFamily="34" charset="0"/>
        <a:buNone/>
        <a:defRPr sz="2400" kern="1200">
          <a:solidFill>
            <a:schemeClr val="tx1"/>
          </a:solidFill>
          <a:latin typeface="+mn-lt"/>
          <a:ea typeface="+mn-ea"/>
          <a:cs typeface="+mn-cs"/>
        </a:defRPr>
      </a:lvl2pPr>
      <a:lvl3pPr marL="685800" indent="0" algn="l" defTabSz="685800" rtl="0" eaLnBrk="1" latinLnBrk="0" hangingPunct="1">
        <a:lnSpc>
          <a:spcPts val="2440"/>
        </a:lnSpc>
        <a:spcBef>
          <a:spcPts val="375"/>
        </a:spcBef>
        <a:buFont typeface="Arial" panose="020B0604020202020204" pitchFamily="34" charset="0"/>
        <a:buNone/>
        <a:defRPr sz="2400" kern="1200">
          <a:solidFill>
            <a:schemeClr val="tx1"/>
          </a:solidFill>
          <a:latin typeface="+mn-lt"/>
          <a:ea typeface="+mn-ea"/>
          <a:cs typeface="+mn-cs"/>
        </a:defRPr>
      </a:lvl3pPr>
      <a:lvl4pPr marL="1028700" indent="0" algn="l" defTabSz="685800" rtl="0" eaLnBrk="1" latinLnBrk="0" hangingPunct="1">
        <a:lnSpc>
          <a:spcPts val="2440"/>
        </a:lnSpc>
        <a:spcBef>
          <a:spcPts val="375"/>
        </a:spcBef>
        <a:buFont typeface="Arial" panose="020B0604020202020204" pitchFamily="34" charset="0"/>
        <a:buNone/>
        <a:defRPr sz="2400" kern="1200">
          <a:solidFill>
            <a:schemeClr val="tx1"/>
          </a:solidFill>
          <a:latin typeface="+mn-lt"/>
          <a:ea typeface="+mn-ea"/>
          <a:cs typeface="+mn-cs"/>
        </a:defRPr>
      </a:lvl4pPr>
      <a:lvl5pPr marL="1371600" indent="0" algn="l" defTabSz="685800" rtl="0" eaLnBrk="1" latinLnBrk="0" hangingPunct="1">
        <a:lnSpc>
          <a:spcPts val="2440"/>
        </a:lnSpc>
        <a:spcBef>
          <a:spcPts val="375"/>
        </a:spcBef>
        <a:buFont typeface="Arial" panose="020B0604020202020204" pitchFamily="34" charset="0"/>
        <a:buNone/>
        <a:defRPr sz="2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191" userDrawn="1">
          <p15:clr>
            <a:srgbClr val="F26B43"/>
          </p15:clr>
        </p15:guide>
        <p15:guide id="3" pos="5566" userDrawn="1">
          <p15:clr>
            <a:srgbClr val="F26B43"/>
          </p15:clr>
        </p15:guide>
        <p15:guide id="6" orient="horz" pos="3049" userDrawn="1">
          <p15:clr>
            <a:srgbClr val="F26B43"/>
          </p15:clr>
        </p15:guide>
        <p15:guide id="7" orient="horz" pos="2752" userDrawn="1">
          <p15:clr>
            <a:srgbClr val="F26B43"/>
          </p15:clr>
        </p15:guide>
        <p15:guide id="8" orient="horz" pos="196" userDrawn="1">
          <p15:clr>
            <a:srgbClr val="F26B43"/>
          </p15:clr>
        </p15:guide>
        <p15:guide id="9" orient="horz" pos="805" userDrawn="1">
          <p15:clr>
            <a:srgbClr val="F26B43"/>
          </p15:clr>
        </p15:guide>
        <p15:guide id="10" orient="horz" pos="1780" userDrawn="1">
          <p15:clr>
            <a:srgbClr val="F26B43"/>
          </p15:clr>
        </p15:guide>
        <p15:guide id="11" orient="horz" pos="61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3213" y="799392"/>
            <a:ext cx="8532812" cy="662483"/>
          </a:xfrm>
          <a:prstGeom prst="rect">
            <a:avLst/>
          </a:prstGeom>
        </p:spPr>
        <p:txBody>
          <a:bodyPr vert="horz" lIns="0" tIns="0" rIns="0" bIns="0" rtlCol="0" anchor="ctr">
            <a:noAutofit/>
          </a:bodyPr>
          <a:lstStyle/>
          <a:p>
            <a:r>
              <a:rPr lang="en-GB" dirty="0"/>
              <a:t>Click to edit Master title style</a:t>
            </a:r>
            <a:br>
              <a:rPr lang="en-GB" dirty="0"/>
            </a:br>
            <a:r>
              <a:rPr lang="en-GB" dirty="0"/>
              <a:t>Click to edit Master title style</a:t>
            </a:r>
          </a:p>
        </p:txBody>
      </p:sp>
      <p:sp>
        <p:nvSpPr>
          <p:cNvPr id="3" name="Text Placeholder 2"/>
          <p:cNvSpPr>
            <a:spLocks noGrp="1"/>
          </p:cNvSpPr>
          <p:nvPr>
            <p:ph type="body" idx="1"/>
          </p:nvPr>
        </p:nvSpPr>
        <p:spPr>
          <a:xfrm>
            <a:off x="303213" y="1712317"/>
            <a:ext cx="8532812" cy="2656484"/>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5" name="Graphic 4">
            <a:extLst>
              <a:ext uri="{FF2B5EF4-FFF2-40B4-BE49-F238E27FC236}">
                <a16:creationId xmlns:a16="http://schemas.microsoft.com/office/drawing/2014/main" id="{D3780AAD-3A7F-FD6D-0EAA-99F7E386BCF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03213" y="4778644"/>
            <a:ext cx="8532000" cy="67746"/>
          </a:xfrm>
          <a:prstGeom prst="rect">
            <a:avLst/>
          </a:prstGeom>
        </p:spPr>
      </p:pic>
      <p:sp>
        <p:nvSpPr>
          <p:cNvPr id="4" name="TextBox 3">
            <a:extLst>
              <a:ext uri="{FF2B5EF4-FFF2-40B4-BE49-F238E27FC236}">
                <a16:creationId xmlns:a16="http://schemas.microsoft.com/office/drawing/2014/main" id="{655BFE9C-162F-8C65-57FC-4B9F16A072C4}"/>
              </a:ext>
            </a:extLst>
          </p:cNvPr>
          <p:cNvSpPr txBox="1"/>
          <p:nvPr userDrawn="1"/>
        </p:nvSpPr>
        <p:spPr>
          <a:xfrm>
            <a:off x="303213" y="4368800"/>
            <a:ext cx="3155604" cy="422894"/>
          </a:xfrm>
          <a:prstGeom prst="rect">
            <a:avLst/>
          </a:prstGeom>
          <a:noFill/>
        </p:spPr>
        <p:txBody>
          <a:bodyPr wrap="none" lIns="0" tIns="0" rIns="0" bIns="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600" dirty="0">
                <a:solidFill>
                  <a:schemeClr val="accent6"/>
                </a:solidFill>
                <a:latin typeface="+mn-lt"/>
                <a:cs typeface="Calibri Light" panose="020F0302020204030204" pitchFamily="34" charset="0"/>
              </a:rPr>
              <a:t>© Copyright Adapt IT Holdings Proprietary Limited (</a:t>
            </a:r>
            <a:r>
              <a:rPr lang="en-US" sz="600" dirty="0" err="1">
                <a:solidFill>
                  <a:schemeClr val="accent6"/>
                </a:solidFill>
                <a:latin typeface="+mn-lt"/>
                <a:cs typeface="Calibri Light" panose="020F0302020204030204" pitchFamily="34" charset="0"/>
              </a:rPr>
              <a:t>www.adaptit.com</a:t>
            </a:r>
            <a:r>
              <a:rPr lang="en-US" sz="600" dirty="0">
                <a:solidFill>
                  <a:schemeClr val="accent6"/>
                </a:solidFill>
                <a:latin typeface="+mn-lt"/>
                <a:cs typeface="Calibri Light" panose="020F0302020204030204" pitchFamily="34" charset="0"/>
              </a:rPr>
              <a:t>). All rights reserved.</a:t>
            </a:r>
            <a:endParaRPr lang="en-ZA" sz="600" dirty="0">
              <a:solidFill>
                <a:schemeClr val="accent6"/>
              </a:solidFill>
              <a:latin typeface="+mn-lt"/>
              <a:cs typeface="Calibri Light" panose="020F0302020204030204" pitchFamily="34" charset="0"/>
            </a:endParaRPr>
          </a:p>
        </p:txBody>
      </p:sp>
      <p:pic>
        <p:nvPicPr>
          <p:cNvPr id="8" name="Graphic 7">
            <a:extLst>
              <a:ext uri="{FF2B5EF4-FFF2-40B4-BE49-F238E27FC236}">
                <a16:creationId xmlns:a16="http://schemas.microsoft.com/office/drawing/2014/main" id="{A4FC1589-AB22-9F28-70D1-97D0603AE63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495895" y="415370"/>
            <a:ext cx="233165" cy="283129"/>
          </a:xfrm>
          <a:prstGeom prst="rect">
            <a:avLst/>
          </a:prstGeom>
        </p:spPr>
      </p:pic>
    </p:spTree>
    <p:extLst>
      <p:ext uri="{BB962C8B-B14F-4D97-AF65-F5344CB8AC3E}">
        <p14:creationId xmlns:p14="http://schemas.microsoft.com/office/powerpoint/2010/main" val="568121190"/>
      </p:ext>
    </p:extLst>
  </p:cSld>
  <p:clrMap bg1="lt1" tx1="dk1" bg2="lt2" tx2="dk2" accent1="accent1" accent2="accent2" accent3="accent3" accent4="accent4" accent5="accent5" accent6="accent6" hlink="hlink" folHlink="folHlink"/>
  <p:sldLayoutIdLst>
    <p:sldLayoutId id="2147483680" r:id="rId1"/>
    <p:sldLayoutId id="2147483684" r:id="rId2"/>
  </p:sldLayoutIdLst>
  <p:txStyles>
    <p:title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p:titleStyle>
    <p:bodyStyle>
      <a:lvl1pPr marL="0" indent="0" algn="l" defTabSz="685800" rtl="0" eaLnBrk="1" latinLnBrk="0" hangingPunct="1">
        <a:lnSpc>
          <a:spcPts val="1440"/>
        </a:lnSpc>
        <a:spcBef>
          <a:spcPts val="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2pPr>
      <a:lvl3pPr marL="6858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3pPr>
      <a:lvl4pPr marL="10287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191" userDrawn="1">
          <p15:clr>
            <a:srgbClr val="F26B43"/>
          </p15:clr>
        </p15:guide>
        <p15:guide id="3" pos="5566" userDrawn="1">
          <p15:clr>
            <a:srgbClr val="F26B43"/>
          </p15:clr>
        </p15:guide>
        <p15:guide id="6" orient="horz" pos="3049" userDrawn="1">
          <p15:clr>
            <a:srgbClr val="F26B43"/>
          </p15:clr>
        </p15:guide>
        <p15:guide id="7" orient="horz" pos="2752" userDrawn="1">
          <p15:clr>
            <a:srgbClr val="F26B43"/>
          </p15:clr>
        </p15:guide>
        <p15:guide id="8" orient="horz" pos="196" userDrawn="1">
          <p15:clr>
            <a:srgbClr val="F26B43"/>
          </p15:clr>
        </p15:guide>
        <p15:guide id="9" orient="horz" pos="502"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3213" y="914648"/>
            <a:ext cx="8532812" cy="662483"/>
          </a:xfrm>
          <a:prstGeom prst="rect">
            <a:avLst/>
          </a:prstGeom>
        </p:spPr>
        <p:txBody>
          <a:bodyPr vert="horz" lIns="0" tIns="0" rIns="0" bIns="0" rtlCol="0" anchor="ctr">
            <a:noAutofit/>
          </a:bodyPr>
          <a:lstStyle/>
          <a:p>
            <a:r>
              <a:rPr lang="en-GB" dirty="0"/>
              <a:t>Click to edit Master title style</a:t>
            </a:r>
            <a:br>
              <a:rPr lang="en-GB" dirty="0"/>
            </a:br>
            <a:r>
              <a:rPr lang="en-GB" dirty="0"/>
              <a:t>Click to edit Master title style</a:t>
            </a:r>
          </a:p>
        </p:txBody>
      </p:sp>
      <p:sp>
        <p:nvSpPr>
          <p:cNvPr id="3" name="Text Placeholder 2"/>
          <p:cNvSpPr>
            <a:spLocks noGrp="1"/>
          </p:cNvSpPr>
          <p:nvPr>
            <p:ph type="body" idx="1"/>
          </p:nvPr>
        </p:nvSpPr>
        <p:spPr>
          <a:xfrm>
            <a:off x="303213" y="1712317"/>
            <a:ext cx="8532812" cy="2656484"/>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5" name="Graphic 4">
            <a:extLst>
              <a:ext uri="{FF2B5EF4-FFF2-40B4-BE49-F238E27FC236}">
                <a16:creationId xmlns:a16="http://schemas.microsoft.com/office/drawing/2014/main" id="{D3780AAD-3A7F-FD6D-0EAA-99F7E386BCF8}"/>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303213" y="4778644"/>
            <a:ext cx="8532000" cy="67746"/>
          </a:xfrm>
          <a:prstGeom prst="rect">
            <a:avLst/>
          </a:prstGeom>
        </p:spPr>
      </p:pic>
      <p:sp>
        <p:nvSpPr>
          <p:cNvPr id="4" name="TextBox 3">
            <a:extLst>
              <a:ext uri="{FF2B5EF4-FFF2-40B4-BE49-F238E27FC236}">
                <a16:creationId xmlns:a16="http://schemas.microsoft.com/office/drawing/2014/main" id="{655BFE9C-162F-8C65-57FC-4B9F16A072C4}"/>
              </a:ext>
            </a:extLst>
          </p:cNvPr>
          <p:cNvSpPr txBox="1"/>
          <p:nvPr userDrawn="1"/>
        </p:nvSpPr>
        <p:spPr>
          <a:xfrm>
            <a:off x="303213" y="4368800"/>
            <a:ext cx="3155604" cy="422894"/>
          </a:xfrm>
          <a:prstGeom prst="rect">
            <a:avLst/>
          </a:prstGeom>
          <a:noFill/>
        </p:spPr>
        <p:txBody>
          <a:bodyPr wrap="none" lIns="0" tIns="0" rIns="0" bIns="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600" dirty="0">
                <a:solidFill>
                  <a:schemeClr val="accent6"/>
                </a:solidFill>
                <a:latin typeface="+mn-lt"/>
                <a:cs typeface="Calibri Light" panose="020F0302020204030204" pitchFamily="34" charset="0"/>
              </a:rPr>
              <a:t>© Copyright Adapt IT Holdings Proprietary Limited (</a:t>
            </a:r>
            <a:r>
              <a:rPr lang="en-US" sz="600" dirty="0" err="1">
                <a:solidFill>
                  <a:schemeClr val="accent6"/>
                </a:solidFill>
                <a:latin typeface="+mn-lt"/>
                <a:cs typeface="Calibri Light" panose="020F0302020204030204" pitchFamily="34" charset="0"/>
              </a:rPr>
              <a:t>www.adaptit.com</a:t>
            </a:r>
            <a:r>
              <a:rPr lang="en-US" sz="600" dirty="0">
                <a:solidFill>
                  <a:schemeClr val="accent6"/>
                </a:solidFill>
                <a:latin typeface="+mn-lt"/>
                <a:cs typeface="Calibri Light" panose="020F0302020204030204" pitchFamily="34" charset="0"/>
              </a:rPr>
              <a:t>). All rights reserved.</a:t>
            </a:r>
            <a:endParaRPr lang="en-ZA" sz="600" dirty="0">
              <a:solidFill>
                <a:schemeClr val="accent6"/>
              </a:solidFill>
              <a:latin typeface="+mn-lt"/>
              <a:cs typeface="Calibri Light" panose="020F0302020204030204" pitchFamily="34" charset="0"/>
            </a:endParaRPr>
          </a:p>
        </p:txBody>
      </p:sp>
      <p:pic>
        <p:nvPicPr>
          <p:cNvPr id="8" name="Graphic 7">
            <a:extLst>
              <a:ext uri="{FF2B5EF4-FFF2-40B4-BE49-F238E27FC236}">
                <a16:creationId xmlns:a16="http://schemas.microsoft.com/office/drawing/2014/main" id="{A4FC1589-AB22-9F28-70D1-97D0603AE637}"/>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8495895" y="415370"/>
            <a:ext cx="233165" cy="283129"/>
          </a:xfrm>
          <a:prstGeom prst="rect">
            <a:avLst/>
          </a:prstGeom>
        </p:spPr>
      </p:pic>
      <p:pic>
        <p:nvPicPr>
          <p:cNvPr id="10" name="Graphic 9">
            <a:extLst>
              <a:ext uri="{FF2B5EF4-FFF2-40B4-BE49-F238E27FC236}">
                <a16:creationId xmlns:a16="http://schemas.microsoft.com/office/drawing/2014/main" id="{C5E65212-D60E-D70B-5F67-EF52F0F68AC0}"/>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303213" y="411935"/>
            <a:ext cx="286563" cy="286563"/>
          </a:xfrm>
          <a:prstGeom prst="rect">
            <a:avLst/>
          </a:prstGeom>
        </p:spPr>
      </p:pic>
      <p:pic>
        <p:nvPicPr>
          <p:cNvPr id="6" name="Picture 5">
            <a:extLst>
              <a:ext uri="{FF2B5EF4-FFF2-40B4-BE49-F238E27FC236}">
                <a16:creationId xmlns:a16="http://schemas.microsoft.com/office/drawing/2014/main" id="{F9A86F74-682D-6FAD-F635-C7F15B361A48}"/>
              </a:ext>
            </a:extLst>
          </p:cNvPr>
          <p:cNvPicPr>
            <a:picLocks noChangeAspect="1"/>
          </p:cNvPicPr>
          <p:nvPr userDrawn="1"/>
        </p:nvPicPr>
        <p:blipFill>
          <a:blip r:embed="rId19"/>
          <a:srcRect/>
          <a:stretch/>
        </p:blipFill>
        <p:spPr>
          <a:xfrm>
            <a:off x="694971" y="415370"/>
            <a:ext cx="1353991" cy="283128"/>
          </a:xfrm>
          <a:prstGeom prst="rect">
            <a:avLst/>
          </a:prstGeom>
        </p:spPr>
      </p:pic>
    </p:spTree>
    <p:extLst>
      <p:ext uri="{BB962C8B-B14F-4D97-AF65-F5344CB8AC3E}">
        <p14:creationId xmlns:p14="http://schemas.microsoft.com/office/powerpoint/2010/main" val="1439662733"/>
      </p:ext>
    </p:extLst>
  </p:cSld>
  <p:clrMap bg1="lt1" tx1="dk1" bg2="lt2" tx2="dk2" accent1="accent1" accent2="accent2" accent3="accent3" accent4="accent4" accent5="accent5" accent6="accent6" hlink="hlink" folHlink="folHlink"/>
  <p:sldLayoutIdLst>
    <p:sldLayoutId id="2147483704"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p:titleStyle>
    <p:bodyStyle>
      <a:lvl1pPr marL="0" indent="0" algn="l" defTabSz="685800" rtl="0" eaLnBrk="1" latinLnBrk="0" hangingPunct="1">
        <a:lnSpc>
          <a:spcPts val="1440"/>
        </a:lnSpc>
        <a:spcBef>
          <a:spcPts val="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2pPr>
      <a:lvl3pPr marL="6858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3pPr>
      <a:lvl4pPr marL="10287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191" userDrawn="1">
          <p15:clr>
            <a:srgbClr val="F26B43"/>
          </p15:clr>
        </p15:guide>
        <p15:guide id="3" pos="5566" userDrawn="1">
          <p15:clr>
            <a:srgbClr val="F26B43"/>
          </p15:clr>
        </p15:guide>
        <p15:guide id="6" orient="horz" pos="3049" userDrawn="1">
          <p15:clr>
            <a:srgbClr val="F26B43"/>
          </p15:clr>
        </p15:guide>
        <p15:guide id="7" orient="horz" pos="2752" userDrawn="1">
          <p15:clr>
            <a:srgbClr val="F26B43"/>
          </p15:clr>
        </p15:guide>
        <p15:guide id="8" orient="horz" pos="196" userDrawn="1">
          <p15:clr>
            <a:srgbClr val="F26B43"/>
          </p15:clr>
        </p15:guide>
        <p15:guide id="9" orient="horz" pos="50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3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35.jpg"/><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1.xml"/><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Graphic 19">
            <a:extLst>
              <a:ext uri="{FF2B5EF4-FFF2-40B4-BE49-F238E27FC236}">
                <a16:creationId xmlns:a16="http://schemas.microsoft.com/office/drawing/2014/main" id="{3E32CA38-96D8-3280-65E2-E938F0CFB978}"/>
              </a:ext>
            </a:extLst>
          </p:cNvPr>
          <p:cNvSpPr/>
          <p:nvPr/>
        </p:nvSpPr>
        <p:spPr>
          <a:xfrm>
            <a:off x="-2976309" y="1362267"/>
            <a:ext cx="1779343" cy="2152458"/>
          </a:xfrm>
          <a:custGeom>
            <a:avLst/>
            <a:gdLst>
              <a:gd name="connsiteX0" fmla="*/ 6088772 w 7888251"/>
              <a:gd name="connsiteY0" fmla="*/ 9538228 h 9542357"/>
              <a:gd name="connsiteX1" fmla="*/ 5228461 w 7888251"/>
              <a:gd name="connsiteY1" fmla="*/ 9315256 h 9542357"/>
              <a:gd name="connsiteX2" fmla="*/ 4368151 w 7888251"/>
              <a:gd name="connsiteY2" fmla="*/ 8237560 h 9542357"/>
              <a:gd name="connsiteX3" fmla="*/ 4368151 w 7888251"/>
              <a:gd name="connsiteY3" fmla="*/ 8229303 h 9542357"/>
              <a:gd name="connsiteX4" fmla="*/ 3516073 w 7888251"/>
              <a:gd name="connsiteY4" fmla="*/ 5041635 h 9542357"/>
              <a:gd name="connsiteX5" fmla="*/ 2766903 w 7888251"/>
              <a:gd name="connsiteY5" fmla="*/ 7845296 h 9542357"/>
              <a:gd name="connsiteX6" fmla="*/ 2087710 w 7888251"/>
              <a:gd name="connsiteY6" fmla="*/ 8687632 h 9542357"/>
              <a:gd name="connsiteX7" fmla="*/ 1013351 w 7888251"/>
              <a:gd name="connsiteY7" fmla="*/ 8803248 h 9542357"/>
              <a:gd name="connsiteX8" fmla="*/ 173622 w 7888251"/>
              <a:gd name="connsiteY8" fmla="*/ 8121946 h 9542357"/>
              <a:gd name="connsiteX9" fmla="*/ 58365 w 7888251"/>
              <a:gd name="connsiteY9" fmla="*/ 7048379 h 9542357"/>
              <a:gd name="connsiteX10" fmla="*/ 1289144 w 7888251"/>
              <a:gd name="connsiteY10" fmla="*/ 2419654 h 9542357"/>
              <a:gd name="connsiteX11" fmla="*/ 2507575 w 7888251"/>
              <a:gd name="connsiteY11" fmla="*/ 1482348 h 9542357"/>
              <a:gd name="connsiteX12" fmla="*/ 3446095 w 7888251"/>
              <a:gd name="connsiteY12" fmla="*/ 1895258 h 9542357"/>
              <a:gd name="connsiteX13" fmla="*/ 3701307 w 7888251"/>
              <a:gd name="connsiteY13" fmla="*/ 937306 h 9542357"/>
              <a:gd name="connsiteX14" fmla="*/ 4919737 w 7888251"/>
              <a:gd name="connsiteY14" fmla="*/ 0 h 9542357"/>
              <a:gd name="connsiteX15" fmla="*/ 6138168 w 7888251"/>
              <a:gd name="connsiteY15" fmla="*/ 937306 h 9542357"/>
              <a:gd name="connsiteX16" fmla="*/ 7817626 w 7888251"/>
              <a:gd name="connsiteY16" fmla="*/ 7238318 h 9542357"/>
              <a:gd name="connsiteX17" fmla="*/ 7665321 w 7888251"/>
              <a:gd name="connsiteY17" fmla="*/ 8605051 h 9542357"/>
              <a:gd name="connsiteX18" fmla="*/ 6590963 w 7888251"/>
              <a:gd name="connsiteY18" fmla="*/ 9468033 h 9542357"/>
              <a:gd name="connsiteX19" fmla="*/ 6084656 w 7888251"/>
              <a:gd name="connsiteY19" fmla="*/ 9542357 h 9542357"/>
              <a:gd name="connsiteX20" fmla="*/ 5211996 w 7888251"/>
              <a:gd name="connsiteY20" fmla="*/ 7993944 h 9542357"/>
              <a:gd name="connsiteX21" fmla="*/ 5648326 w 7888251"/>
              <a:gd name="connsiteY21" fmla="*/ 8538985 h 9542357"/>
              <a:gd name="connsiteX22" fmla="*/ 6348100 w 7888251"/>
              <a:gd name="connsiteY22" fmla="*/ 8617438 h 9542357"/>
              <a:gd name="connsiteX23" fmla="*/ 6895570 w 7888251"/>
              <a:gd name="connsiteY23" fmla="*/ 8175624 h 9542357"/>
              <a:gd name="connsiteX24" fmla="*/ 6973781 w 7888251"/>
              <a:gd name="connsiteY24" fmla="*/ 7473677 h 9542357"/>
              <a:gd name="connsiteX25" fmla="*/ 6973781 w 7888251"/>
              <a:gd name="connsiteY25" fmla="*/ 7465419 h 9542357"/>
              <a:gd name="connsiteX26" fmla="*/ 5286090 w 7888251"/>
              <a:gd name="connsiteY26" fmla="*/ 1164407 h 9542357"/>
              <a:gd name="connsiteX27" fmla="*/ 4915621 w 7888251"/>
              <a:gd name="connsiteY27" fmla="*/ 879499 h 9542357"/>
              <a:gd name="connsiteX28" fmla="*/ 4545153 w 7888251"/>
              <a:gd name="connsiteY28" fmla="*/ 1164407 h 9542357"/>
              <a:gd name="connsiteX29" fmla="*/ 3964752 w 7888251"/>
              <a:gd name="connsiteY29" fmla="*/ 3336315 h 9542357"/>
              <a:gd name="connsiteX30" fmla="*/ 5207880 w 7888251"/>
              <a:gd name="connsiteY30" fmla="*/ 7998072 h 9542357"/>
              <a:gd name="connsiteX31" fmla="*/ 2507575 w 7888251"/>
              <a:gd name="connsiteY31" fmla="*/ 2365976 h 9542357"/>
              <a:gd name="connsiteX32" fmla="*/ 2141222 w 7888251"/>
              <a:gd name="connsiteY32" fmla="*/ 2650884 h 9542357"/>
              <a:gd name="connsiteX33" fmla="*/ 902210 w 7888251"/>
              <a:gd name="connsiteY33" fmla="*/ 7296125 h 9542357"/>
              <a:gd name="connsiteX34" fmla="*/ 943374 w 7888251"/>
              <a:gd name="connsiteY34" fmla="*/ 7700777 h 9542357"/>
              <a:gd name="connsiteX35" fmla="*/ 1260330 w 7888251"/>
              <a:gd name="connsiteY35" fmla="*/ 7956782 h 9542357"/>
              <a:gd name="connsiteX36" fmla="*/ 1663729 w 7888251"/>
              <a:gd name="connsiteY36" fmla="*/ 7915491 h 9542357"/>
              <a:gd name="connsiteX37" fmla="*/ 1918941 w 7888251"/>
              <a:gd name="connsiteY37" fmla="*/ 7601679 h 9542357"/>
              <a:gd name="connsiteX38" fmla="*/ 3059161 w 7888251"/>
              <a:gd name="connsiteY38" fmla="*/ 3336315 h 9542357"/>
              <a:gd name="connsiteX39" fmla="*/ 2878043 w 7888251"/>
              <a:gd name="connsiteY39" fmla="*/ 2650884 h 9542357"/>
              <a:gd name="connsiteX40" fmla="*/ 2507575 w 7888251"/>
              <a:gd name="connsiteY40" fmla="*/ 2365976 h 9542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888251" h="9542357">
                <a:moveTo>
                  <a:pt x="6088772" y="9538228"/>
                </a:moveTo>
                <a:cubicBezTo>
                  <a:pt x="5792397" y="9538228"/>
                  <a:pt x="5496022" y="9463904"/>
                  <a:pt x="5228461" y="9315256"/>
                </a:cubicBezTo>
                <a:cubicBezTo>
                  <a:pt x="4808597" y="9084027"/>
                  <a:pt x="4499873" y="8700020"/>
                  <a:pt x="4368151" y="8237560"/>
                </a:cubicBezTo>
                <a:lnTo>
                  <a:pt x="4368151" y="8229303"/>
                </a:lnTo>
                <a:cubicBezTo>
                  <a:pt x="4368151" y="8229303"/>
                  <a:pt x="3516073" y="5041635"/>
                  <a:pt x="3516073" y="5041635"/>
                </a:cubicBezTo>
                <a:lnTo>
                  <a:pt x="2766903" y="7845296"/>
                </a:lnTo>
                <a:cubicBezTo>
                  <a:pt x="2659878" y="8208657"/>
                  <a:pt x="2421132" y="8505953"/>
                  <a:pt x="2087710" y="8687632"/>
                </a:cubicBezTo>
                <a:cubicBezTo>
                  <a:pt x="1758405" y="8869313"/>
                  <a:pt x="1375587" y="8910604"/>
                  <a:pt x="1013351" y="8803248"/>
                </a:cubicBezTo>
                <a:cubicBezTo>
                  <a:pt x="651115" y="8695891"/>
                  <a:pt x="354740" y="8456403"/>
                  <a:pt x="173622" y="8121946"/>
                </a:cubicBezTo>
                <a:cubicBezTo>
                  <a:pt x="-7496" y="7791617"/>
                  <a:pt x="-48659" y="7411740"/>
                  <a:pt x="58365" y="7048379"/>
                </a:cubicBezTo>
                <a:lnTo>
                  <a:pt x="1289144" y="2419654"/>
                </a:lnTo>
                <a:cubicBezTo>
                  <a:pt x="1437332" y="1858097"/>
                  <a:pt x="1927174" y="1482348"/>
                  <a:pt x="2507575" y="1482348"/>
                </a:cubicBezTo>
                <a:cubicBezTo>
                  <a:pt x="2878043" y="1482348"/>
                  <a:pt x="3211465" y="1635125"/>
                  <a:pt x="3446095" y="1895258"/>
                </a:cubicBezTo>
                <a:lnTo>
                  <a:pt x="3701307" y="937306"/>
                </a:lnTo>
                <a:cubicBezTo>
                  <a:pt x="3849494" y="375748"/>
                  <a:pt x="4339337" y="0"/>
                  <a:pt x="4919737" y="0"/>
                </a:cubicBezTo>
                <a:cubicBezTo>
                  <a:pt x="5500138" y="0"/>
                  <a:pt x="5989980" y="375748"/>
                  <a:pt x="6138168" y="937306"/>
                </a:cubicBezTo>
                <a:lnTo>
                  <a:pt x="7817626" y="7238318"/>
                </a:lnTo>
                <a:cubicBezTo>
                  <a:pt x="7949348" y="7700777"/>
                  <a:pt x="7895836" y="8183882"/>
                  <a:pt x="7665321" y="8605051"/>
                </a:cubicBezTo>
                <a:cubicBezTo>
                  <a:pt x="7434808" y="9026220"/>
                  <a:pt x="7051990" y="9335902"/>
                  <a:pt x="6590963" y="9468033"/>
                </a:cubicBezTo>
                <a:cubicBezTo>
                  <a:pt x="6426310" y="9517582"/>
                  <a:pt x="6253425" y="9542357"/>
                  <a:pt x="6084656" y="9542357"/>
                </a:cubicBezTo>
                <a:close/>
                <a:moveTo>
                  <a:pt x="5211996" y="7993944"/>
                </a:moveTo>
                <a:cubicBezTo>
                  <a:pt x="5281973" y="8229303"/>
                  <a:pt x="5438394" y="8423370"/>
                  <a:pt x="5648326" y="8538985"/>
                </a:cubicBezTo>
                <a:cubicBezTo>
                  <a:pt x="5862374" y="8658729"/>
                  <a:pt x="6109354" y="8683504"/>
                  <a:pt x="6348100" y="8617438"/>
                </a:cubicBezTo>
                <a:cubicBezTo>
                  <a:pt x="6582730" y="8547243"/>
                  <a:pt x="6776197" y="8390337"/>
                  <a:pt x="6895570" y="8175624"/>
                </a:cubicBezTo>
                <a:cubicBezTo>
                  <a:pt x="7014943" y="7960911"/>
                  <a:pt x="7039642" y="7713165"/>
                  <a:pt x="6973781" y="7473677"/>
                </a:cubicBezTo>
                <a:lnTo>
                  <a:pt x="6973781" y="7465419"/>
                </a:lnTo>
                <a:cubicBezTo>
                  <a:pt x="6973781" y="7465419"/>
                  <a:pt x="5286090" y="1164407"/>
                  <a:pt x="5286090" y="1164407"/>
                </a:cubicBezTo>
                <a:cubicBezTo>
                  <a:pt x="5216112" y="900145"/>
                  <a:pt x="4985598" y="879499"/>
                  <a:pt x="4915621" y="879499"/>
                </a:cubicBezTo>
                <a:cubicBezTo>
                  <a:pt x="4845644" y="879499"/>
                  <a:pt x="4619246" y="900145"/>
                  <a:pt x="4545153" y="1164407"/>
                </a:cubicBezTo>
                <a:lnTo>
                  <a:pt x="3964752" y="3336315"/>
                </a:lnTo>
                <a:lnTo>
                  <a:pt x="5207880" y="7998072"/>
                </a:lnTo>
                <a:close/>
                <a:moveTo>
                  <a:pt x="2507575" y="2365976"/>
                </a:moveTo>
                <a:cubicBezTo>
                  <a:pt x="2437597" y="2365976"/>
                  <a:pt x="2211200" y="2386622"/>
                  <a:pt x="2141222" y="2650884"/>
                </a:cubicBezTo>
                <a:lnTo>
                  <a:pt x="902210" y="7296125"/>
                </a:lnTo>
                <a:cubicBezTo>
                  <a:pt x="861047" y="7432386"/>
                  <a:pt x="877513" y="7576905"/>
                  <a:pt x="943374" y="7700777"/>
                </a:cubicBezTo>
                <a:cubicBezTo>
                  <a:pt x="1009235" y="7824650"/>
                  <a:pt x="1124492" y="7915491"/>
                  <a:pt x="1260330" y="7956782"/>
                </a:cubicBezTo>
                <a:cubicBezTo>
                  <a:pt x="1396169" y="7998072"/>
                  <a:pt x="1540240" y="7981556"/>
                  <a:pt x="1663729" y="7915491"/>
                </a:cubicBezTo>
                <a:cubicBezTo>
                  <a:pt x="1787219" y="7849425"/>
                  <a:pt x="1877778" y="7737939"/>
                  <a:pt x="1918941" y="7601679"/>
                </a:cubicBezTo>
                <a:lnTo>
                  <a:pt x="3059161" y="3336315"/>
                </a:lnTo>
                <a:lnTo>
                  <a:pt x="2878043" y="2650884"/>
                </a:lnTo>
                <a:cubicBezTo>
                  <a:pt x="2808066" y="2386622"/>
                  <a:pt x="2577552" y="2365976"/>
                  <a:pt x="2507575" y="2365976"/>
                </a:cubicBezTo>
                <a:close/>
              </a:path>
            </a:pathLst>
          </a:custGeom>
          <a:solidFill>
            <a:schemeClr val="tx1"/>
          </a:solidFill>
          <a:ln w="0" cap="flat">
            <a:noFill/>
            <a:prstDash val="solid"/>
            <a:miter/>
          </a:ln>
        </p:spPr>
        <p:txBody>
          <a:bodyPr rtlCol="0" anchor="ctr"/>
          <a:lstStyle/>
          <a:p>
            <a:endParaRPr lang="en-GB"/>
          </a:p>
        </p:txBody>
      </p:sp>
      <p:pic>
        <p:nvPicPr>
          <p:cNvPr id="15" name="Graphic 14">
            <a:extLst>
              <a:ext uri="{FF2B5EF4-FFF2-40B4-BE49-F238E27FC236}">
                <a16:creationId xmlns:a16="http://schemas.microsoft.com/office/drawing/2014/main" id="{0CE92656-77C0-39F0-5F42-CA56F7B92B4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04638" y="307499"/>
            <a:ext cx="1031388" cy="670401"/>
          </a:xfrm>
          <a:prstGeom prst="rect">
            <a:avLst/>
          </a:prstGeom>
        </p:spPr>
      </p:pic>
      <p:sp>
        <p:nvSpPr>
          <p:cNvPr id="5" name="Title 3">
            <a:extLst>
              <a:ext uri="{FF2B5EF4-FFF2-40B4-BE49-F238E27FC236}">
                <a16:creationId xmlns:a16="http://schemas.microsoft.com/office/drawing/2014/main" id="{9F2C16CD-8702-0903-B4D7-513113003D74}"/>
              </a:ext>
            </a:extLst>
          </p:cNvPr>
          <p:cNvSpPr>
            <a:spLocks noGrp="1"/>
          </p:cNvSpPr>
          <p:nvPr>
            <p:ph type="title"/>
          </p:nvPr>
        </p:nvSpPr>
        <p:spPr/>
        <p:txBody>
          <a:bodyPr/>
          <a:lstStyle/>
          <a:p>
            <a:r>
              <a:rPr lang="en-GB" sz="4000" dirty="0"/>
              <a:t>Accelerating Institutional Growth Through Digital Innovation </a:t>
            </a:r>
          </a:p>
        </p:txBody>
      </p:sp>
      <p:sp>
        <p:nvSpPr>
          <p:cNvPr id="6" name="Text Placeholder 4">
            <a:extLst>
              <a:ext uri="{FF2B5EF4-FFF2-40B4-BE49-F238E27FC236}">
                <a16:creationId xmlns:a16="http://schemas.microsoft.com/office/drawing/2014/main" id="{D4587BBB-5E93-A3D9-A0C4-2C4FA419A74E}"/>
              </a:ext>
            </a:extLst>
          </p:cNvPr>
          <p:cNvSpPr>
            <a:spLocks noGrp="1"/>
          </p:cNvSpPr>
          <p:nvPr>
            <p:ph type="body" sz="quarter" idx="11"/>
          </p:nvPr>
        </p:nvSpPr>
        <p:spPr/>
        <p:txBody>
          <a:bodyPr/>
          <a:lstStyle/>
          <a:p>
            <a:pPr>
              <a:lnSpc>
                <a:spcPts val="1660"/>
              </a:lnSpc>
            </a:pPr>
            <a:r>
              <a:rPr lang="en-GB" sz="1200" dirty="0"/>
              <a:t>Matshele Molaoli: Instructional Designer</a:t>
            </a:r>
          </a:p>
        </p:txBody>
      </p:sp>
    </p:spTree>
    <p:extLst>
      <p:ext uri="{BB962C8B-B14F-4D97-AF65-F5344CB8AC3E}">
        <p14:creationId xmlns:p14="http://schemas.microsoft.com/office/powerpoint/2010/main" val="34035444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028BCF-6C77-3833-EDF9-42297028AF2C}"/>
            </a:ext>
          </a:extLst>
        </p:cNvPr>
        <p:cNvGrpSpPr/>
        <p:nvPr/>
      </p:nvGrpSpPr>
      <p:grpSpPr>
        <a:xfrm>
          <a:off x="0" y="0"/>
          <a:ext cx="0" cy="0"/>
          <a:chOff x="0" y="0"/>
          <a:chExt cx="0" cy="0"/>
        </a:xfrm>
      </p:grpSpPr>
      <p:pic>
        <p:nvPicPr>
          <p:cNvPr id="6" name="20260313-1551-06.4172280">
            <a:hlinkClick r:id="" action="ppaction://media"/>
            <a:extLst>
              <a:ext uri="{FF2B5EF4-FFF2-40B4-BE49-F238E27FC236}">
                <a16:creationId xmlns:a16="http://schemas.microsoft.com/office/drawing/2014/main" id="{8EEDD28D-35DC-9014-2D0B-E765DEB7D3A6}"/>
              </a:ext>
            </a:extLst>
          </p:cNvPr>
          <p:cNvPicPr>
            <a:picLocks noGrp="1" noChangeAspect="1"/>
          </p:cNvPicPr>
          <p:nvPr>
            <p:ph sz="quarter" idx="10"/>
            <a:videoFile r:link="rId2"/>
            <p:extLst>
              <p:ext uri="{DAA4B4D4-6D71-4841-9C94-3DE7FCFB9230}">
                <p14:media xmlns:p14="http://schemas.microsoft.com/office/powerpoint/2010/main" r:embed="rId1"/>
              </p:ext>
            </p:extLst>
          </p:nvPr>
        </p:nvPicPr>
        <p:blipFill>
          <a:blip r:embed="rId4"/>
          <a:stretch>
            <a:fillRect/>
          </a:stretch>
        </p:blipFill>
        <p:spPr>
          <a:xfrm>
            <a:off x="6947960" y="1542049"/>
            <a:ext cx="1806202" cy="2627204"/>
          </a:xfrm>
          <a:noFill/>
        </p:spPr>
      </p:pic>
      <p:pic>
        <p:nvPicPr>
          <p:cNvPr id="8" name="Content Placeholder 7">
            <a:extLst>
              <a:ext uri="{FF2B5EF4-FFF2-40B4-BE49-F238E27FC236}">
                <a16:creationId xmlns:a16="http://schemas.microsoft.com/office/drawing/2014/main" id="{E6BD39E4-62D8-7244-15E2-78F4D759260D}"/>
              </a:ext>
            </a:extLst>
          </p:cNvPr>
          <p:cNvPicPr>
            <a:picLocks noGrp="1" noChangeAspect="1"/>
          </p:cNvPicPr>
          <p:nvPr>
            <p:ph sz="quarter" idx="11"/>
          </p:nvPr>
        </p:nvPicPr>
        <p:blipFill>
          <a:blip r:embed="rId5"/>
          <a:stretch>
            <a:fillRect/>
          </a:stretch>
        </p:blipFill>
        <p:spPr>
          <a:xfrm>
            <a:off x="389838" y="1542049"/>
            <a:ext cx="1849437" cy="2616756"/>
          </a:xfrm>
          <a:prstGeom prst="rect">
            <a:avLst/>
          </a:prstGeom>
        </p:spPr>
      </p:pic>
      <p:pic>
        <p:nvPicPr>
          <p:cNvPr id="21" name="Content Placeholder 20">
            <a:extLst>
              <a:ext uri="{FF2B5EF4-FFF2-40B4-BE49-F238E27FC236}">
                <a16:creationId xmlns:a16="http://schemas.microsoft.com/office/drawing/2014/main" id="{4B7B5CB0-F239-F4CB-ED98-1F2FB91CFCF9}"/>
              </a:ext>
            </a:extLst>
          </p:cNvPr>
          <p:cNvPicPr>
            <a:picLocks noGrp="1" noChangeAspect="1"/>
          </p:cNvPicPr>
          <p:nvPr>
            <p:ph sz="quarter" idx="13"/>
          </p:nvPr>
        </p:nvPicPr>
        <p:blipFill>
          <a:blip r:embed="rId6"/>
          <a:stretch>
            <a:fillRect/>
          </a:stretch>
        </p:blipFill>
        <p:spPr>
          <a:xfrm>
            <a:off x="4641850" y="1555854"/>
            <a:ext cx="1849438" cy="2579479"/>
          </a:xfrm>
          <a:prstGeom prst="rect">
            <a:avLst/>
          </a:prstGeom>
        </p:spPr>
      </p:pic>
      <p:pic>
        <p:nvPicPr>
          <p:cNvPr id="19" name="Content Placeholder 18">
            <a:extLst>
              <a:ext uri="{FF2B5EF4-FFF2-40B4-BE49-F238E27FC236}">
                <a16:creationId xmlns:a16="http://schemas.microsoft.com/office/drawing/2014/main" id="{3D37B88C-4952-7DC7-2532-D31F0A7AADD9}"/>
              </a:ext>
            </a:extLst>
          </p:cNvPr>
          <p:cNvPicPr>
            <a:picLocks noGrp="1" noChangeAspect="1"/>
          </p:cNvPicPr>
          <p:nvPr>
            <p:ph sz="quarter" idx="12"/>
          </p:nvPr>
        </p:nvPicPr>
        <p:blipFill>
          <a:blip r:embed="rId7"/>
          <a:stretch>
            <a:fillRect/>
          </a:stretch>
        </p:blipFill>
        <p:spPr>
          <a:xfrm>
            <a:off x="2473325" y="1545448"/>
            <a:ext cx="1849438" cy="2609817"/>
          </a:xfrm>
          <a:prstGeom prst="rect">
            <a:avLst/>
          </a:prstGeom>
        </p:spPr>
      </p:pic>
      <p:sp>
        <p:nvSpPr>
          <p:cNvPr id="22" name="TextBox 21">
            <a:extLst>
              <a:ext uri="{FF2B5EF4-FFF2-40B4-BE49-F238E27FC236}">
                <a16:creationId xmlns:a16="http://schemas.microsoft.com/office/drawing/2014/main" id="{6B9CE4D5-6A26-EECF-D324-850B00D6F00C}"/>
              </a:ext>
            </a:extLst>
          </p:cNvPr>
          <p:cNvSpPr txBox="1"/>
          <p:nvPr/>
        </p:nvSpPr>
        <p:spPr>
          <a:xfrm>
            <a:off x="545910" y="1277938"/>
            <a:ext cx="1398896" cy="215444"/>
          </a:xfrm>
          <a:prstGeom prst="rect">
            <a:avLst/>
          </a:prstGeom>
          <a:noFill/>
        </p:spPr>
        <p:txBody>
          <a:bodyPr wrap="square" rtlCol="0">
            <a:spAutoFit/>
          </a:bodyPr>
          <a:lstStyle/>
          <a:p>
            <a:pPr algn="ctr"/>
            <a:r>
              <a:rPr lang="en-ZA" sz="800" b="1" dirty="0"/>
              <a:t>Raw Content </a:t>
            </a:r>
          </a:p>
        </p:txBody>
      </p:sp>
      <p:cxnSp>
        <p:nvCxnSpPr>
          <p:cNvPr id="24" name="Straight Arrow Connector 23">
            <a:extLst>
              <a:ext uri="{FF2B5EF4-FFF2-40B4-BE49-F238E27FC236}">
                <a16:creationId xmlns:a16="http://schemas.microsoft.com/office/drawing/2014/main" id="{AE02C31C-7353-A419-95D4-128DB6F6508B}"/>
              </a:ext>
            </a:extLst>
          </p:cNvPr>
          <p:cNvCxnSpPr>
            <a:cxnSpLocks/>
            <a:stCxn id="22" idx="3"/>
          </p:cNvCxnSpPr>
          <p:nvPr/>
        </p:nvCxnSpPr>
        <p:spPr>
          <a:xfrm>
            <a:off x="1944806" y="1385660"/>
            <a:ext cx="5018727" cy="0"/>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
        <p:nvSpPr>
          <p:cNvPr id="26" name="TextBox 25">
            <a:extLst>
              <a:ext uri="{FF2B5EF4-FFF2-40B4-BE49-F238E27FC236}">
                <a16:creationId xmlns:a16="http://schemas.microsoft.com/office/drawing/2014/main" id="{10E7121B-4F84-185B-0AFF-6BC5187B5F04}"/>
              </a:ext>
            </a:extLst>
          </p:cNvPr>
          <p:cNvSpPr txBox="1"/>
          <p:nvPr/>
        </p:nvSpPr>
        <p:spPr>
          <a:xfrm>
            <a:off x="7099110" y="1264133"/>
            <a:ext cx="1601338" cy="215444"/>
          </a:xfrm>
          <a:prstGeom prst="rect">
            <a:avLst/>
          </a:prstGeom>
          <a:noFill/>
        </p:spPr>
        <p:txBody>
          <a:bodyPr wrap="square" rtlCol="0">
            <a:spAutoFit/>
          </a:bodyPr>
          <a:lstStyle/>
          <a:p>
            <a:pPr algn="ctr"/>
            <a:r>
              <a:rPr lang="en-ZA" sz="800" b="1" dirty="0"/>
              <a:t>SCORM Package: Course/Module </a:t>
            </a:r>
          </a:p>
        </p:txBody>
      </p:sp>
      <p:sp>
        <p:nvSpPr>
          <p:cNvPr id="28" name="TextBox 27">
            <a:extLst>
              <a:ext uri="{FF2B5EF4-FFF2-40B4-BE49-F238E27FC236}">
                <a16:creationId xmlns:a16="http://schemas.microsoft.com/office/drawing/2014/main" id="{59C77B8C-BEE2-B1A4-71A1-C9BBB81EBB10}"/>
              </a:ext>
            </a:extLst>
          </p:cNvPr>
          <p:cNvSpPr txBox="1"/>
          <p:nvPr/>
        </p:nvSpPr>
        <p:spPr>
          <a:xfrm>
            <a:off x="2061688" y="1194549"/>
            <a:ext cx="4584771" cy="215444"/>
          </a:xfrm>
          <a:prstGeom prst="rect">
            <a:avLst/>
          </a:prstGeom>
          <a:noFill/>
        </p:spPr>
        <p:txBody>
          <a:bodyPr wrap="square" rtlCol="0">
            <a:spAutoFit/>
          </a:bodyPr>
          <a:lstStyle/>
          <a:p>
            <a:pPr algn="ctr"/>
            <a:r>
              <a:rPr lang="en-ZA" sz="800" b="1" dirty="0">
                <a:solidFill>
                  <a:srgbClr val="FF0000"/>
                </a:solidFill>
              </a:rPr>
              <a:t>Content Applicability, Objectives, Outcomes, Content Flow, Clear Pathways for Learning, Competency </a:t>
            </a:r>
          </a:p>
        </p:txBody>
      </p:sp>
      <p:sp>
        <p:nvSpPr>
          <p:cNvPr id="2" name="Title 8">
            <a:extLst>
              <a:ext uri="{FF2B5EF4-FFF2-40B4-BE49-F238E27FC236}">
                <a16:creationId xmlns:a16="http://schemas.microsoft.com/office/drawing/2014/main" id="{D0C95167-7515-11BE-4770-27D308216AC8}"/>
              </a:ext>
            </a:extLst>
          </p:cNvPr>
          <p:cNvSpPr txBox="1">
            <a:spLocks/>
          </p:cNvSpPr>
          <p:nvPr/>
        </p:nvSpPr>
        <p:spPr>
          <a:xfrm>
            <a:off x="2107790" y="384010"/>
            <a:ext cx="4928418" cy="377832"/>
          </a:xfrm>
          <a:prstGeom prst="rect">
            <a:avLst/>
          </a:prstGeom>
        </p:spPr>
        <p:txBody>
          <a:bodyPr vert="horz" lIns="0" tIns="0" rIns="0" bIns="0" rtlCol="0" anchor="ctr">
            <a:noAutofit/>
          </a:bodyPr>
          <a:lst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a:lstStyle>
          <a:p>
            <a:pPr algn="ctr"/>
            <a:r>
              <a:rPr lang="en-US" b="0" dirty="0"/>
              <a:t>BIWA Business Case: Design As the Differentiator </a:t>
            </a:r>
            <a:endParaRPr lang="en-ZA" b="0" dirty="0"/>
          </a:p>
        </p:txBody>
      </p:sp>
      <p:sp>
        <p:nvSpPr>
          <p:cNvPr id="3" name="Rectangle 2">
            <a:extLst>
              <a:ext uri="{FF2B5EF4-FFF2-40B4-BE49-F238E27FC236}">
                <a16:creationId xmlns:a16="http://schemas.microsoft.com/office/drawing/2014/main" id="{5E4D4371-B35B-B750-3AD8-EF0363AD2026}"/>
              </a:ext>
            </a:extLst>
          </p:cNvPr>
          <p:cNvSpPr/>
          <p:nvPr/>
        </p:nvSpPr>
        <p:spPr>
          <a:xfrm>
            <a:off x="0" y="802113"/>
            <a:ext cx="9144000" cy="139439"/>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60344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7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33049-3737-B399-6544-8134462F3E48}"/>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338E317A-D9AE-51B1-D605-AD9677E93725}"/>
              </a:ext>
            </a:extLst>
          </p:cNvPr>
          <p:cNvGraphicFramePr>
            <a:graphicFrameLocks noGrp="1"/>
          </p:cNvGraphicFramePr>
          <p:nvPr>
            <p:ph sz="quarter" idx="16"/>
            <p:extLst>
              <p:ext uri="{D42A27DB-BD31-4B8C-83A1-F6EECF244321}">
                <p14:modId xmlns:p14="http://schemas.microsoft.com/office/powerpoint/2010/main" val="1272397833"/>
              </p:ext>
            </p:extLst>
          </p:nvPr>
        </p:nvGraphicFramePr>
        <p:xfrm>
          <a:off x="2662676" y="1396929"/>
          <a:ext cx="6036386" cy="27019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9" name="Picture Placeholder 18">
            <a:extLst>
              <a:ext uri="{FF2B5EF4-FFF2-40B4-BE49-F238E27FC236}">
                <a16:creationId xmlns:a16="http://schemas.microsoft.com/office/drawing/2014/main" id="{CDA97F1F-A7DE-458C-EF88-7627BA79CEDC}"/>
              </a:ext>
            </a:extLst>
          </p:cNvPr>
          <p:cNvPicPr>
            <a:picLocks noGrp="1" noChangeAspect="1"/>
          </p:cNvPicPr>
          <p:nvPr>
            <p:ph type="pic" sz="quarter" idx="15"/>
          </p:nvPr>
        </p:nvPicPr>
        <p:blipFill>
          <a:blip r:embed="rId7"/>
          <a:srcRect t="11060" b="11060"/>
          <a:stretch>
            <a:fillRect/>
          </a:stretch>
        </p:blipFill>
        <p:spPr>
          <a:prstGeom prst="rect">
            <a:avLst/>
          </a:prstGeom>
          <a:solidFill>
            <a:srgbClr val="5F6369">
              <a:lumMod val="20000"/>
              <a:lumOff val="80000"/>
            </a:srgbClr>
          </a:solidFill>
        </p:spPr>
      </p:pic>
      <p:sp>
        <p:nvSpPr>
          <p:cNvPr id="2" name="Title 8">
            <a:extLst>
              <a:ext uri="{FF2B5EF4-FFF2-40B4-BE49-F238E27FC236}">
                <a16:creationId xmlns:a16="http://schemas.microsoft.com/office/drawing/2014/main" id="{EA9F79F2-C3F8-1C30-3AFB-8757034BB94E}"/>
              </a:ext>
            </a:extLst>
          </p:cNvPr>
          <p:cNvSpPr txBox="1">
            <a:spLocks/>
          </p:cNvSpPr>
          <p:nvPr/>
        </p:nvSpPr>
        <p:spPr>
          <a:xfrm>
            <a:off x="2107790" y="384010"/>
            <a:ext cx="4928418" cy="377832"/>
          </a:xfrm>
          <a:prstGeom prst="rect">
            <a:avLst/>
          </a:prstGeom>
        </p:spPr>
        <p:txBody>
          <a:bodyPr vert="horz" lIns="0" tIns="0" rIns="0" bIns="0" rtlCol="0" anchor="ctr">
            <a:noAutofit/>
          </a:bodyPr>
          <a:lst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a:lstStyle>
          <a:p>
            <a:pPr algn="ctr"/>
            <a:r>
              <a:rPr lang="en-US" b="0" dirty="0"/>
              <a:t>The Adapt IT Academy: Hassle Premium </a:t>
            </a:r>
            <a:endParaRPr lang="en-ZA" b="0" dirty="0"/>
          </a:p>
        </p:txBody>
      </p:sp>
      <p:sp>
        <p:nvSpPr>
          <p:cNvPr id="3" name="Rectangle 2">
            <a:extLst>
              <a:ext uri="{FF2B5EF4-FFF2-40B4-BE49-F238E27FC236}">
                <a16:creationId xmlns:a16="http://schemas.microsoft.com/office/drawing/2014/main" id="{9EE536B7-E5A6-1317-F702-237AC3EEF3F6}"/>
              </a:ext>
            </a:extLst>
          </p:cNvPr>
          <p:cNvSpPr/>
          <p:nvPr/>
        </p:nvSpPr>
        <p:spPr>
          <a:xfrm>
            <a:off x="0" y="802113"/>
            <a:ext cx="9144000" cy="139439"/>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767612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028BCF-6C77-3833-EDF9-42297028AF2C}"/>
            </a:ext>
          </a:extLst>
        </p:cNvPr>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3244E859-B234-B19F-E5BD-D05BE3F1C058}"/>
              </a:ext>
            </a:extLst>
          </p:cNvPr>
          <p:cNvPicPr>
            <a:picLocks noGrp="1" noChangeAspect="1"/>
          </p:cNvPicPr>
          <p:nvPr>
            <p:ph sz="quarter" idx="10"/>
          </p:nvPr>
        </p:nvPicPr>
        <p:blipFill>
          <a:blip r:embed="rId2"/>
          <a:srcRect l="19121" r="2" b="2"/>
          <a:stretch>
            <a:fillRect/>
          </a:stretch>
        </p:blipFill>
        <p:spPr>
          <a:xfrm>
            <a:off x="303211" y="1489112"/>
            <a:ext cx="4086225" cy="2627204"/>
          </a:xfrm>
          <a:prstGeom prst="rect">
            <a:avLst/>
          </a:prstGeom>
          <a:noFill/>
        </p:spPr>
      </p:pic>
      <p:pic>
        <p:nvPicPr>
          <p:cNvPr id="9" name="Content Placeholder 8">
            <a:extLst>
              <a:ext uri="{FF2B5EF4-FFF2-40B4-BE49-F238E27FC236}">
                <a16:creationId xmlns:a16="http://schemas.microsoft.com/office/drawing/2014/main" id="{03179069-F6CA-E015-E8F0-C6C716FE317C}"/>
              </a:ext>
            </a:extLst>
          </p:cNvPr>
          <p:cNvPicPr>
            <a:picLocks noGrp="1" noChangeAspect="1"/>
          </p:cNvPicPr>
          <p:nvPr>
            <p:ph sz="quarter" idx="11"/>
          </p:nvPr>
        </p:nvPicPr>
        <p:blipFill>
          <a:blip r:embed="rId3"/>
          <a:srcRect l="3464" r="3218" b="3"/>
          <a:stretch>
            <a:fillRect/>
          </a:stretch>
        </p:blipFill>
        <p:spPr>
          <a:xfrm>
            <a:off x="4679501" y="1489112"/>
            <a:ext cx="4086225" cy="2627204"/>
          </a:xfrm>
          <a:prstGeom prst="rect">
            <a:avLst/>
          </a:prstGeom>
          <a:noFill/>
        </p:spPr>
      </p:pic>
      <p:sp>
        <p:nvSpPr>
          <p:cNvPr id="19" name="TextBox 18">
            <a:extLst>
              <a:ext uri="{FF2B5EF4-FFF2-40B4-BE49-F238E27FC236}">
                <a16:creationId xmlns:a16="http://schemas.microsoft.com/office/drawing/2014/main" id="{10CFA844-F028-EFB6-5D7A-D59EBBF079BE}"/>
              </a:ext>
            </a:extLst>
          </p:cNvPr>
          <p:cNvSpPr txBox="1"/>
          <p:nvPr/>
        </p:nvSpPr>
        <p:spPr>
          <a:xfrm>
            <a:off x="2736376" y="4142824"/>
            <a:ext cx="4572000" cy="369332"/>
          </a:xfrm>
          <a:prstGeom prst="rect">
            <a:avLst/>
          </a:prstGeom>
          <a:noFill/>
        </p:spPr>
        <p:txBody>
          <a:bodyPr wrap="square">
            <a:spAutoFit/>
          </a:bodyPr>
          <a:lstStyle/>
          <a:p>
            <a:r>
              <a:rPr lang="en-ZA" i="1" dirty="0"/>
              <a:t>Design → Empower → Transform</a:t>
            </a:r>
            <a:r>
              <a:rPr lang="en-ZA" dirty="0"/>
              <a:t>.</a:t>
            </a:r>
          </a:p>
        </p:txBody>
      </p:sp>
      <p:sp>
        <p:nvSpPr>
          <p:cNvPr id="2" name="Title 8">
            <a:extLst>
              <a:ext uri="{FF2B5EF4-FFF2-40B4-BE49-F238E27FC236}">
                <a16:creationId xmlns:a16="http://schemas.microsoft.com/office/drawing/2014/main" id="{A907DA8F-1363-B9DE-8C31-232465303D86}"/>
              </a:ext>
            </a:extLst>
          </p:cNvPr>
          <p:cNvSpPr txBox="1">
            <a:spLocks/>
          </p:cNvSpPr>
          <p:nvPr/>
        </p:nvSpPr>
        <p:spPr>
          <a:xfrm>
            <a:off x="2107790" y="384010"/>
            <a:ext cx="4928418" cy="377832"/>
          </a:xfrm>
          <a:prstGeom prst="rect">
            <a:avLst/>
          </a:prstGeom>
        </p:spPr>
        <p:txBody>
          <a:bodyPr vert="horz" lIns="0" tIns="0" rIns="0" bIns="0" rtlCol="0" anchor="ctr">
            <a:noAutofit/>
          </a:bodyPr>
          <a:lst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a:lstStyle>
          <a:p>
            <a:pPr algn="ctr"/>
            <a:r>
              <a:rPr lang="en-US" b="0" dirty="0"/>
              <a:t>Designing The Future of Learning</a:t>
            </a:r>
            <a:endParaRPr lang="en-ZA" b="0" dirty="0"/>
          </a:p>
        </p:txBody>
      </p:sp>
      <p:sp>
        <p:nvSpPr>
          <p:cNvPr id="3" name="Rectangle 2">
            <a:extLst>
              <a:ext uri="{FF2B5EF4-FFF2-40B4-BE49-F238E27FC236}">
                <a16:creationId xmlns:a16="http://schemas.microsoft.com/office/drawing/2014/main" id="{6F710CBA-AE7D-FB70-0E2E-ECC5FA17E8BF}"/>
              </a:ext>
            </a:extLst>
          </p:cNvPr>
          <p:cNvSpPr/>
          <p:nvPr/>
        </p:nvSpPr>
        <p:spPr>
          <a:xfrm>
            <a:off x="0" y="802113"/>
            <a:ext cx="9144000" cy="139439"/>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957722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8F5B07-DCAE-D64D-A7EF-DF31B96D92DA}"/>
            </a:ext>
          </a:extLst>
        </p:cNvPr>
        <p:cNvGrpSpPr/>
        <p:nvPr/>
      </p:nvGrpSpPr>
      <p:grpSpPr>
        <a:xfrm>
          <a:off x="0" y="0"/>
          <a:ext cx="0" cy="0"/>
          <a:chOff x="0" y="0"/>
          <a:chExt cx="0" cy="0"/>
        </a:xfrm>
      </p:grpSpPr>
      <p:sp>
        <p:nvSpPr>
          <p:cNvPr id="19" name="Title 18">
            <a:extLst>
              <a:ext uri="{FF2B5EF4-FFF2-40B4-BE49-F238E27FC236}">
                <a16:creationId xmlns:a16="http://schemas.microsoft.com/office/drawing/2014/main" id="{AC9A007C-8E36-D565-9139-DCFEF353714E}"/>
              </a:ext>
            </a:extLst>
          </p:cNvPr>
          <p:cNvSpPr>
            <a:spLocks noGrp="1"/>
          </p:cNvSpPr>
          <p:nvPr>
            <p:ph type="title"/>
          </p:nvPr>
        </p:nvSpPr>
        <p:spPr>
          <a:xfrm>
            <a:off x="2812098" y="368460"/>
            <a:ext cx="3519805" cy="480568"/>
          </a:xfrm>
        </p:spPr>
        <p:txBody>
          <a:bodyPr/>
          <a:lstStyle/>
          <a:p>
            <a:pPr algn="ctr"/>
            <a:r>
              <a:rPr lang="en-ZA" b="0" dirty="0"/>
              <a:t>Feedback</a:t>
            </a:r>
            <a:endParaRPr lang="en-ZA" b="0" dirty="0">
              <a:latin typeface="+mn-lt"/>
            </a:endParaRPr>
          </a:p>
        </p:txBody>
      </p:sp>
      <p:sp>
        <p:nvSpPr>
          <p:cNvPr id="3" name="Rectangle 2">
            <a:extLst>
              <a:ext uri="{FF2B5EF4-FFF2-40B4-BE49-F238E27FC236}">
                <a16:creationId xmlns:a16="http://schemas.microsoft.com/office/drawing/2014/main" id="{1A2DAD34-C7CA-CD23-BE65-572275C8E543}"/>
              </a:ext>
            </a:extLst>
          </p:cNvPr>
          <p:cNvSpPr/>
          <p:nvPr/>
        </p:nvSpPr>
        <p:spPr>
          <a:xfrm>
            <a:off x="0" y="844500"/>
            <a:ext cx="9144000" cy="177354"/>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125"/>
          </a:p>
        </p:txBody>
      </p:sp>
      <p:pic>
        <p:nvPicPr>
          <p:cNvPr id="7" name="Picture 6">
            <a:extLst>
              <a:ext uri="{FF2B5EF4-FFF2-40B4-BE49-F238E27FC236}">
                <a16:creationId xmlns:a16="http://schemas.microsoft.com/office/drawing/2014/main" id="{4D032C47-B4E9-B6B7-1D35-3F6F26BB6992}"/>
              </a:ext>
            </a:extLst>
          </p:cNvPr>
          <p:cNvPicPr>
            <a:picLocks noChangeAspect="1"/>
          </p:cNvPicPr>
          <p:nvPr/>
        </p:nvPicPr>
        <p:blipFill>
          <a:blip r:embed="rId3"/>
          <a:stretch>
            <a:fillRect/>
          </a:stretch>
        </p:blipFill>
        <p:spPr>
          <a:xfrm>
            <a:off x="3205976" y="1225162"/>
            <a:ext cx="2732049" cy="2732049"/>
          </a:xfrm>
          <a:prstGeom prst="rect">
            <a:avLst/>
          </a:prstGeom>
        </p:spPr>
      </p:pic>
    </p:spTree>
    <p:extLst>
      <p:ext uri="{BB962C8B-B14F-4D97-AF65-F5344CB8AC3E}">
        <p14:creationId xmlns:p14="http://schemas.microsoft.com/office/powerpoint/2010/main" val="8084690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49375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5DA1013-0DE0-6583-2FDF-7048EB00B878}"/>
              </a:ext>
            </a:extLst>
          </p:cNvPr>
          <p:cNvSpPr/>
          <p:nvPr/>
        </p:nvSpPr>
        <p:spPr>
          <a:xfrm>
            <a:off x="0" y="0"/>
            <a:ext cx="9144000" cy="43688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18854260-FD5B-C89C-D856-A4130A841075}"/>
              </a:ext>
            </a:extLst>
          </p:cNvPr>
          <p:cNvSpPr>
            <a:spLocks noGrp="1"/>
          </p:cNvSpPr>
          <p:nvPr>
            <p:ph sz="quarter" idx="11"/>
          </p:nvPr>
        </p:nvSpPr>
        <p:spPr>
          <a:xfrm>
            <a:off x="565394" y="1990725"/>
            <a:ext cx="4711456" cy="2162174"/>
          </a:xfrm>
        </p:spPr>
        <p:txBody>
          <a:bodyPr/>
          <a:lstStyle/>
          <a:p>
            <a:r>
              <a:rPr lang="en-GB" dirty="0">
                <a:solidFill>
                  <a:schemeClr val="tx1"/>
                </a:solidFill>
              </a:rPr>
              <a:t>This presentation is only a  summary of some of Adapt IT’s products, features and their latest developments. Adapt IT only intends for the information to give you an overview, and not a complete and comprehensive statement that necessarily suits your purposes. </a:t>
            </a:r>
          </a:p>
          <a:p>
            <a:endParaRPr lang="en-GB" dirty="0">
              <a:solidFill>
                <a:schemeClr val="tx1"/>
              </a:solidFill>
            </a:endParaRPr>
          </a:p>
          <a:p>
            <a:r>
              <a:rPr lang="en-GB" dirty="0">
                <a:solidFill>
                  <a:schemeClr val="tx1"/>
                </a:solidFill>
              </a:rPr>
              <a:t>Adapt IT reserves the right to change any information contained in this presentation and is not responsible for any loss that results from inaccuracies in the information. You may not distribute or reproduce the information without Adapt IT’s written permission.</a:t>
            </a:r>
          </a:p>
          <a:p>
            <a:endParaRPr lang="en-GB" dirty="0">
              <a:solidFill>
                <a:schemeClr val="tx1"/>
              </a:solidFill>
            </a:endParaRPr>
          </a:p>
        </p:txBody>
      </p:sp>
      <p:sp>
        <p:nvSpPr>
          <p:cNvPr id="4" name="Title 3">
            <a:extLst>
              <a:ext uri="{FF2B5EF4-FFF2-40B4-BE49-F238E27FC236}">
                <a16:creationId xmlns:a16="http://schemas.microsoft.com/office/drawing/2014/main" id="{CC5068F8-CA74-FF4D-5739-FB44C6F52466}"/>
              </a:ext>
            </a:extLst>
          </p:cNvPr>
          <p:cNvSpPr>
            <a:spLocks noGrp="1"/>
          </p:cNvSpPr>
          <p:nvPr>
            <p:ph type="title"/>
          </p:nvPr>
        </p:nvSpPr>
        <p:spPr>
          <a:xfrm>
            <a:off x="565393" y="1181100"/>
            <a:ext cx="7930502" cy="590550"/>
          </a:xfrm>
        </p:spPr>
        <p:txBody>
          <a:bodyPr anchor="b"/>
          <a:lstStyle/>
          <a:p>
            <a:pPr>
              <a:lnSpc>
                <a:spcPts val="2460"/>
              </a:lnSpc>
            </a:pPr>
            <a:r>
              <a:rPr lang="en-GB" sz="2400" dirty="0">
                <a:solidFill>
                  <a:srgbClr val="A6CE3C"/>
                </a:solidFill>
              </a:rPr>
              <a:t>DISCLAIMER</a:t>
            </a:r>
          </a:p>
        </p:txBody>
      </p:sp>
      <p:sp>
        <p:nvSpPr>
          <p:cNvPr id="8" name="Freeform 7">
            <a:extLst>
              <a:ext uri="{FF2B5EF4-FFF2-40B4-BE49-F238E27FC236}">
                <a16:creationId xmlns:a16="http://schemas.microsoft.com/office/drawing/2014/main" id="{D611B29A-42B0-369E-F998-BEC923501154}"/>
              </a:ext>
            </a:extLst>
          </p:cNvPr>
          <p:cNvSpPr/>
          <p:nvPr/>
        </p:nvSpPr>
        <p:spPr>
          <a:xfrm>
            <a:off x="5450272" y="1107554"/>
            <a:ext cx="3731828" cy="3279709"/>
          </a:xfrm>
          <a:custGeom>
            <a:avLst/>
            <a:gdLst>
              <a:gd name="connsiteX0" fmla="*/ 2913144 w 3884229"/>
              <a:gd name="connsiteY0" fmla="*/ 0 h 3413646"/>
              <a:gd name="connsiteX1" fmla="*/ 3731135 w 3884229"/>
              <a:gd name="connsiteY1" fmla="*/ 629259 h 3413646"/>
              <a:gd name="connsiteX2" fmla="*/ 3884229 w 3884229"/>
              <a:gd name="connsiteY2" fmla="*/ 1203639 h 3413646"/>
              <a:gd name="connsiteX3" fmla="*/ 3884229 w 3884229"/>
              <a:gd name="connsiteY3" fmla="*/ 3413646 h 3413646"/>
              <a:gd name="connsiteX4" fmla="*/ 3864040 w 3884229"/>
              <a:gd name="connsiteY4" fmla="*/ 3413646 h 3413646"/>
              <a:gd name="connsiteX5" fmla="*/ 3831276 w 3884229"/>
              <a:gd name="connsiteY5" fmla="*/ 3291321 h 3413646"/>
              <a:gd name="connsiteX6" fmla="*/ 3159094 w 3884229"/>
              <a:gd name="connsiteY6" fmla="*/ 781722 h 3413646"/>
              <a:gd name="connsiteX7" fmla="*/ 2910380 w 3884229"/>
              <a:gd name="connsiteY7" fmla="*/ 590450 h 3413646"/>
              <a:gd name="connsiteX8" fmla="*/ 2661668 w 3884229"/>
              <a:gd name="connsiteY8" fmla="*/ 781722 h 3413646"/>
              <a:gd name="connsiteX9" fmla="*/ 2272017 w 3884229"/>
              <a:gd name="connsiteY9" fmla="*/ 2239828 h 3413646"/>
              <a:gd name="connsiteX10" fmla="*/ 2585033 w 3884229"/>
              <a:gd name="connsiteY10" fmla="*/ 3413646 h 3413646"/>
              <a:gd name="connsiteX11" fmla="*/ 1978537 w 3884229"/>
              <a:gd name="connsiteY11" fmla="*/ 3413646 h 3413646"/>
              <a:gd name="connsiteX12" fmla="*/ 1977222 w 3884229"/>
              <a:gd name="connsiteY12" fmla="*/ 3408725 h 3413646"/>
              <a:gd name="connsiteX13" fmla="*/ 1970797 w 3884229"/>
              <a:gd name="connsiteY13" fmla="*/ 3384691 h 3413646"/>
              <a:gd name="connsiteX14" fmla="*/ 1963060 w 3884229"/>
              <a:gd name="connsiteY14" fmla="*/ 3413646 h 3413646"/>
              <a:gd name="connsiteX15" fmla="*/ 1350265 w 3884229"/>
              <a:gd name="connsiteY15" fmla="*/ 3413646 h 3413646"/>
              <a:gd name="connsiteX16" fmla="*/ 1664050 w 3884229"/>
              <a:gd name="connsiteY16" fmla="*/ 2239828 h 3413646"/>
              <a:gd name="connsiteX17" fmla="*/ 1542457 w 3884229"/>
              <a:gd name="connsiteY17" fmla="*/ 1779666 h 3413646"/>
              <a:gd name="connsiteX18" fmla="*/ 1293744 w 3884229"/>
              <a:gd name="connsiteY18" fmla="*/ 1588393 h 3413646"/>
              <a:gd name="connsiteX19" fmla="*/ 1047794 w 3884229"/>
              <a:gd name="connsiteY19" fmla="*/ 1779666 h 3413646"/>
              <a:gd name="connsiteX20" fmla="*/ 611967 w 3884229"/>
              <a:gd name="connsiteY20" fmla="*/ 3413646 h 3413646"/>
              <a:gd name="connsiteX21" fmla="*/ 0 w 3884229"/>
              <a:gd name="connsiteY21" fmla="*/ 3413646 h 3413646"/>
              <a:gd name="connsiteX22" fmla="*/ 475753 w 3884229"/>
              <a:gd name="connsiteY22" fmla="*/ 1624430 h 3413646"/>
              <a:gd name="connsiteX23" fmla="*/ 1293744 w 3884229"/>
              <a:gd name="connsiteY23" fmla="*/ 995171 h 3413646"/>
              <a:gd name="connsiteX24" fmla="*/ 1923817 w 3884229"/>
              <a:gd name="connsiteY24" fmla="*/ 1272378 h 3413646"/>
              <a:gd name="connsiteX25" fmla="*/ 2095153 w 3884229"/>
              <a:gd name="connsiteY25" fmla="*/ 629259 h 3413646"/>
              <a:gd name="connsiteX26" fmla="*/ 2913144 w 3884229"/>
              <a:gd name="connsiteY26" fmla="*/ 0 h 3413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884229" h="3413646">
                <a:moveTo>
                  <a:pt x="2913144" y="0"/>
                </a:moveTo>
                <a:cubicBezTo>
                  <a:pt x="3302795" y="0"/>
                  <a:pt x="3631649" y="252258"/>
                  <a:pt x="3731135" y="629259"/>
                </a:cubicBezTo>
                <a:lnTo>
                  <a:pt x="3884229" y="1203639"/>
                </a:lnTo>
                <a:lnTo>
                  <a:pt x="3884229" y="3413646"/>
                </a:lnTo>
                <a:lnTo>
                  <a:pt x="3864040" y="3413646"/>
                </a:lnTo>
                <a:lnTo>
                  <a:pt x="3831276" y="3291321"/>
                </a:lnTo>
                <a:cubicBezTo>
                  <a:pt x="3517591" y="2120175"/>
                  <a:pt x="3159094" y="781722"/>
                  <a:pt x="3159094" y="781722"/>
                </a:cubicBezTo>
                <a:cubicBezTo>
                  <a:pt x="3112114" y="604311"/>
                  <a:pt x="2957359" y="590450"/>
                  <a:pt x="2910380" y="590450"/>
                </a:cubicBezTo>
                <a:cubicBezTo>
                  <a:pt x="2863402" y="590450"/>
                  <a:pt x="2711410" y="604311"/>
                  <a:pt x="2661668" y="781722"/>
                </a:cubicBezTo>
                <a:lnTo>
                  <a:pt x="2272017" y="2239828"/>
                </a:lnTo>
                <a:lnTo>
                  <a:pt x="2585033" y="3413646"/>
                </a:lnTo>
                <a:lnTo>
                  <a:pt x="1978537" y="3413646"/>
                </a:lnTo>
                <a:lnTo>
                  <a:pt x="1977222" y="3408725"/>
                </a:lnTo>
                <a:cubicBezTo>
                  <a:pt x="1973032" y="3393051"/>
                  <a:pt x="1970797" y="3384691"/>
                  <a:pt x="1970797" y="3384691"/>
                </a:cubicBezTo>
                <a:lnTo>
                  <a:pt x="1963060" y="3413646"/>
                </a:lnTo>
                <a:lnTo>
                  <a:pt x="1350265" y="3413646"/>
                </a:lnTo>
                <a:lnTo>
                  <a:pt x="1664050" y="2239828"/>
                </a:lnTo>
                <a:lnTo>
                  <a:pt x="1542457" y="1779666"/>
                </a:lnTo>
                <a:cubicBezTo>
                  <a:pt x="1495478" y="1602254"/>
                  <a:pt x="1340723" y="1588393"/>
                  <a:pt x="1293744" y="1588393"/>
                </a:cubicBezTo>
                <a:cubicBezTo>
                  <a:pt x="1246765" y="1588393"/>
                  <a:pt x="1094773" y="1602254"/>
                  <a:pt x="1047794" y="1779666"/>
                </a:cubicBezTo>
                <a:lnTo>
                  <a:pt x="611967" y="3413646"/>
                </a:lnTo>
                <a:lnTo>
                  <a:pt x="0" y="3413646"/>
                </a:lnTo>
                <a:lnTo>
                  <a:pt x="475753" y="1624430"/>
                </a:lnTo>
                <a:cubicBezTo>
                  <a:pt x="575239" y="1247430"/>
                  <a:pt x="904093" y="995171"/>
                  <a:pt x="1293744" y="995171"/>
                </a:cubicBezTo>
                <a:cubicBezTo>
                  <a:pt x="1542457" y="995171"/>
                  <a:pt x="1766299" y="1097738"/>
                  <a:pt x="1923817" y="1272378"/>
                </a:cubicBezTo>
                <a:lnTo>
                  <a:pt x="2095153" y="629259"/>
                </a:lnTo>
                <a:cubicBezTo>
                  <a:pt x="2194638" y="252258"/>
                  <a:pt x="2523493" y="0"/>
                  <a:pt x="2913144" y="0"/>
                </a:cubicBezTo>
                <a:close/>
              </a:path>
            </a:pathLst>
          </a:custGeom>
          <a:noFill/>
          <a:ln w="9525">
            <a:solidFill>
              <a:schemeClr val="tx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9" name="Graphic 8">
            <a:extLst>
              <a:ext uri="{FF2B5EF4-FFF2-40B4-BE49-F238E27FC236}">
                <a16:creationId xmlns:a16="http://schemas.microsoft.com/office/drawing/2014/main" id="{63A996A0-313C-2A6A-60BD-518445C8ABD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495895" y="415370"/>
            <a:ext cx="233165" cy="283129"/>
          </a:xfrm>
          <a:prstGeom prst="rect">
            <a:avLst/>
          </a:prstGeom>
        </p:spPr>
      </p:pic>
      <p:sp>
        <p:nvSpPr>
          <p:cNvPr id="10" name="Rectangle 9">
            <a:extLst>
              <a:ext uri="{FF2B5EF4-FFF2-40B4-BE49-F238E27FC236}">
                <a16:creationId xmlns:a16="http://schemas.microsoft.com/office/drawing/2014/main" id="{65A55B0A-8559-0FAB-9460-96FA76119BAB}"/>
              </a:ext>
            </a:extLst>
          </p:cNvPr>
          <p:cNvSpPr/>
          <p:nvPr/>
        </p:nvSpPr>
        <p:spPr>
          <a:xfrm>
            <a:off x="5067300" y="4368800"/>
            <a:ext cx="4076700" cy="1994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475093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8D1C371-2016-6DB2-19BF-77EBB4DAC732}"/>
              </a:ext>
            </a:extLst>
          </p:cNvPr>
          <p:cNvSpPr>
            <a:spLocks noGrp="1"/>
          </p:cNvSpPr>
          <p:nvPr>
            <p:ph sz="quarter" idx="11"/>
          </p:nvPr>
        </p:nvSpPr>
        <p:spPr>
          <a:xfrm>
            <a:off x="332916" y="1136014"/>
            <a:ext cx="4922057" cy="2876234"/>
          </a:xfrm>
        </p:spPr>
        <p:txBody>
          <a:bodyPr/>
          <a:lstStyle/>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What Is Instructional Design </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The Confluence of Design Methodologies </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Core Design Principles </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Adapt IT Academy Learning Hub </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US" dirty="0"/>
              <a:t>Scaling Learning Through AI-Powered Videos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BIWA Business Case: Design As the Differentiator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Adapt IT Academy: Hassle Premium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Designing The Future of Learning</a:t>
            </a:r>
          </a:p>
          <a:p>
            <a:pPr marL="171450" indent="-171450">
              <a:buFont typeface="Arial" panose="020B0604020202020204" pitchFamily="34" charset="0"/>
              <a:buChar char="•"/>
            </a:pPr>
            <a:endParaRPr lang="en-GB" dirty="0"/>
          </a:p>
        </p:txBody>
      </p:sp>
      <p:sp>
        <p:nvSpPr>
          <p:cNvPr id="4" name="Rectangle: Rounded Corners 3">
            <a:extLst>
              <a:ext uri="{FF2B5EF4-FFF2-40B4-BE49-F238E27FC236}">
                <a16:creationId xmlns:a16="http://schemas.microsoft.com/office/drawing/2014/main" id="{2F1099D9-6FC6-E4AE-65D5-CF994DA947A5}"/>
              </a:ext>
            </a:extLst>
          </p:cNvPr>
          <p:cNvSpPr/>
          <p:nvPr/>
        </p:nvSpPr>
        <p:spPr>
          <a:xfrm>
            <a:off x="-252761" y="807142"/>
            <a:ext cx="2906751" cy="400110"/>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5874A9F2-34C4-2978-2F63-62CE8A3B499F}"/>
              </a:ext>
            </a:extLst>
          </p:cNvPr>
          <p:cNvSpPr txBox="1"/>
          <p:nvPr/>
        </p:nvSpPr>
        <p:spPr>
          <a:xfrm>
            <a:off x="206624" y="807142"/>
            <a:ext cx="4588964" cy="400110"/>
          </a:xfrm>
          <a:prstGeom prst="rect">
            <a:avLst/>
          </a:prstGeom>
          <a:noFill/>
        </p:spPr>
        <p:txBody>
          <a:bodyPr wrap="square">
            <a:spAutoFit/>
          </a:bodyPr>
          <a:lstStyle/>
          <a:p>
            <a:r>
              <a:rPr lang="en-GB" sz="2000" b="1" dirty="0">
                <a:solidFill>
                  <a:srgbClr val="004053"/>
                </a:solidFill>
                <a:cs typeface="Arial"/>
              </a:rPr>
              <a:t>TABLE OF CONTENT</a:t>
            </a:r>
            <a:endParaRPr lang="en-ZA" sz="2000" dirty="0">
              <a:solidFill>
                <a:srgbClr val="004053"/>
              </a:solidFill>
            </a:endParaRPr>
          </a:p>
        </p:txBody>
      </p:sp>
    </p:spTree>
    <p:extLst>
      <p:ext uri="{BB962C8B-B14F-4D97-AF65-F5344CB8AC3E}">
        <p14:creationId xmlns:p14="http://schemas.microsoft.com/office/powerpoint/2010/main" val="21396573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B6DAD-04FD-05BD-A6B9-0482CFE1E256}"/>
              </a:ext>
            </a:extLst>
          </p:cNvPr>
          <p:cNvSpPr>
            <a:spLocks noGrp="1"/>
          </p:cNvSpPr>
          <p:nvPr>
            <p:ph type="title"/>
          </p:nvPr>
        </p:nvSpPr>
        <p:spPr>
          <a:xfrm>
            <a:off x="823656" y="796925"/>
            <a:ext cx="5185257" cy="3571875"/>
          </a:xfrm>
        </p:spPr>
        <p:txBody>
          <a:bodyPr/>
          <a:lstStyle/>
          <a:p>
            <a:r>
              <a:rPr lang="en-US" sz="1400" i="1" dirty="0"/>
              <a:t>Instructional design is not about delivering information; it’s about designing experiences that transform learners into confident, capable contributors.”</a:t>
            </a:r>
            <a:r>
              <a:rPr lang="en-US" sz="1400" dirty="0"/>
              <a:t> — ITD World</a:t>
            </a:r>
            <a:endParaRPr lang="en-GB" sz="1400" dirty="0"/>
          </a:p>
        </p:txBody>
      </p:sp>
    </p:spTree>
    <p:extLst>
      <p:ext uri="{BB962C8B-B14F-4D97-AF65-F5344CB8AC3E}">
        <p14:creationId xmlns:p14="http://schemas.microsoft.com/office/powerpoint/2010/main" val="32474291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56CE7152-0ACA-D205-C9BD-4749A5278EA5}"/>
              </a:ext>
            </a:extLst>
          </p:cNvPr>
          <p:cNvGraphicFramePr/>
          <p:nvPr>
            <p:extLst>
              <p:ext uri="{D42A27DB-BD31-4B8C-83A1-F6EECF244321}">
                <p14:modId xmlns:p14="http://schemas.microsoft.com/office/powerpoint/2010/main" val="168235697"/>
              </p:ext>
            </p:extLst>
          </p:nvPr>
        </p:nvGraphicFramePr>
        <p:xfrm>
          <a:off x="1719191" y="1391259"/>
          <a:ext cx="5705617" cy="29235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8">
            <a:extLst>
              <a:ext uri="{FF2B5EF4-FFF2-40B4-BE49-F238E27FC236}">
                <a16:creationId xmlns:a16="http://schemas.microsoft.com/office/drawing/2014/main" id="{1CCBA334-103A-883A-7603-9E73832BA65C}"/>
              </a:ext>
            </a:extLst>
          </p:cNvPr>
          <p:cNvSpPr txBox="1">
            <a:spLocks/>
          </p:cNvSpPr>
          <p:nvPr/>
        </p:nvSpPr>
        <p:spPr>
          <a:xfrm>
            <a:off x="2107791" y="401631"/>
            <a:ext cx="4928418" cy="377832"/>
          </a:xfrm>
          <a:prstGeom prst="rect">
            <a:avLst/>
          </a:prstGeom>
        </p:spPr>
        <p:txBody>
          <a:bodyPr vert="horz" lIns="0" tIns="0" rIns="0" bIns="0" rtlCol="0" anchor="ctr">
            <a:noAutofit/>
          </a:bodyPr>
          <a:lst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a:lstStyle>
          <a:p>
            <a:pPr algn="ctr"/>
            <a:r>
              <a:rPr lang="en-ZA" b="0" dirty="0"/>
              <a:t>What Is Instructional Design?</a:t>
            </a:r>
          </a:p>
        </p:txBody>
      </p:sp>
      <p:sp>
        <p:nvSpPr>
          <p:cNvPr id="5" name="Rectangle 4">
            <a:extLst>
              <a:ext uri="{FF2B5EF4-FFF2-40B4-BE49-F238E27FC236}">
                <a16:creationId xmlns:a16="http://schemas.microsoft.com/office/drawing/2014/main" id="{E4A82A91-52DA-00B5-49DB-0047CE94DA7B}"/>
              </a:ext>
            </a:extLst>
          </p:cNvPr>
          <p:cNvSpPr/>
          <p:nvPr/>
        </p:nvSpPr>
        <p:spPr>
          <a:xfrm>
            <a:off x="0" y="802113"/>
            <a:ext cx="9144000" cy="139439"/>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717395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Content Placeholder 19">
            <a:extLst>
              <a:ext uri="{FF2B5EF4-FFF2-40B4-BE49-F238E27FC236}">
                <a16:creationId xmlns:a16="http://schemas.microsoft.com/office/drawing/2014/main" id="{8BF65921-1743-F269-80A1-D01FD009A532}"/>
              </a:ext>
            </a:extLst>
          </p:cNvPr>
          <p:cNvPicPr>
            <a:picLocks noGrp="1" noChangeAspect="1"/>
          </p:cNvPicPr>
          <p:nvPr>
            <p:ph sz="quarter" idx="10"/>
          </p:nvPr>
        </p:nvPicPr>
        <p:blipFill>
          <a:blip r:embed="rId3"/>
          <a:srcRect t="13342"/>
          <a:stretch>
            <a:fillRect/>
          </a:stretch>
        </p:blipFill>
        <p:spPr>
          <a:xfrm>
            <a:off x="1822298" y="1022094"/>
            <a:ext cx="5499403" cy="3917826"/>
          </a:xfrm>
          <a:prstGeom prst="rect">
            <a:avLst/>
          </a:prstGeom>
        </p:spPr>
      </p:pic>
      <p:sp>
        <p:nvSpPr>
          <p:cNvPr id="2" name="Title 8">
            <a:extLst>
              <a:ext uri="{FF2B5EF4-FFF2-40B4-BE49-F238E27FC236}">
                <a16:creationId xmlns:a16="http://schemas.microsoft.com/office/drawing/2014/main" id="{DAEF22DA-D4F4-B099-D59C-09D9E68FB19F}"/>
              </a:ext>
            </a:extLst>
          </p:cNvPr>
          <p:cNvSpPr txBox="1">
            <a:spLocks/>
          </p:cNvSpPr>
          <p:nvPr/>
        </p:nvSpPr>
        <p:spPr>
          <a:xfrm>
            <a:off x="2107790" y="384010"/>
            <a:ext cx="4928418" cy="377832"/>
          </a:xfrm>
          <a:prstGeom prst="rect">
            <a:avLst/>
          </a:prstGeom>
        </p:spPr>
        <p:txBody>
          <a:bodyPr vert="horz" lIns="0" tIns="0" rIns="0" bIns="0" rtlCol="0" anchor="ctr">
            <a:noAutofit/>
          </a:bodyPr>
          <a:lst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a:lstStyle>
          <a:p>
            <a:pPr algn="ctr"/>
            <a:r>
              <a:rPr lang="en-ZA" b="0" dirty="0"/>
              <a:t>The Confluence of Design Methodologies</a:t>
            </a:r>
          </a:p>
        </p:txBody>
      </p:sp>
      <p:sp>
        <p:nvSpPr>
          <p:cNvPr id="3" name="Rectangle 2">
            <a:extLst>
              <a:ext uri="{FF2B5EF4-FFF2-40B4-BE49-F238E27FC236}">
                <a16:creationId xmlns:a16="http://schemas.microsoft.com/office/drawing/2014/main" id="{25ABA89E-DF80-A22D-90D3-0A7363B1861F}"/>
              </a:ext>
            </a:extLst>
          </p:cNvPr>
          <p:cNvSpPr/>
          <p:nvPr/>
        </p:nvSpPr>
        <p:spPr>
          <a:xfrm>
            <a:off x="0" y="802113"/>
            <a:ext cx="9144000" cy="139439"/>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064094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0F5632BB-8B41-DA12-4423-9EC05F1D268C}"/>
              </a:ext>
            </a:extLst>
          </p:cNvPr>
          <p:cNvPicPr>
            <a:picLocks noGrp="1" noChangeAspect="1"/>
          </p:cNvPicPr>
          <p:nvPr>
            <p:ph sz="quarter" idx="10"/>
          </p:nvPr>
        </p:nvPicPr>
        <p:blipFill>
          <a:blip r:embed="rId2"/>
          <a:srcRect r="4" b="3683"/>
          <a:stretch>
            <a:fillRect/>
          </a:stretch>
        </p:blipFill>
        <p:spPr>
          <a:xfrm>
            <a:off x="307976" y="1174474"/>
            <a:ext cx="4177695" cy="3075306"/>
          </a:xfrm>
          <a:prstGeom prst="rect">
            <a:avLst/>
          </a:prstGeom>
          <a:noFill/>
        </p:spPr>
      </p:pic>
      <p:sp>
        <p:nvSpPr>
          <p:cNvPr id="5" name="Content Placeholder 2">
            <a:extLst>
              <a:ext uri="{FF2B5EF4-FFF2-40B4-BE49-F238E27FC236}">
                <a16:creationId xmlns:a16="http://schemas.microsoft.com/office/drawing/2014/main" id="{96A175A8-E256-997B-2841-72E37B21A4AE}"/>
              </a:ext>
            </a:extLst>
          </p:cNvPr>
          <p:cNvSpPr>
            <a:spLocks noGrp="1"/>
          </p:cNvSpPr>
          <p:nvPr>
            <p:ph sz="quarter" idx="11"/>
          </p:nvPr>
        </p:nvSpPr>
        <p:spPr>
          <a:xfrm>
            <a:off x="4658330" y="1115123"/>
            <a:ext cx="4177695" cy="3907254"/>
          </a:xfrm>
        </p:spPr>
        <p:txBody>
          <a:bodyPr/>
          <a:lstStyle/>
          <a:p>
            <a:pPr marL="171450" indent="-171450">
              <a:buFont typeface="Arial" panose="020B0604020202020204" pitchFamily="34" charset="0"/>
              <a:buChar char="•"/>
            </a:pPr>
            <a:r>
              <a:rPr lang="en-US" sz="1000" dirty="0"/>
              <a:t>Break complex systems into digestible, learner-friendly chunks</a:t>
            </a:r>
          </a:p>
          <a:p>
            <a:pPr marL="171450" indent="-171450">
              <a:buFont typeface="Arial" panose="020B0604020202020204" pitchFamily="34" charset="0"/>
              <a:buChar char="•"/>
            </a:pPr>
            <a:r>
              <a:rPr lang="en-US" sz="1000" dirty="0"/>
              <a:t>Use plain language, progressive disclosure, and visual cues to guide attention</a:t>
            </a:r>
          </a:p>
          <a:p>
            <a:pPr marL="171450" indent="-171450">
              <a:buFont typeface="Arial" panose="020B0604020202020204" pitchFamily="34" charset="0"/>
              <a:buChar char="•"/>
            </a:pPr>
            <a:endParaRPr lang="en-US" sz="1000" dirty="0"/>
          </a:p>
          <a:p>
            <a:pPr marL="171450" indent="-171450">
              <a:buFont typeface="Arial" panose="020B0604020202020204" pitchFamily="34" charset="0"/>
              <a:buChar char="•"/>
            </a:pPr>
            <a:r>
              <a:rPr lang="en-US" sz="1000" dirty="0"/>
              <a:t>Minimise unnecessary information to reduce overwhelm and increase retention</a:t>
            </a:r>
          </a:p>
          <a:p>
            <a:pPr marL="171450" indent="-171450">
              <a:buFont typeface="Arial" panose="020B0604020202020204" pitchFamily="34" charset="0"/>
              <a:buChar char="•"/>
            </a:pPr>
            <a:r>
              <a:rPr lang="en-US" sz="1000" dirty="0"/>
              <a:t>Design for clarity, not just completeness</a:t>
            </a:r>
          </a:p>
          <a:p>
            <a:endParaRPr lang="en-US" sz="1000" dirty="0"/>
          </a:p>
          <a:p>
            <a:pPr marL="171450" indent="-171450">
              <a:buFont typeface="Arial" panose="020B0604020202020204" pitchFamily="34" charset="0"/>
              <a:buChar char="•"/>
            </a:pPr>
            <a:r>
              <a:rPr lang="en-US" sz="1000" dirty="0"/>
              <a:t>Help learners “see” relationships, hierarchies, and workflows </a:t>
            </a:r>
          </a:p>
          <a:p>
            <a:pPr marL="171450" indent="-171450">
              <a:buFont typeface="Arial" panose="020B0604020202020204" pitchFamily="34" charset="0"/>
              <a:buChar char="•"/>
            </a:pPr>
            <a:r>
              <a:rPr lang="en-US" sz="1000" dirty="0"/>
              <a:t>Use colour coding and consistent iconography to reinforce meaning</a:t>
            </a:r>
          </a:p>
          <a:p>
            <a:pPr marL="171450" indent="-171450">
              <a:buFont typeface="Arial" panose="020B0604020202020204" pitchFamily="34" charset="0"/>
              <a:buChar char="•"/>
            </a:pPr>
            <a:endParaRPr lang="en-US" sz="1000" dirty="0"/>
          </a:p>
          <a:p>
            <a:pPr marL="171450" lvl="0" indent="-171450" fontAlgn="base">
              <a:spcAft>
                <a:spcPct val="0"/>
              </a:spcAft>
              <a:buFont typeface="Arial" panose="020B0604020202020204" pitchFamily="34" charset="0"/>
              <a:buChar char="•"/>
            </a:pPr>
            <a:r>
              <a:rPr lang="en-US" altLang="en-US" sz="1000" dirty="0"/>
              <a:t>Connect new concepts to prior knowledge using narrative flow</a:t>
            </a:r>
          </a:p>
          <a:p>
            <a:pPr marL="171450" lvl="0" indent="-171450" fontAlgn="base">
              <a:spcAft>
                <a:spcPct val="0"/>
              </a:spcAft>
              <a:buFont typeface="Arial" panose="020B0604020202020204" pitchFamily="34" charset="0"/>
              <a:buChar char="•"/>
            </a:pPr>
            <a:r>
              <a:rPr lang="en-US" altLang="en-US" sz="1000" dirty="0"/>
              <a:t>Use transitional cues </a:t>
            </a:r>
            <a:r>
              <a:rPr lang="en-US" altLang="en-US" sz="1000" b="1" i="1" dirty="0"/>
              <a:t>(“Now that you’ve seen X, let’s explore Y”) </a:t>
            </a:r>
            <a:r>
              <a:rPr lang="en-US" altLang="en-US" sz="1000" dirty="0"/>
              <a:t>to guide progression</a:t>
            </a:r>
          </a:p>
          <a:p>
            <a:pPr marL="171450" lvl="0" indent="-171450" fontAlgn="base">
              <a:spcAft>
                <a:spcPct val="0"/>
              </a:spcAft>
              <a:buFont typeface="Arial" panose="020B0604020202020204" pitchFamily="34" charset="0"/>
              <a:buChar char="•"/>
            </a:pPr>
            <a:endParaRPr lang="en-US" altLang="en-US" sz="1000" dirty="0"/>
          </a:p>
          <a:p>
            <a:pPr marL="171450" lvl="0" indent="-171450" fontAlgn="base">
              <a:spcAft>
                <a:spcPct val="0"/>
              </a:spcAft>
              <a:buFont typeface="Arial" panose="020B0604020202020204" pitchFamily="34" charset="0"/>
              <a:buChar char="•"/>
            </a:pPr>
            <a:r>
              <a:rPr lang="en-US" altLang="en-US" sz="1000" dirty="0"/>
              <a:t>Avoid abrupt shifts,  learners need continuity to build mental models</a:t>
            </a:r>
          </a:p>
          <a:p>
            <a:pPr marL="171450" lvl="0" indent="-171450" fontAlgn="base">
              <a:spcAft>
                <a:spcPct val="0"/>
              </a:spcAft>
              <a:buFont typeface="Arial" panose="020B0604020202020204" pitchFamily="34" charset="0"/>
              <a:buChar char="•"/>
            </a:pPr>
            <a:r>
              <a:rPr lang="en-US" altLang="en-US" sz="1000" dirty="0"/>
              <a:t>Design modules like stories: each section builds on the last</a:t>
            </a:r>
          </a:p>
          <a:p>
            <a:pPr marL="171450" indent="-171450" fontAlgn="base">
              <a:spcAft>
                <a:spcPct val="0"/>
              </a:spcAft>
              <a:buFont typeface="Arial" panose="020B0604020202020204" pitchFamily="34" charset="0"/>
              <a:buChar char="•"/>
            </a:pPr>
            <a:r>
              <a:rPr lang="en-US" altLang="en-US" sz="1000" dirty="0"/>
              <a:t>Use alt text, captions, keyboard navigation, and screen reader compatibility</a:t>
            </a:r>
          </a:p>
          <a:p>
            <a:pPr marL="171450" indent="-171450" fontAlgn="base">
              <a:spcAft>
                <a:spcPct val="0"/>
              </a:spcAft>
              <a:buFont typeface="Arial" panose="020B0604020202020204" pitchFamily="34" charset="0"/>
              <a:buChar char="•"/>
            </a:pPr>
            <a:endParaRPr lang="en-US" altLang="en-US" sz="1000" dirty="0"/>
          </a:p>
          <a:p>
            <a:pPr marL="171450" indent="-171450" fontAlgn="base">
              <a:spcAft>
                <a:spcPct val="0"/>
              </a:spcAft>
              <a:buFont typeface="Arial" panose="020B0604020202020204" pitchFamily="34" charset="0"/>
              <a:buChar char="•"/>
            </a:pPr>
            <a:r>
              <a:rPr lang="en-US" altLang="en-US" sz="1000" dirty="0"/>
              <a:t>Choose fonts, contrast, and layouts that support readability and focus</a:t>
            </a:r>
          </a:p>
          <a:p>
            <a:pPr marL="171450" indent="-171450" fontAlgn="base">
              <a:spcAft>
                <a:spcPct val="0"/>
              </a:spcAft>
              <a:buFont typeface="Arial" panose="020B0604020202020204" pitchFamily="34" charset="0"/>
              <a:buChar char="•"/>
            </a:pPr>
            <a:r>
              <a:rPr lang="en-US" altLang="en-US" sz="1000" dirty="0"/>
              <a:t>Accessibility isn’t a feature, it’s foundational to inclusive learning</a:t>
            </a:r>
          </a:p>
          <a:p>
            <a:pPr marL="171450" indent="-171450" fontAlgn="base">
              <a:spcAft>
                <a:spcPct val="0"/>
              </a:spcAft>
              <a:buFont typeface="Arial" panose="020B0604020202020204" pitchFamily="34" charset="0"/>
              <a:buChar char="•"/>
            </a:pPr>
            <a:endParaRPr lang="en-US" altLang="en-US" sz="1000" dirty="0"/>
          </a:p>
          <a:p>
            <a:pPr marL="171450" indent="-171450" fontAlgn="base">
              <a:spcAft>
                <a:spcPct val="0"/>
              </a:spcAft>
              <a:buFont typeface="Arial" panose="020B0604020202020204" pitchFamily="34" charset="0"/>
              <a:buChar char="•"/>
            </a:pPr>
            <a:endParaRPr lang="en-US" altLang="en-US" sz="1000" dirty="0"/>
          </a:p>
          <a:p>
            <a:pPr marL="171450" indent="-171450" fontAlgn="base">
              <a:spcAft>
                <a:spcPct val="0"/>
              </a:spcAft>
              <a:buFont typeface="Arial" panose="020B0604020202020204" pitchFamily="34" charset="0"/>
              <a:buChar char="•"/>
            </a:pPr>
            <a:endParaRPr lang="en-US" sz="1000" dirty="0"/>
          </a:p>
          <a:p>
            <a:pPr marL="171450" indent="-171450">
              <a:buFont typeface="Arial" panose="020B0604020202020204" pitchFamily="34" charset="0"/>
              <a:buChar char="•"/>
            </a:pPr>
            <a:endParaRPr lang="en-US" sz="1000" dirty="0"/>
          </a:p>
          <a:p>
            <a:endParaRPr lang="en-US" sz="1000" dirty="0"/>
          </a:p>
          <a:p>
            <a:endParaRPr lang="en-US" sz="1000" dirty="0"/>
          </a:p>
          <a:p>
            <a:endParaRPr lang="en-US" sz="1000" dirty="0"/>
          </a:p>
        </p:txBody>
      </p:sp>
      <p:sp>
        <p:nvSpPr>
          <p:cNvPr id="2" name="Title 8">
            <a:extLst>
              <a:ext uri="{FF2B5EF4-FFF2-40B4-BE49-F238E27FC236}">
                <a16:creationId xmlns:a16="http://schemas.microsoft.com/office/drawing/2014/main" id="{73945D2C-BF5C-E4E1-27B6-36D5C2609152}"/>
              </a:ext>
            </a:extLst>
          </p:cNvPr>
          <p:cNvSpPr txBox="1">
            <a:spLocks/>
          </p:cNvSpPr>
          <p:nvPr/>
        </p:nvSpPr>
        <p:spPr>
          <a:xfrm>
            <a:off x="2107790" y="384010"/>
            <a:ext cx="4928418" cy="377832"/>
          </a:xfrm>
          <a:prstGeom prst="rect">
            <a:avLst/>
          </a:prstGeom>
        </p:spPr>
        <p:txBody>
          <a:bodyPr vert="horz" lIns="0" tIns="0" rIns="0" bIns="0" rtlCol="0" anchor="ctr">
            <a:noAutofit/>
          </a:bodyPr>
          <a:lst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a:lstStyle>
          <a:p>
            <a:pPr algn="ctr"/>
            <a:r>
              <a:rPr lang="en-ZA" b="0" dirty="0"/>
              <a:t>Core Design Principles</a:t>
            </a:r>
          </a:p>
        </p:txBody>
      </p:sp>
      <p:sp>
        <p:nvSpPr>
          <p:cNvPr id="4" name="Rectangle 3">
            <a:extLst>
              <a:ext uri="{FF2B5EF4-FFF2-40B4-BE49-F238E27FC236}">
                <a16:creationId xmlns:a16="http://schemas.microsoft.com/office/drawing/2014/main" id="{45BCE5DF-341A-035D-E2AE-86347D0FADFC}"/>
              </a:ext>
            </a:extLst>
          </p:cNvPr>
          <p:cNvSpPr/>
          <p:nvPr/>
        </p:nvSpPr>
        <p:spPr>
          <a:xfrm>
            <a:off x="0" y="802113"/>
            <a:ext cx="9144000" cy="139439"/>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408075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E0800943-86D0-E0A1-8488-8184D422AEDA}"/>
              </a:ext>
            </a:extLst>
          </p:cNvPr>
          <p:cNvPicPr>
            <a:picLocks noGrp="1" noChangeAspect="1"/>
          </p:cNvPicPr>
          <p:nvPr>
            <p:ph sz="quarter" idx="16"/>
          </p:nvPr>
        </p:nvPicPr>
        <p:blipFill>
          <a:blip r:embed="rId2"/>
          <a:stretch>
            <a:fillRect/>
          </a:stretch>
        </p:blipFill>
        <p:spPr>
          <a:xfrm>
            <a:off x="309563" y="1264773"/>
            <a:ext cx="3984951" cy="1371832"/>
          </a:xfrm>
          <a:prstGeom prst="rect">
            <a:avLst/>
          </a:prstGeom>
        </p:spPr>
      </p:pic>
      <p:pic>
        <p:nvPicPr>
          <p:cNvPr id="16" name="Content Placeholder 15">
            <a:extLst>
              <a:ext uri="{FF2B5EF4-FFF2-40B4-BE49-F238E27FC236}">
                <a16:creationId xmlns:a16="http://schemas.microsoft.com/office/drawing/2014/main" id="{990F4100-D8AF-1879-5B33-D7A80652B2F2}"/>
              </a:ext>
            </a:extLst>
          </p:cNvPr>
          <p:cNvPicPr>
            <a:picLocks noGrp="1" noChangeAspect="1"/>
          </p:cNvPicPr>
          <p:nvPr>
            <p:ph sz="quarter" idx="17"/>
          </p:nvPr>
        </p:nvPicPr>
        <p:blipFill>
          <a:blip r:embed="rId3"/>
          <a:stretch>
            <a:fillRect/>
          </a:stretch>
        </p:blipFill>
        <p:spPr>
          <a:xfrm>
            <a:off x="309563" y="2780371"/>
            <a:ext cx="4077131" cy="1427334"/>
          </a:xfrm>
          <a:prstGeom prst="rect">
            <a:avLst/>
          </a:prstGeom>
        </p:spPr>
      </p:pic>
      <p:pic>
        <p:nvPicPr>
          <p:cNvPr id="12" name="Content Placeholder 11">
            <a:extLst>
              <a:ext uri="{FF2B5EF4-FFF2-40B4-BE49-F238E27FC236}">
                <a16:creationId xmlns:a16="http://schemas.microsoft.com/office/drawing/2014/main" id="{4F6F594E-F053-0863-C6E2-8B67622BF84F}"/>
              </a:ext>
            </a:extLst>
          </p:cNvPr>
          <p:cNvPicPr>
            <a:picLocks noGrp="1" noChangeAspect="1"/>
          </p:cNvPicPr>
          <p:nvPr>
            <p:ph sz="quarter" idx="18"/>
          </p:nvPr>
        </p:nvPicPr>
        <p:blipFill>
          <a:blip r:embed="rId4"/>
          <a:stretch>
            <a:fillRect/>
          </a:stretch>
        </p:blipFill>
        <p:spPr>
          <a:xfrm>
            <a:off x="4294514" y="1264773"/>
            <a:ext cx="4752485" cy="1371832"/>
          </a:xfrm>
          <a:prstGeom prst="rect">
            <a:avLst/>
          </a:prstGeom>
        </p:spPr>
      </p:pic>
      <p:pic>
        <p:nvPicPr>
          <p:cNvPr id="19" name="Content Placeholder 18">
            <a:extLst>
              <a:ext uri="{FF2B5EF4-FFF2-40B4-BE49-F238E27FC236}">
                <a16:creationId xmlns:a16="http://schemas.microsoft.com/office/drawing/2014/main" id="{65C1EF6E-4535-B6BA-8985-A686F26DD090}"/>
              </a:ext>
            </a:extLst>
          </p:cNvPr>
          <p:cNvPicPr>
            <a:picLocks noGrp="1" noChangeAspect="1"/>
          </p:cNvPicPr>
          <p:nvPr>
            <p:ph sz="quarter" idx="19"/>
          </p:nvPr>
        </p:nvPicPr>
        <p:blipFill>
          <a:blip r:embed="rId5"/>
          <a:stretch>
            <a:fillRect/>
          </a:stretch>
        </p:blipFill>
        <p:spPr>
          <a:xfrm>
            <a:off x="4294514" y="2780370"/>
            <a:ext cx="4944768" cy="1427334"/>
          </a:xfrm>
          <a:prstGeom prst="rect">
            <a:avLst/>
          </a:prstGeom>
        </p:spPr>
      </p:pic>
      <p:sp>
        <p:nvSpPr>
          <p:cNvPr id="2" name="Title 8">
            <a:extLst>
              <a:ext uri="{FF2B5EF4-FFF2-40B4-BE49-F238E27FC236}">
                <a16:creationId xmlns:a16="http://schemas.microsoft.com/office/drawing/2014/main" id="{4A64AFB3-39C8-6408-FE13-04E31F9EC2F0}"/>
              </a:ext>
            </a:extLst>
          </p:cNvPr>
          <p:cNvSpPr txBox="1">
            <a:spLocks/>
          </p:cNvSpPr>
          <p:nvPr/>
        </p:nvSpPr>
        <p:spPr>
          <a:xfrm>
            <a:off x="2107790" y="384010"/>
            <a:ext cx="4928418" cy="377832"/>
          </a:xfrm>
          <a:prstGeom prst="rect">
            <a:avLst/>
          </a:prstGeom>
        </p:spPr>
        <p:txBody>
          <a:bodyPr vert="horz" lIns="0" tIns="0" rIns="0" bIns="0" rtlCol="0" anchor="ctr">
            <a:noAutofit/>
          </a:bodyPr>
          <a:lst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a:lstStyle>
          <a:p>
            <a:pPr algn="ctr"/>
            <a:r>
              <a:rPr lang="en-US" b="0" dirty="0"/>
              <a:t>Adapt IT Academy Learning Hub</a:t>
            </a:r>
            <a:endParaRPr lang="en-ZA" b="0" dirty="0"/>
          </a:p>
        </p:txBody>
      </p:sp>
      <p:sp>
        <p:nvSpPr>
          <p:cNvPr id="3" name="Rectangle 2">
            <a:extLst>
              <a:ext uri="{FF2B5EF4-FFF2-40B4-BE49-F238E27FC236}">
                <a16:creationId xmlns:a16="http://schemas.microsoft.com/office/drawing/2014/main" id="{1487A8C5-5EE9-9DA7-E498-D776F441460B}"/>
              </a:ext>
            </a:extLst>
          </p:cNvPr>
          <p:cNvSpPr/>
          <p:nvPr/>
        </p:nvSpPr>
        <p:spPr>
          <a:xfrm>
            <a:off x="0" y="802113"/>
            <a:ext cx="9144000" cy="139439"/>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411582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22C0F34-9C06-AF3B-E188-97FE34F7462A}"/>
              </a:ext>
            </a:extLst>
          </p:cNvPr>
          <p:cNvPicPr>
            <a:picLocks noGrp="1" noChangeAspect="1"/>
          </p:cNvPicPr>
          <p:nvPr>
            <p:ph sz="quarter" idx="10"/>
          </p:nvPr>
        </p:nvPicPr>
        <p:blipFill>
          <a:blip r:embed="rId2"/>
          <a:srcRect b="23026"/>
          <a:stretch>
            <a:fillRect/>
          </a:stretch>
        </p:blipFill>
        <p:spPr>
          <a:xfrm>
            <a:off x="-75914" y="1277937"/>
            <a:ext cx="9370700" cy="2885185"/>
          </a:xfrm>
          <a:prstGeom prst="rect">
            <a:avLst/>
          </a:prstGeom>
          <a:noFill/>
        </p:spPr>
      </p:pic>
      <p:sp>
        <p:nvSpPr>
          <p:cNvPr id="2" name="Title 8">
            <a:extLst>
              <a:ext uri="{FF2B5EF4-FFF2-40B4-BE49-F238E27FC236}">
                <a16:creationId xmlns:a16="http://schemas.microsoft.com/office/drawing/2014/main" id="{3B6A4F5B-5F75-2B13-2931-0A1297C2CA7F}"/>
              </a:ext>
            </a:extLst>
          </p:cNvPr>
          <p:cNvSpPr txBox="1">
            <a:spLocks/>
          </p:cNvSpPr>
          <p:nvPr/>
        </p:nvSpPr>
        <p:spPr>
          <a:xfrm>
            <a:off x="2107790" y="384010"/>
            <a:ext cx="4928418" cy="377832"/>
          </a:xfrm>
          <a:prstGeom prst="rect">
            <a:avLst/>
          </a:prstGeom>
        </p:spPr>
        <p:txBody>
          <a:bodyPr vert="horz" lIns="0" tIns="0" rIns="0" bIns="0" rtlCol="0" anchor="ctr">
            <a:noAutofit/>
          </a:bodyPr>
          <a:lst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a:lstStyle>
          <a:p>
            <a:pPr algn="ctr"/>
            <a:r>
              <a:rPr lang="en-US" b="0" dirty="0"/>
              <a:t>Scaling Learning Through AI-Powered Videos</a:t>
            </a:r>
            <a:endParaRPr lang="en-ZA" b="0" dirty="0"/>
          </a:p>
        </p:txBody>
      </p:sp>
      <p:sp>
        <p:nvSpPr>
          <p:cNvPr id="3" name="Rectangle 2">
            <a:extLst>
              <a:ext uri="{FF2B5EF4-FFF2-40B4-BE49-F238E27FC236}">
                <a16:creationId xmlns:a16="http://schemas.microsoft.com/office/drawing/2014/main" id="{5C08543C-D577-5E4C-A1FC-55125EFA995C}"/>
              </a:ext>
            </a:extLst>
          </p:cNvPr>
          <p:cNvSpPr/>
          <p:nvPr/>
        </p:nvSpPr>
        <p:spPr>
          <a:xfrm>
            <a:off x="0" y="802113"/>
            <a:ext cx="9144000" cy="139439"/>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12917675"/>
      </p:ext>
    </p:extLst>
  </p:cSld>
  <p:clrMapOvr>
    <a:masterClrMapping/>
  </p:clrMapOvr>
</p:sld>
</file>

<file path=ppt/theme/theme1.xml><?xml version="1.0" encoding="utf-8"?>
<a:theme xmlns:a="http://schemas.openxmlformats.org/drawingml/2006/main" name="Title Slides">
  <a:themeElements>
    <a:clrScheme name="Adapt IT">
      <a:dk1>
        <a:srgbClr val="5F6369"/>
      </a:dk1>
      <a:lt1>
        <a:srgbClr val="FFFFFF"/>
      </a:lt1>
      <a:dk2>
        <a:srgbClr val="00AEEF"/>
      </a:dk2>
      <a:lt2>
        <a:srgbClr val="FFFFFF"/>
      </a:lt2>
      <a:accent1>
        <a:srgbClr val="153683"/>
      </a:accent1>
      <a:accent2>
        <a:srgbClr val="004053"/>
      </a:accent2>
      <a:accent3>
        <a:srgbClr val="0077A0"/>
      </a:accent3>
      <a:accent4>
        <a:srgbClr val="00ACBD"/>
      </a:accent4>
      <a:accent5>
        <a:srgbClr val="7AD0E4"/>
      </a:accent5>
      <a:accent6>
        <a:srgbClr val="585C5E"/>
      </a:accent6>
      <a:hlink>
        <a:srgbClr val="00AEEF"/>
      </a:hlink>
      <a:folHlink>
        <a:srgbClr val="EF4136"/>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Index Slides">
  <a:themeElements>
    <a:clrScheme name="Adapt IT">
      <a:dk1>
        <a:srgbClr val="5F6369"/>
      </a:dk1>
      <a:lt1>
        <a:srgbClr val="FFFFFF"/>
      </a:lt1>
      <a:dk2>
        <a:srgbClr val="00AEEF"/>
      </a:dk2>
      <a:lt2>
        <a:srgbClr val="FFFFFF"/>
      </a:lt2>
      <a:accent1>
        <a:srgbClr val="153683"/>
      </a:accent1>
      <a:accent2>
        <a:srgbClr val="004053"/>
      </a:accent2>
      <a:accent3>
        <a:srgbClr val="0077A0"/>
      </a:accent3>
      <a:accent4>
        <a:srgbClr val="00ACBD"/>
      </a:accent4>
      <a:accent5>
        <a:srgbClr val="7AD0E4"/>
      </a:accent5>
      <a:accent6>
        <a:srgbClr val="585C5E"/>
      </a:accent6>
      <a:hlink>
        <a:srgbClr val="00AEEF"/>
      </a:hlink>
      <a:folHlink>
        <a:srgbClr val="EF4136"/>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Content Slides">
  <a:themeElements>
    <a:clrScheme name="Adapt IT">
      <a:dk1>
        <a:srgbClr val="5F6369"/>
      </a:dk1>
      <a:lt1>
        <a:srgbClr val="FFFFFF"/>
      </a:lt1>
      <a:dk2>
        <a:srgbClr val="00AEEF"/>
      </a:dk2>
      <a:lt2>
        <a:srgbClr val="FFFFFF"/>
      </a:lt2>
      <a:accent1>
        <a:srgbClr val="153683"/>
      </a:accent1>
      <a:accent2>
        <a:srgbClr val="004053"/>
      </a:accent2>
      <a:accent3>
        <a:srgbClr val="0077A0"/>
      </a:accent3>
      <a:accent4>
        <a:srgbClr val="00ACBD"/>
      </a:accent4>
      <a:accent5>
        <a:srgbClr val="7AD0E4"/>
      </a:accent5>
      <a:accent6>
        <a:srgbClr val="585C5E"/>
      </a:accent6>
      <a:hlink>
        <a:srgbClr val="00AEEF"/>
      </a:hlink>
      <a:folHlink>
        <a:srgbClr val="EF4136"/>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df4a731-93ff-406d-a620-15b1bf40924e">
      <Terms xmlns="http://schemas.microsoft.com/office/infopath/2007/PartnerControls"/>
    </lcf76f155ced4ddcb4097134ff3c332f>
    <TaxCatchAll xmlns="0da1b1ea-57f8-42a3-9452-6fd3afa3683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1526535982E0443A6E0719C632355E6" ma:contentTypeVersion="14" ma:contentTypeDescription="Create a new document." ma:contentTypeScope="" ma:versionID="909eae01204ee896d09504bb42c031bc">
  <xsd:schema xmlns:xsd="http://www.w3.org/2001/XMLSchema" xmlns:xs="http://www.w3.org/2001/XMLSchema" xmlns:p="http://schemas.microsoft.com/office/2006/metadata/properties" xmlns:ns2="4df4a731-93ff-406d-a620-15b1bf40924e" xmlns:ns3="0da1b1ea-57f8-42a3-9452-6fd3afa36837" xmlns:ns4="d937f384-8e0c-488f-ad07-f909586f6b99" targetNamespace="http://schemas.microsoft.com/office/2006/metadata/properties" ma:root="true" ma:fieldsID="4f68d87158b0bf25b671bc8c501d466c" ns2:_="" ns3:_="" ns4:_="">
    <xsd:import namespace="4df4a731-93ff-406d-a620-15b1bf40924e"/>
    <xsd:import namespace="0da1b1ea-57f8-42a3-9452-6fd3afa36837"/>
    <xsd:import namespace="d937f384-8e0c-488f-ad07-f909586f6b99"/>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4:SharedWithUsers" minOccurs="0"/>
                <xsd:element ref="ns4: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f4a731-93ff-406d-a620-15b1bf40924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64ee7717-240c-4a63-80e0-133444852a44"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da1b1ea-57f8-42a3-9452-6fd3afa3683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5e89b66-cf38-45b5-9c74-ec9408b7ad54}" ma:internalName="TaxCatchAll" ma:showField="CatchAllData" ma:web="0da1b1ea-57f8-42a3-9452-6fd3afa3683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937f384-8e0c-488f-ad07-f909586f6b9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8F61736-C29B-4773-BFC2-2B4D34E4C46F}">
  <ds:schemaRefs>
    <ds:schemaRef ds:uri="http://schemas.microsoft.com/office/2006/metadata/properties"/>
    <ds:schemaRef ds:uri="http://schemas.microsoft.com/office/infopath/2007/PartnerControls"/>
    <ds:schemaRef ds:uri="4df4a731-93ff-406d-a620-15b1bf40924e"/>
    <ds:schemaRef ds:uri="0da1b1ea-57f8-42a3-9452-6fd3afa36837"/>
  </ds:schemaRefs>
</ds:datastoreItem>
</file>

<file path=customXml/itemProps2.xml><?xml version="1.0" encoding="utf-8"?>
<ds:datastoreItem xmlns:ds="http://schemas.openxmlformats.org/officeDocument/2006/customXml" ds:itemID="{D4704E10-31AF-4513-8911-DB8089B358FB}">
  <ds:schemaRefs>
    <ds:schemaRef ds:uri="http://schemas.microsoft.com/sharepoint/v3/contenttype/forms"/>
  </ds:schemaRefs>
</ds:datastoreItem>
</file>

<file path=customXml/itemProps3.xml><?xml version="1.0" encoding="utf-8"?>
<ds:datastoreItem xmlns:ds="http://schemas.openxmlformats.org/officeDocument/2006/customXml" ds:itemID="{4FA0415E-2B68-4DF6-AAF0-A68F301481F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df4a731-93ff-406d-a620-15b1bf40924e"/>
    <ds:schemaRef ds:uri="0da1b1ea-57f8-42a3-9452-6fd3afa36837"/>
    <ds:schemaRef ds:uri="d937f384-8e0c-488f-ad07-f909586f6b9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0</TotalTime>
  <Words>679</Words>
  <Application>Microsoft Office PowerPoint</Application>
  <PresentationFormat>Custom</PresentationFormat>
  <Paragraphs>80</Paragraphs>
  <Slides>14</Slides>
  <Notes>4</Notes>
  <HiddenSlides>0</HiddenSlides>
  <MMClips>1</MMClips>
  <ScaleCrop>false</ScaleCrop>
  <HeadingPairs>
    <vt:vector size="6" baseType="variant">
      <vt:variant>
        <vt:lpstr>Fonts Used</vt:lpstr>
      </vt:variant>
      <vt:variant>
        <vt:i4>2</vt:i4>
      </vt:variant>
      <vt:variant>
        <vt:lpstr>Theme</vt:lpstr>
      </vt:variant>
      <vt:variant>
        <vt:i4>3</vt:i4>
      </vt:variant>
      <vt:variant>
        <vt:lpstr>Slide Titles</vt:lpstr>
      </vt:variant>
      <vt:variant>
        <vt:i4>14</vt:i4>
      </vt:variant>
    </vt:vector>
  </HeadingPairs>
  <TitlesOfParts>
    <vt:vector size="19" baseType="lpstr">
      <vt:lpstr>Arial</vt:lpstr>
      <vt:lpstr>Calibri</vt:lpstr>
      <vt:lpstr>Title Slides</vt:lpstr>
      <vt:lpstr>Index Slides</vt:lpstr>
      <vt:lpstr>Content Slides</vt:lpstr>
      <vt:lpstr>Accelerating Institutional Growth Through Digital Innovation </vt:lpstr>
      <vt:lpstr>DISCLAIMER</vt:lpstr>
      <vt:lpstr>PowerPoint Presentation</vt:lpstr>
      <vt:lpstr>Instructional design is not about delivering information; it’s about designing experiences that transform learners into confident, capable contributors.” — ITD World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Feedback</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Letlotlo More</cp:lastModifiedBy>
  <cp:revision>186</cp:revision>
  <dcterms:created xsi:type="dcterms:W3CDTF">2023-07-06T09:53:04Z</dcterms:created>
  <dcterms:modified xsi:type="dcterms:W3CDTF">2026-03-14T21:45:31Z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0x010100A1526535982E0443A6E0719C632355E6</vt:lpwstr>
  </property>
  <property fmtid="{D5CDD505-2E9C-101B-9397-08002B2CF9AE}" pid="3" name="MediaServiceImageTags">
    <vt:lpwstr/>
  </property>
</Properties>
</file>